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76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942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17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105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185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17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65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64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02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16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715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263F-DC97-4620-9D8D-F210BE762CFC}" type="datetimeFigureOut">
              <a:rPr lang="fi-FI" smtClean="0"/>
              <a:t>31.8.2015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0EE1-249F-4378-A134-7F12B00031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580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LunchApp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Versio 0.1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848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i-FI" dirty="0" smtClean="0"/>
              <a:t>BOLERO </a:t>
            </a:r>
            <a:r>
              <a:rPr lang="fi-FI" dirty="0" err="1" smtClean="0"/>
              <a:t>json</a:t>
            </a:r>
            <a:r>
              <a:rPr lang="fi-FI" dirty="0" smtClean="0"/>
              <a:t> </a:t>
            </a:r>
            <a:r>
              <a:rPr lang="fi-FI" dirty="0" err="1" smtClean="0"/>
              <a:t>keys</a:t>
            </a:r>
            <a:endParaRPr lang="fi-FI" dirty="0"/>
          </a:p>
        </p:txBody>
      </p:sp>
      <p:sp>
        <p:nvSpPr>
          <p:cNvPr id="5" name="Tekstiruutu 4"/>
          <p:cNvSpPr txBox="1"/>
          <p:nvPr/>
        </p:nvSpPr>
        <p:spPr>
          <a:xfrm>
            <a:off x="323528" y="3733502"/>
            <a:ext cx="124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MenusFor</a:t>
            </a:r>
            <a:endParaRPr lang="fi-FI" dirty="0" smtClean="0"/>
          </a:p>
          <a:p>
            <a:r>
              <a:rPr lang="fi-FI" dirty="0" err="1" smtClean="0"/>
              <a:t>Days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10" name="Suorakulmio 9"/>
          <p:cNvSpPr/>
          <p:nvPr/>
        </p:nvSpPr>
        <p:spPr>
          <a:xfrm>
            <a:off x="413790" y="1268760"/>
            <a:ext cx="8334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http://www.amica.fi/modules/json/json/Index?costNumber=</a:t>
            </a:r>
            <a:r>
              <a:rPr lang="fi-FI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3121</a:t>
            </a:r>
            <a:r>
              <a:rPr lang="fi-FI" dirty="0"/>
              <a:t>&amp;firstDay=</a:t>
            </a:r>
            <a:r>
              <a:rPr lang="fi-FI" dirty="0">
                <a:solidFill>
                  <a:srgbClr val="FF0000"/>
                </a:solidFill>
              </a:rPr>
              <a:t>2015-08-31</a:t>
            </a:r>
            <a:r>
              <a:rPr lang="fi-FI" dirty="0"/>
              <a:t>&amp;language=fi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2339752" y="429650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Date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12" name="Tekstiruutu 11"/>
          <p:cNvSpPr txBox="1"/>
          <p:nvPr/>
        </p:nvSpPr>
        <p:spPr>
          <a:xfrm>
            <a:off x="2339751" y="3467547"/>
            <a:ext cx="136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SetMenus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13" name="Tekstiruutu 12"/>
          <p:cNvSpPr txBox="1"/>
          <p:nvPr/>
        </p:nvSpPr>
        <p:spPr>
          <a:xfrm>
            <a:off x="4461355" y="346035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Name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14" name="Tekstiruutu 13"/>
          <p:cNvSpPr txBox="1"/>
          <p:nvPr/>
        </p:nvSpPr>
        <p:spPr>
          <a:xfrm>
            <a:off x="4463988" y="429135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Price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27" name="Tekstiruutu 26"/>
          <p:cNvSpPr txBox="1"/>
          <p:nvPr/>
        </p:nvSpPr>
        <p:spPr>
          <a:xfrm>
            <a:off x="4463987" y="2740278"/>
            <a:ext cx="170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”Components”</a:t>
            </a:r>
            <a:endParaRPr lang="fi-FI" dirty="0"/>
          </a:p>
        </p:txBody>
      </p:sp>
      <p:grpSp>
        <p:nvGrpSpPr>
          <p:cNvPr id="32" name="Ryhmä 31"/>
          <p:cNvGrpSpPr/>
          <p:nvPr/>
        </p:nvGrpSpPr>
        <p:grpSpPr>
          <a:xfrm>
            <a:off x="1583668" y="3652212"/>
            <a:ext cx="756084" cy="828963"/>
            <a:chOff x="1583668" y="3652212"/>
            <a:chExt cx="756084" cy="828963"/>
          </a:xfrm>
        </p:grpSpPr>
        <p:cxnSp>
          <p:nvCxnSpPr>
            <p:cNvPr id="16" name="Suora yhdysviiva 15"/>
            <p:cNvCxnSpPr/>
            <p:nvPr/>
          </p:nvCxnSpPr>
          <p:spPr>
            <a:xfrm>
              <a:off x="1835696" y="3652212"/>
              <a:ext cx="0" cy="8289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uora yhdysviiva 17"/>
            <p:cNvCxnSpPr/>
            <p:nvPr/>
          </p:nvCxnSpPr>
          <p:spPr>
            <a:xfrm>
              <a:off x="1835696" y="3652213"/>
              <a:ext cx="5040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uora yhdysviiva 20"/>
            <p:cNvCxnSpPr/>
            <p:nvPr/>
          </p:nvCxnSpPr>
          <p:spPr>
            <a:xfrm>
              <a:off x="1835696" y="4481175"/>
              <a:ext cx="5040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uora yhdysviiva 28"/>
            <p:cNvCxnSpPr/>
            <p:nvPr/>
          </p:nvCxnSpPr>
          <p:spPr>
            <a:xfrm>
              <a:off x="1583668" y="4056667"/>
              <a:ext cx="2520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Ryhmä 32"/>
          <p:cNvGrpSpPr/>
          <p:nvPr/>
        </p:nvGrpSpPr>
        <p:grpSpPr>
          <a:xfrm>
            <a:off x="3705271" y="2924943"/>
            <a:ext cx="758717" cy="1546207"/>
            <a:chOff x="3453243" y="2924943"/>
            <a:chExt cx="758717" cy="1546207"/>
          </a:xfrm>
        </p:grpSpPr>
        <p:cxnSp>
          <p:nvCxnSpPr>
            <p:cNvPr id="22" name="Suora yhdysviiva 21"/>
            <p:cNvCxnSpPr/>
            <p:nvPr/>
          </p:nvCxnSpPr>
          <p:spPr>
            <a:xfrm>
              <a:off x="3707904" y="3642187"/>
              <a:ext cx="0" cy="8289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uora yhdysviiva 22"/>
            <p:cNvCxnSpPr/>
            <p:nvPr/>
          </p:nvCxnSpPr>
          <p:spPr>
            <a:xfrm>
              <a:off x="3707904" y="3642188"/>
              <a:ext cx="5040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uora yhdysviiva 23"/>
            <p:cNvCxnSpPr/>
            <p:nvPr/>
          </p:nvCxnSpPr>
          <p:spPr>
            <a:xfrm>
              <a:off x="3707904" y="4471150"/>
              <a:ext cx="5040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uora yhdysviiva 24"/>
            <p:cNvCxnSpPr/>
            <p:nvPr/>
          </p:nvCxnSpPr>
          <p:spPr>
            <a:xfrm>
              <a:off x="3705271" y="2924943"/>
              <a:ext cx="0" cy="8289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uora yhdysviiva 25"/>
            <p:cNvCxnSpPr/>
            <p:nvPr/>
          </p:nvCxnSpPr>
          <p:spPr>
            <a:xfrm>
              <a:off x="3705271" y="2924944"/>
              <a:ext cx="5040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uora yhdysviiva 30"/>
            <p:cNvCxnSpPr/>
            <p:nvPr/>
          </p:nvCxnSpPr>
          <p:spPr>
            <a:xfrm>
              <a:off x="3453243" y="3642187"/>
              <a:ext cx="2520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Ryhmä 33"/>
          <p:cNvGrpSpPr/>
          <p:nvPr/>
        </p:nvGrpSpPr>
        <p:grpSpPr>
          <a:xfrm>
            <a:off x="6167567" y="2519450"/>
            <a:ext cx="756084" cy="828963"/>
            <a:chOff x="1583668" y="3652212"/>
            <a:chExt cx="756084" cy="828963"/>
          </a:xfrm>
        </p:grpSpPr>
        <p:cxnSp>
          <p:nvCxnSpPr>
            <p:cNvPr id="35" name="Suora yhdysviiva 34"/>
            <p:cNvCxnSpPr/>
            <p:nvPr/>
          </p:nvCxnSpPr>
          <p:spPr>
            <a:xfrm>
              <a:off x="1835696" y="3652212"/>
              <a:ext cx="0" cy="8289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uora yhdysviiva 35"/>
            <p:cNvCxnSpPr/>
            <p:nvPr/>
          </p:nvCxnSpPr>
          <p:spPr>
            <a:xfrm>
              <a:off x="1835696" y="3652213"/>
              <a:ext cx="5040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uora yhdysviiva 36"/>
            <p:cNvCxnSpPr/>
            <p:nvPr/>
          </p:nvCxnSpPr>
          <p:spPr>
            <a:xfrm>
              <a:off x="1835696" y="4481175"/>
              <a:ext cx="50405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uora yhdysviiva 37"/>
            <p:cNvCxnSpPr/>
            <p:nvPr/>
          </p:nvCxnSpPr>
          <p:spPr>
            <a:xfrm>
              <a:off x="1583668" y="4056667"/>
              <a:ext cx="2520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kstiruutu 38"/>
          <p:cNvSpPr txBox="1"/>
          <p:nvPr/>
        </p:nvSpPr>
        <p:spPr>
          <a:xfrm>
            <a:off x="6923651" y="233478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String</a:t>
            </a:r>
            <a:r>
              <a:rPr lang="fi-FI" dirty="0" smtClean="0"/>
              <a:t> 1</a:t>
            </a:r>
            <a:endParaRPr lang="fi-FI" dirty="0"/>
          </a:p>
        </p:txBody>
      </p:sp>
      <p:sp>
        <p:nvSpPr>
          <p:cNvPr id="40" name="Tekstiruutu 39"/>
          <p:cNvSpPr txBox="1"/>
          <p:nvPr/>
        </p:nvSpPr>
        <p:spPr>
          <a:xfrm>
            <a:off x="6948264" y="31096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String</a:t>
            </a:r>
            <a:r>
              <a:rPr lang="fi-FI" dirty="0" smtClean="0"/>
              <a:t> 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5202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i-FI" dirty="0" smtClean="0"/>
              <a:t>Atomitie 5 </a:t>
            </a:r>
            <a:r>
              <a:rPr lang="fi-FI" dirty="0" err="1" smtClean="0"/>
              <a:t>json</a:t>
            </a:r>
            <a:r>
              <a:rPr lang="fi-FI" dirty="0" smtClean="0"/>
              <a:t> </a:t>
            </a:r>
            <a:r>
              <a:rPr lang="fi-FI" dirty="0" err="1" smtClean="0"/>
              <a:t>keys</a:t>
            </a:r>
            <a:endParaRPr lang="fi-FI" dirty="0"/>
          </a:p>
        </p:txBody>
      </p:sp>
      <p:sp>
        <p:nvSpPr>
          <p:cNvPr id="10" name="Suorakulmio 9"/>
          <p:cNvSpPr/>
          <p:nvPr/>
        </p:nvSpPr>
        <p:spPr>
          <a:xfrm>
            <a:off x="413790" y="1268760"/>
            <a:ext cx="8334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http://www.sodexo.fi/ruokalistat/output/daily_json/</a:t>
            </a:r>
            <a:r>
              <a:rPr lang="fi-FI" dirty="0">
                <a:solidFill>
                  <a:schemeClr val="tx2">
                    <a:lumMod val="60000"/>
                    <a:lumOff val="40000"/>
                  </a:schemeClr>
                </a:solidFill>
              </a:rPr>
              <a:t>9</a:t>
            </a:r>
            <a:r>
              <a:rPr lang="fi-FI" dirty="0"/>
              <a:t>/</a:t>
            </a:r>
            <a:r>
              <a:rPr lang="fi-FI" dirty="0">
                <a:solidFill>
                  <a:srgbClr val="FF0000"/>
                </a:solidFill>
              </a:rPr>
              <a:t>2015/08/24</a:t>
            </a:r>
            <a:r>
              <a:rPr lang="fi-FI" dirty="0"/>
              <a:t>/fi</a:t>
            </a:r>
          </a:p>
        </p:txBody>
      </p:sp>
      <p:sp>
        <p:nvSpPr>
          <p:cNvPr id="12" name="Tekstiruutu 11"/>
          <p:cNvSpPr txBox="1"/>
          <p:nvPr/>
        </p:nvSpPr>
        <p:spPr>
          <a:xfrm>
            <a:off x="2555776" y="3467547"/>
            <a:ext cx="11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”</a:t>
            </a:r>
            <a:r>
              <a:rPr lang="fi-FI" dirty="0" err="1"/>
              <a:t>courses</a:t>
            </a:r>
            <a:r>
              <a:rPr lang="fi-FI" dirty="0"/>
              <a:t>”</a:t>
            </a:r>
            <a:endParaRPr lang="fi-FI" dirty="0"/>
          </a:p>
        </p:txBody>
      </p:sp>
      <p:sp>
        <p:nvSpPr>
          <p:cNvPr id="13" name="Tekstiruutu 12"/>
          <p:cNvSpPr txBox="1"/>
          <p:nvPr/>
        </p:nvSpPr>
        <p:spPr>
          <a:xfrm>
            <a:off x="4461355" y="346035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price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14" name="Tekstiruutu 13"/>
          <p:cNvSpPr txBox="1"/>
          <p:nvPr/>
        </p:nvSpPr>
        <p:spPr>
          <a:xfrm>
            <a:off x="4461355" y="4111844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properties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27" name="Tekstiruutu 26"/>
          <p:cNvSpPr txBox="1"/>
          <p:nvPr/>
        </p:nvSpPr>
        <p:spPr>
          <a:xfrm>
            <a:off x="4463987" y="27402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title_en</a:t>
            </a:r>
            <a:r>
              <a:rPr lang="fi-FI" dirty="0" smtClean="0"/>
              <a:t>”</a:t>
            </a:r>
            <a:endParaRPr lang="fi-FI" dirty="0"/>
          </a:p>
        </p:txBody>
      </p:sp>
      <p:cxnSp>
        <p:nvCxnSpPr>
          <p:cNvPr id="22" name="Suora yhdysviiva 21"/>
          <p:cNvCxnSpPr/>
          <p:nvPr/>
        </p:nvCxnSpPr>
        <p:spPr>
          <a:xfrm>
            <a:off x="3957299" y="3467547"/>
            <a:ext cx="0" cy="8289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yhdysviiva 22"/>
          <p:cNvCxnSpPr/>
          <p:nvPr/>
        </p:nvCxnSpPr>
        <p:spPr>
          <a:xfrm>
            <a:off x="3959932" y="3642188"/>
            <a:ext cx="5040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uora yhdysviiva 23"/>
          <p:cNvCxnSpPr/>
          <p:nvPr/>
        </p:nvCxnSpPr>
        <p:spPr>
          <a:xfrm>
            <a:off x="3957299" y="4296510"/>
            <a:ext cx="5040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uora yhdysviiva 24"/>
          <p:cNvCxnSpPr/>
          <p:nvPr/>
        </p:nvCxnSpPr>
        <p:spPr>
          <a:xfrm>
            <a:off x="3957299" y="2924943"/>
            <a:ext cx="0" cy="8289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uora yhdysviiva 25"/>
          <p:cNvCxnSpPr/>
          <p:nvPr/>
        </p:nvCxnSpPr>
        <p:spPr>
          <a:xfrm>
            <a:off x="3957299" y="2924944"/>
            <a:ext cx="5040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uora yhdysviiva 30"/>
          <p:cNvCxnSpPr/>
          <p:nvPr/>
        </p:nvCxnSpPr>
        <p:spPr>
          <a:xfrm>
            <a:off x="3705271" y="3642187"/>
            <a:ext cx="2520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kstiruutu 29"/>
          <p:cNvSpPr txBox="1"/>
          <p:nvPr/>
        </p:nvSpPr>
        <p:spPr>
          <a:xfrm>
            <a:off x="4464352" y="202019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title_fi</a:t>
            </a:r>
            <a:r>
              <a:rPr lang="fi-FI" dirty="0" smtClean="0"/>
              <a:t>”</a:t>
            </a:r>
            <a:endParaRPr lang="fi-FI" dirty="0"/>
          </a:p>
        </p:txBody>
      </p:sp>
      <p:cxnSp>
        <p:nvCxnSpPr>
          <p:cNvPr id="41" name="Suora yhdysviiva 40"/>
          <p:cNvCxnSpPr/>
          <p:nvPr/>
        </p:nvCxnSpPr>
        <p:spPr>
          <a:xfrm>
            <a:off x="3959932" y="2204863"/>
            <a:ext cx="0" cy="8289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uora yhdysviiva 41"/>
          <p:cNvCxnSpPr/>
          <p:nvPr/>
        </p:nvCxnSpPr>
        <p:spPr>
          <a:xfrm>
            <a:off x="3959932" y="2204864"/>
            <a:ext cx="5040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uora yhdysviiva 42"/>
          <p:cNvCxnSpPr/>
          <p:nvPr/>
        </p:nvCxnSpPr>
        <p:spPr>
          <a:xfrm>
            <a:off x="3963457" y="4061539"/>
            <a:ext cx="0" cy="8289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uora yhdysviiva 43"/>
          <p:cNvCxnSpPr/>
          <p:nvPr/>
        </p:nvCxnSpPr>
        <p:spPr>
          <a:xfrm>
            <a:off x="3963457" y="4890502"/>
            <a:ext cx="5040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uora yhdysviiva 44"/>
          <p:cNvCxnSpPr/>
          <p:nvPr/>
        </p:nvCxnSpPr>
        <p:spPr>
          <a:xfrm>
            <a:off x="3957299" y="4725144"/>
            <a:ext cx="0" cy="8289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uora yhdysviiva 45"/>
          <p:cNvCxnSpPr/>
          <p:nvPr/>
        </p:nvCxnSpPr>
        <p:spPr>
          <a:xfrm>
            <a:off x="3957299" y="5554107"/>
            <a:ext cx="5040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uora yhdysviiva 46"/>
          <p:cNvCxnSpPr/>
          <p:nvPr/>
        </p:nvCxnSpPr>
        <p:spPr>
          <a:xfrm>
            <a:off x="3963457" y="5301208"/>
            <a:ext cx="0" cy="8289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uora yhdysviiva 47"/>
          <p:cNvCxnSpPr/>
          <p:nvPr/>
        </p:nvCxnSpPr>
        <p:spPr>
          <a:xfrm>
            <a:off x="3963457" y="6130171"/>
            <a:ext cx="5040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kstiruutu 48"/>
          <p:cNvSpPr txBox="1"/>
          <p:nvPr/>
        </p:nvSpPr>
        <p:spPr>
          <a:xfrm>
            <a:off x="4467513" y="4705836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desc_fi</a:t>
            </a:r>
            <a:r>
              <a:rPr lang="fi-FI" dirty="0"/>
              <a:t>”</a:t>
            </a:r>
            <a:endParaRPr lang="fi-FI" dirty="0"/>
          </a:p>
        </p:txBody>
      </p:sp>
      <p:sp>
        <p:nvSpPr>
          <p:cNvPr id="50" name="Tekstiruutu 49"/>
          <p:cNvSpPr txBox="1"/>
          <p:nvPr/>
        </p:nvSpPr>
        <p:spPr>
          <a:xfrm>
            <a:off x="4467513" y="5346357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desc_en</a:t>
            </a:r>
            <a:r>
              <a:rPr lang="fi-FI" dirty="0" smtClean="0"/>
              <a:t>”</a:t>
            </a:r>
            <a:endParaRPr lang="fi-FI" dirty="0"/>
          </a:p>
        </p:txBody>
      </p:sp>
      <p:sp>
        <p:nvSpPr>
          <p:cNvPr id="51" name="Tekstiruutu 50"/>
          <p:cNvSpPr txBox="1"/>
          <p:nvPr/>
        </p:nvSpPr>
        <p:spPr>
          <a:xfrm>
            <a:off x="4495068" y="5945505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”</a:t>
            </a:r>
            <a:r>
              <a:rPr lang="fi-FI" dirty="0" err="1" smtClean="0"/>
              <a:t>desc_se</a:t>
            </a:r>
            <a:r>
              <a:rPr lang="fi-FI" dirty="0" smtClean="0"/>
              <a:t>”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3936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Ryhmä 18"/>
          <p:cNvGrpSpPr/>
          <p:nvPr/>
        </p:nvGrpSpPr>
        <p:grpSpPr>
          <a:xfrm>
            <a:off x="304972" y="1369007"/>
            <a:ext cx="8587508" cy="5175284"/>
            <a:chOff x="4283968" y="2996952"/>
            <a:chExt cx="1552028" cy="193492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0" name="Pyöristetty suorakulmio 19"/>
            <p:cNvSpPr/>
            <p:nvPr/>
          </p:nvSpPr>
          <p:spPr>
            <a:xfrm>
              <a:off x="4283968" y="2996952"/>
              <a:ext cx="1552028" cy="1934924"/>
            </a:xfrm>
            <a:prstGeom prst="roundRect">
              <a:avLst>
                <a:gd name="adj" fmla="val 4832"/>
              </a:avLst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1" name="Tekstiruutu 20"/>
            <p:cNvSpPr txBox="1"/>
            <p:nvPr/>
          </p:nvSpPr>
          <p:spPr>
            <a:xfrm>
              <a:off x="4333379" y="3043414"/>
              <a:ext cx="236933" cy="115071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400" b="1" i="1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weeks_menu</a:t>
              </a:r>
              <a:endParaRPr lang="fi-FI" sz="1400" b="1" i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1" name="Pyöristetty suorakulmio 40"/>
          <p:cNvSpPr/>
          <p:nvPr/>
        </p:nvSpPr>
        <p:spPr>
          <a:xfrm>
            <a:off x="2087441" y="1517206"/>
            <a:ext cx="6617046" cy="4432074"/>
          </a:xfrm>
          <a:prstGeom prst="roundRect">
            <a:avLst>
              <a:gd name="adj" fmla="val 483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Datan rakenne</a:t>
            </a:r>
            <a:endParaRPr lang="fi-FI" dirty="0"/>
          </a:p>
        </p:txBody>
      </p:sp>
      <p:sp>
        <p:nvSpPr>
          <p:cNvPr id="5" name="Tekstiruutu 4"/>
          <p:cNvSpPr txBox="1"/>
          <p:nvPr/>
        </p:nvSpPr>
        <p:spPr>
          <a:xfrm>
            <a:off x="528693" y="1931951"/>
            <a:ext cx="1324537" cy="646331"/>
          </a:xfrm>
          <a:prstGeom prst="rect">
            <a:avLst/>
          </a:prstGeom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100" dirty="0" smtClean="0"/>
              <a:t>1 </a:t>
            </a:r>
            <a:r>
              <a:rPr lang="fi-FI" dirty="0" err="1" smtClean="0"/>
              <a:t>MenusFor</a:t>
            </a:r>
            <a:endParaRPr lang="fi-FI" dirty="0" smtClean="0"/>
          </a:p>
          <a:p>
            <a:r>
              <a:rPr lang="fi-FI" dirty="0" err="1" smtClean="0"/>
              <a:t>Days</a:t>
            </a:r>
            <a:endParaRPr lang="fi-FI" dirty="0"/>
          </a:p>
        </p:txBody>
      </p:sp>
      <p:sp>
        <p:nvSpPr>
          <p:cNvPr id="13" name="Tekstiruutu 12"/>
          <p:cNvSpPr txBox="1"/>
          <p:nvPr/>
        </p:nvSpPr>
        <p:spPr>
          <a:xfrm>
            <a:off x="412607" y="332656"/>
            <a:ext cx="847026" cy="369332"/>
          </a:xfrm>
          <a:prstGeom prst="rect">
            <a:avLst/>
          </a:prstGeom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Bolero</a:t>
            </a:r>
            <a:endParaRPr lang="fi-FI" dirty="0"/>
          </a:p>
        </p:txBody>
      </p:sp>
      <p:sp>
        <p:nvSpPr>
          <p:cNvPr id="14" name="Tekstiruutu 13"/>
          <p:cNvSpPr txBox="1"/>
          <p:nvPr/>
        </p:nvSpPr>
        <p:spPr>
          <a:xfrm>
            <a:off x="412607" y="836712"/>
            <a:ext cx="1385224" cy="369332"/>
          </a:xfrm>
          <a:prstGeom prst="rect">
            <a:avLst/>
          </a:prstGeom>
          <a:solidFill>
            <a:schemeClr val="tx1"/>
          </a:solidFill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Atomitie 5</a:t>
            </a:r>
            <a:endParaRPr lang="fi-FI" dirty="0">
              <a:solidFill>
                <a:schemeClr val="bg1"/>
              </a:solidFill>
            </a:endParaRPr>
          </a:p>
        </p:txBody>
      </p:sp>
      <p:grpSp>
        <p:nvGrpSpPr>
          <p:cNvPr id="15" name="Ryhmä 14"/>
          <p:cNvGrpSpPr/>
          <p:nvPr/>
        </p:nvGrpSpPr>
        <p:grpSpPr>
          <a:xfrm>
            <a:off x="4076749" y="1713385"/>
            <a:ext cx="4434846" cy="2167277"/>
            <a:chOff x="4283968" y="2996952"/>
            <a:chExt cx="1552028" cy="193492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Pyöristetty suorakulmio 15"/>
            <p:cNvSpPr/>
            <p:nvPr/>
          </p:nvSpPr>
          <p:spPr>
            <a:xfrm>
              <a:off x="4283968" y="2996952"/>
              <a:ext cx="1552028" cy="1934924"/>
            </a:xfrm>
            <a:prstGeom prst="roundRect">
              <a:avLst>
                <a:gd name="adj" fmla="val 10002"/>
              </a:avLst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7" name="Tekstiruutu 16"/>
            <p:cNvSpPr txBox="1"/>
            <p:nvPr/>
          </p:nvSpPr>
          <p:spPr>
            <a:xfrm>
              <a:off x="4321885" y="3039923"/>
              <a:ext cx="465043" cy="217447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i-FI" sz="1400" b="1" i="1" dirty="0" smtClean="0">
                  <a:solidFill>
                    <a:schemeClr val="accent5">
                      <a:lumMod val="75000"/>
                    </a:schemeClr>
                  </a:solidFill>
                </a:rPr>
                <a:t>”Courses”</a:t>
              </a:r>
              <a:endParaRPr lang="fi-FI" sz="1400" b="1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Ryhmä 53"/>
          <p:cNvGrpSpPr/>
          <p:nvPr/>
        </p:nvGrpSpPr>
        <p:grpSpPr>
          <a:xfrm>
            <a:off x="4293049" y="2137353"/>
            <a:ext cx="1944216" cy="1521460"/>
            <a:chOff x="6517958" y="1630405"/>
            <a:chExt cx="1944216" cy="1521460"/>
          </a:xfrm>
        </p:grpSpPr>
        <p:grpSp>
          <p:nvGrpSpPr>
            <p:cNvPr id="34" name="Ryhmä 33"/>
            <p:cNvGrpSpPr/>
            <p:nvPr/>
          </p:nvGrpSpPr>
          <p:grpSpPr>
            <a:xfrm>
              <a:off x="6517958" y="1630405"/>
              <a:ext cx="1944216" cy="1521460"/>
              <a:chOff x="4259593" y="2996952"/>
              <a:chExt cx="1552028" cy="193492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7" name="Pyöristetty suorakulmio 36"/>
              <p:cNvSpPr/>
              <p:nvPr/>
            </p:nvSpPr>
            <p:spPr>
              <a:xfrm>
                <a:off x="4259593" y="2996952"/>
                <a:ext cx="1552028" cy="1934924"/>
              </a:xfrm>
              <a:prstGeom prst="roundRect">
                <a:avLst>
                  <a:gd name="adj" fmla="val 8642"/>
                </a:avLst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38" name="Tekstiruutu 37"/>
              <p:cNvSpPr txBox="1"/>
              <p:nvPr/>
            </p:nvSpPr>
            <p:spPr>
              <a:xfrm>
                <a:off x="4519922" y="3039923"/>
                <a:ext cx="78892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i-FI" sz="14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”Food”</a:t>
                </a:r>
                <a:endParaRPr lang="fi-FI" sz="14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5" name="Tekstiruutu 34"/>
            <p:cNvSpPr txBox="1"/>
            <p:nvPr/>
          </p:nvSpPr>
          <p:spPr>
            <a:xfrm>
              <a:off x="6731746" y="2084369"/>
              <a:ext cx="1664440" cy="369332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sz="1100" dirty="0" smtClean="0">
                  <a:solidFill>
                    <a:prstClr val="black"/>
                  </a:solidFill>
                </a:rPr>
                <a:t>3 </a:t>
              </a:r>
              <a:r>
                <a:rPr lang="fi-FI" dirty="0" smtClean="0"/>
                <a:t>Component</a:t>
              </a:r>
              <a:r>
                <a:rPr lang="fi-FI" dirty="0" smtClean="0"/>
                <a:t>*</a:t>
              </a:r>
              <a:endParaRPr lang="fi-FI" dirty="0"/>
            </a:p>
          </p:txBody>
        </p:sp>
        <p:sp>
          <p:nvSpPr>
            <p:cNvPr id="36" name="Tekstiruutu 35"/>
            <p:cNvSpPr txBox="1"/>
            <p:nvPr/>
          </p:nvSpPr>
          <p:spPr>
            <a:xfrm>
              <a:off x="6731746" y="2597867"/>
              <a:ext cx="1064976" cy="369332"/>
            </a:xfrm>
            <a:prstGeom prst="rect">
              <a:avLst/>
            </a:prstGeom>
            <a:solidFill>
              <a:schemeClr val="tx1"/>
            </a:solidFill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sz="1100" dirty="0" smtClean="0">
                  <a:solidFill>
                    <a:prstClr val="white"/>
                  </a:solidFill>
                </a:rPr>
                <a:t>2 </a:t>
              </a:r>
              <a:r>
                <a:rPr lang="fi-FI" dirty="0" err="1" smtClean="0">
                  <a:solidFill>
                    <a:schemeClr val="bg1"/>
                  </a:solidFill>
                </a:rPr>
                <a:t>name_fi</a:t>
              </a:r>
              <a:endParaRPr lang="fi-FI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kstiruutu 42"/>
          <p:cNvSpPr txBox="1"/>
          <p:nvPr/>
        </p:nvSpPr>
        <p:spPr>
          <a:xfrm>
            <a:off x="496632" y="2719367"/>
            <a:ext cx="123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[0, … , 6]</a:t>
            </a:r>
            <a:endParaRPr lang="fi-FI" dirty="0"/>
          </a:p>
        </p:txBody>
      </p:sp>
      <p:sp>
        <p:nvSpPr>
          <p:cNvPr id="44" name="Tekstiruutu 43"/>
          <p:cNvSpPr txBox="1"/>
          <p:nvPr/>
        </p:nvSpPr>
        <p:spPr>
          <a:xfrm>
            <a:off x="2358685" y="1631634"/>
            <a:ext cx="154631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1400" b="1" i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i-FI" sz="1400" b="1" i="1" dirty="0" err="1" smtClean="0">
                <a:solidFill>
                  <a:schemeClr val="accent5">
                    <a:lumMod val="75000"/>
                  </a:schemeClr>
                </a:solidFill>
              </a:rPr>
              <a:t>days</a:t>
            </a:r>
            <a:r>
              <a:rPr lang="fi-FI" sz="1400" b="1" i="1" dirty="0" smtClean="0">
                <a:solidFill>
                  <a:schemeClr val="accent5">
                    <a:lumMod val="75000"/>
                  </a:schemeClr>
                </a:solidFill>
              </a:rPr>
              <a:t> menu) </a:t>
            </a:r>
            <a:r>
              <a:rPr lang="fi-FI" sz="1400" b="1" i="1" dirty="0" err="1" smtClean="0">
                <a:solidFill>
                  <a:schemeClr val="accent5">
                    <a:lumMod val="75000"/>
                  </a:schemeClr>
                </a:solidFill>
              </a:rPr>
              <a:t>weeks_menu[x</a:t>
            </a:r>
            <a:r>
              <a:rPr lang="fi-FI" sz="1400" b="1" i="1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endParaRPr lang="fi-FI" sz="14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" name="Ryhmä 2"/>
          <p:cNvGrpSpPr/>
          <p:nvPr/>
        </p:nvGrpSpPr>
        <p:grpSpPr>
          <a:xfrm>
            <a:off x="4101777" y="4085952"/>
            <a:ext cx="1334852" cy="1566251"/>
            <a:chOff x="4241610" y="3878972"/>
            <a:chExt cx="1334852" cy="1566251"/>
          </a:xfrm>
        </p:grpSpPr>
        <p:grpSp>
          <p:nvGrpSpPr>
            <p:cNvPr id="12" name="Ryhmä 11"/>
            <p:cNvGrpSpPr/>
            <p:nvPr/>
          </p:nvGrpSpPr>
          <p:grpSpPr>
            <a:xfrm>
              <a:off x="4241610" y="3878972"/>
              <a:ext cx="1334852" cy="1566251"/>
              <a:chOff x="4283968" y="2996952"/>
              <a:chExt cx="1552028" cy="193492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9" name="Pyöristetty suorakulmio 8"/>
              <p:cNvSpPr/>
              <p:nvPr/>
            </p:nvSpPr>
            <p:spPr>
              <a:xfrm>
                <a:off x="4283968" y="2996952"/>
                <a:ext cx="1552028" cy="1934924"/>
              </a:xfrm>
              <a:prstGeom prst="round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0" name="Tekstiruutu 9"/>
              <p:cNvSpPr txBox="1"/>
              <p:nvPr/>
            </p:nvSpPr>
            <p:spPr>
              <a:xfrm>
                <a:off x="4519922" y="3039923"/>
                <a:ext cx="1066244" cy="42126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i-FI" sz="14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”</a:t>
                </a:r>
                <a:r>
                  <a:rPr lang="fi-FI" sz="1400" b="1" i="1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Price</a:t>
                </a:r>
                <a:r>
                  <a:rPr lang="fi-FI" sz="1400" b="1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”</a:t>
                </a:r>
                <a:endParaRPr lang="fi-FI" sz="14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" name="Tekstiruutu 3"/>
            <p:cNvSpPr txBox="1"/>
            <p:nvPr/>
          </p:nvSpPr>
          <p:spPr>
            <a:xfrm>
              <a:off x="4464532" y="4292593"/>
              <a:ext cx="792088" cy="369332"/>
            </a:xfrm>
            <a:prstGeom prst="rect">
              <a:avLst/>
            </a:prstGeom>
            <a:ln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sz="1100" dirty="0" smtClean="0">
                  <a:solidFill>
                    <a:prstClr val="black"/>
                  </a:solidFill>
                </a:rPr>
                <a:t>2 </a:t>
              </a:r>
              <a:r>
                <a:rPr lang="fi-FI" dirty="0" err="1" smtClean="0"/>
                <a:t>Price</a:t>
              </a:r>
              <a:endParaRPr lang="fi-FI" dirty="0"/>
            </a:p>
          </p:txBody>
        </p:sp>
        <p:sp>
          <p:nvSpPr>
            <p:cNvPr id="18" name="Tekstiruutu 17"/>
            <p:cNvSpPr txBox="1"/>
            <p:nvPr/>
          </p:nvSpPr>
          <p:spPr>
            <a:xfrm>
              <a:off x="4447459" y="4805433"/>
              <a:ext cx="809161" cy="369332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sz="1100" dirty="0">
                  <a:solidFill>
                    <a:prstClr val="white"/>
                  </a:solidFill>
                </a:rPr>
                <a:t>2 </a:t>
              </a:r>
              <a:r>
                <a:rPr lang="fi-FI" dirty="0" err="1" smtClean="0">
                  <a:solidFill>
                    <a:schemeClr val="bg1"/>
                  </a:solidFill>
                </a:rPr>
                <a:t>price</a:t>
              </a:r>
              <a:endParaRPr lang="fi-FI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Ryhmä 54"/>
          <p:cNvGrpSpPr/>
          <p:nvPr/>
        </p:nvGrpSpPr>
        <p:grpSpPr>
          <a:xfrm>
            <a:off x="6444208" y="2111945"/>
            <a:ext cx="1944216" cy="1584176"/>
            <a:chOff x="6516216" y="3789040"/>
            <a:chExt cx="1944216" cy="1584176"/>
          </a:xfrm>
        </p:grpSpPr>
        <p:grpSp>
          <p:nvGrpSpPr>
            <p:cNvPr id="47" name="Ryhmä 46"/>
            <p:cNvGrpSpPr/>
            <p:nvPr/>
          </p:nvGrpSpPr>
          <p:grpSpPr>
            <a:xfrm>
              <a:off x="6516216" y="3789040"/>
              <a:ext cx="1944216" cy="1584176"/>
              <a:chOff x="4259593" y="2996952"/>
              <a:chExt cx="1552028" cy="193492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8" name="Pyöristetty suorakulmio 47"/>
              <p:cNvSpPr/>
              <p:nvPr/>
            </p:nvSpPr>
            <p:spPr>
              <a:xfrm>
                <a:off x="4259593" y="2996952"/>
                <a:ext cx="1552028" cy="1934924"/>
              </a:xfrm>
              <a:prstGeom prst="roundRect">
                <a:avLst>
                  <a:gd name="adj" fmla="val 8642"/>
                </a:avLst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49" name="Tekstiruutu 48"/>
              <p:cNvSpPr txBox="1"/>
              <p:nvPr/>
            </p:nvSpPr>
            <p:spPr>
              <a:xfrm>
                <a:off x="4519922" y="3039923"/>
                <a:ext cx="78892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i-FI" sz="14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”</a:t>
                </a:r>
                <a:r>
                  <a:rPr lang="fi-FI" sz="1400" b="1" i="1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Types</a:t>
                </a:r>
                <a:r>
                  <a:rPr lang="fi-FI" sz="14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”</a:t>
                </a:r>
                <a:endParaRPr lang="fi-FI" sz="14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0" name="Tekstiruutu 49"/>
            <p:cNvSpPr txBox="1"/>
            <p:nvPr/>
          </p:nvSpPr>
          <p:spPr>
            <a:xfrm>
              <a:off x="6691555" y="4243004"/>
              <a:ext cx="1600853" cy="369332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sz="1100" dirty="0" smtClean="0">
                  <a:solidFill>
                    <a:prstClr val="black"/>
                  </a:solidFill>
                </a:rPr>
                <a:t>3 </a:t>
              </a:r>
              <a:r>
                <a:rPr lang="fi-FI" dirty="0" smtClean="0"/>
                <a:t>Component</a:t>
              </a:r>
              <a:r>
                <a:rPr lang="fi-FI" dirty="0" smtClean="0"/>
                <a:t>*</a:t>
              </a:r>
              <a:endParaRPr lang="fi-FI" dirty="0"/>
            </a:p>
          </p:txBody>
        </p:sp>
        <p:sp>
          <p:nvSpPr>
            <p:cNvPr id="51" name="Tekstiruutu 50"/>
            <p:cNvSpPr txBox="1"/>
            <p:nvPr/>
          </p:nvSpPr>
          <p:spPr>
            <a:xfrm>
              <a:off x="6691556" y="4756502"/>
              <a:ext cx="1336828" cy="369332"/>
            </a:xfrm>
            <a:prstGeom prst="rect">
              <a:avLst/>
            </a:prstGeom>
            <a:solidFill>
              <a:schemeClr val="tx1"/>
            </a:solidFill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i-FI" sz="1100" dirty="0" smtClean="0">
                  <a:solidFill>
                    <a:prstClr val="white"/>
                  </a:solidFill>
                </a:rPr>
                <a:t>2 </a:t>
              </a:r>
              <a:r>
                <a:rPr lang="fi-FI" dirty="0" err="1" smtClean="0">
                  <a:solidFill>
                    <a:schemeClr val="bg1"/>
                  </a:solidFill>
                </a:rPr>
                <a:t>properties</a:t>
              </a:r>
              <a:endParaRPr lang="fi-FI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kstiruutu 6"/>
          <p:cNvSpPr txBox="1"/>
          <p:nvPr/>
        </p:nvSpPr>
        <p:spPr>
          <a:xfrm>
            <a:off x="2339752" y="3872424"/>
            <a:ext cx="1343273" cy="369332"/>
          </a:xfrm>
          <a:prstGeom prst="rect">
            <a:avLst/>
          </a:prstGeom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100" dirty="0" smtClean="0">
                <a:solidFill>
                  <a:prstClr val="black"/>
                </a:solidFill>
              </a:rPr>
              <a:t>2 </a:t>
            </a:r>
            <a:r>
              <a:rPr lang="fi-FI" dirty="0" err="1" smtClean="0"/>
              <a:t>SetMenus</a:t>
            </a:r>
            <a:endParaRPr lang="fi-FI" dirty="0"/>
          </a:p>
        </p:txBody>
      </p:sp>
      <p:sp>
        <p:nvSpPr>
          <p:cNvPr id="39" name="Tekstiruutu 38"/>
          <p:cNvSpPr txBox="1"/>
          <p:nvPr/>
        </p:nvSpPr>
        <p:spPr>
          <a:xfrm>
            <a:off x="2339751" y="4433449"/>
            <a:ext cx="1336828" cy="369332"/>
          </a:xfrm>
          <a:prstGeom prst="rect">
            <a:avLst/>
          </a:prstGeom>
          <a:solidFill>
            <a:schemeClr val="tx1"/>
          </a:solidFill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1100" dirty="0" smtClean="0">
                <a:solidFill>
                  <a:schemeClr val="bg1"/>
                </a:solidFill>
              </a:rPr>
              <a:t>1 </a:t>
            </a:r>
            <a:r>
              <a:rPr lang="fi-FI" dirty="0" err="1" smtClean="0">
                <a:solidFill>
                  <a:schemeClr val="bg1"/>
                </a:solidFill>
              </a:rPr>
              <a:t>courses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40" name="Tekstiruutu 39"/>
          <p:cNvSpPr txBox="1"/>
          <p:nvPr/>
        </p:nvSpPr>
        <p:spPr>
          <a:xfrm>
            <a:off x="5205963" y="1713385"/>
            <a:ext cx="123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[0, … , </a:t>
            </a:r>
            <a:r>
              <a:rPr lang="fi-FI" dirty="0" smtClean="0"/>
              <a:t>n]</a:t>
            </a:r>
            <a:endParaRPr lang="fi-FI" dirty="0"/>
          </a:p>
        </p:txBody>
      </p:sp>
      <p:sp>
        <p:nvSpPr>
          <p:cNvPr id="42" name="Tekstiruutu 41"/>
          <p:cNvSpPr txBox="1"/>
          <p:nvPr/>
        </p:nvSpPr>
        <p:spPr>
          <a:xfrm>
            <a:off x="6576244" y="645899"/>
            <a:ext cx="123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*muokattu kentästä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9484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125</Words>
  <Application>Microsoft Office PowerPoint</Application>
  <PresentationFormat>Näytössä katseltava diaesitys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5" baseType="lpstr">
      <vt:lpstr>Office-teema</vt:lpstr>
      <vt:lpstr>LunchApp</vt:lpstr>
      <vt:lpstr>BOLERO json keys</vt:lpstr>
      <vt:lpstr>Atomitie 5 json keys</vt:lpstr>
      <vt:lpstr>Datan rakenne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LunchApp</dc:title>
  <dc:creator>rhnousia@cc.hut.fi</dc:creator>
  <cp:lastModifiedBy>rhnousia@cc.hut.fi</cp:lastModifiedBy>
  <cp:revision>7</cp:revision>
  <dcterms:created xsi:type="dcterms:W3CDTF">2015-08-31T05:38:42Z</dcterms:created>
  <dcterms:modified xsi:type="dcterms:W3CDTF">2015-08-31T17:41:40Z</dcterms:modified>
</cp:coreProperties>
</file>