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B41F-3894-4D90-8C96-61EACA34197E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C598-7555-4123-BB45-A7955B18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mucs/Colis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Barrier to Entry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Lead Programmer: Albert Johnston</a:t>
            </a:r>
          </a:p>
          <a:p>
            <a:r>
              <a:rPr lang="en-US" dirty="0" smtClean="0"/>
              <a:t>Designer: Albert Johnston</a:t>
            </a:r>
          </a:p>
          <a:p>
            <a:r>
              <a:rPr lang="en-US" dirty="0" smtClean="0"/>
              <a:t>Level Design: Albert Johnston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856" y="2873829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(insert logo here)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531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white background was a design choice. It’s </a:t>
            </a:r>
            <a:r>
              <a:rPr lang="en-US" i="1" dirty="0" smtClean="0"/>
              <a:t>artistic.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it’s on </a:t>
            </a:r>
            <a:r>
              <a:rPr lang="en-US" i="1" dirty="0" smtClean="0"/>
              <a:t>someone’s</a:t>
            </a:r>
            <a:r>
              <a:rPr lang="en-US" dirty="0" smtClean="0"/>
              <a:t> mind…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Multiplayer.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Frankly, this would be easier than making AI. But we only have one Oculus station in the lab and we’ll only be getting a single Razer Hydra. Sorry.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 isn’t to say I can’t make </a:t>
            </a:r>
            <a:r>
              <a:rPr lang="en-US" i="1" dirty="0" smtClean="0"/>
              <a:t>1 vs many </a:t>
            </a:r>
            <a:r>
              <a:rPr lang="en-US" dirty="0" smtClean="0"/>
              <a:t>or </a:t>
            </a:r>
            <a:r>
              <a:rPr lang="en-US" i="1" dirty="0" smtClean="0"/>
              <a:t>many vs many </a:t>
            </a:r>
            <a:r>
              <a:rPr lang="en-US" dirty="0" smtClean="0"/>
              <a:t>for the AI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4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Feed me…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85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to Entry is a first person sword fighting game, utilizing both VR and hand tracking</a:t>
            </a:r>
          </a:p>
          <a:p>
            <a:r>
              <a:rPr lang="en-US" dirty="0" smtClean="0"/>
              <a:t>Pretending that licensing isn’t a problem, the game will be a Star Wars </a:t>
            </a:r>
            <a:r>
              <a:rPr lang="en-US" smtClean="0"/>
              <a:t>Jedi simulator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719" y="6311900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Licensing isn’t real. It’s just a myth.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say </a:t>
            </a:r>
            <a:r>
              <a:rPr lang="en-US" i="1" dirty="0" smtClean="0"/>
              <a:t>Star Wars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You: I CAN BE A JEDI???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Shhhh</a:t>
            </a:r>
            <a:r>
              <a:rPr lang="en-US" dirty="0" smtClean="0"/>
              <a:t>…you can use a </a:t>
            </a:r>
            <a:r>
              <a:rPr lang="en-US" dirty="0" err="1" smtClean="0"/>
              <a:t>sightlaber</a:t>
            </a:r>
            <a:r>
              <a:rPr lang="en-US" dirty="0" smtClean="0"/>
              <a:t>, and yes you can be a </a:t>
            </a:r>
            <a:r>
              <a:rPr lang="en-US" dirty="0" err="1" smtClean="0"/>
              <a:t>deji</a:t>
            </a:r>
            <a:r>
              <a:rPr lang="en-US" dirty="0" smtClean="0"/>
              <a:t>. This all of course takes place in the War Stars universe.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You: W—War Stars?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Me: </a:t>
            </a:r>
            <a:r>
              <a:rPr lang="en-US" dirty="0" err="1" smtClean="0"/>
              <a:t>Ehhh</a:t>
            </a:r>
            <a:r>
              <a:rPr lang="en-US" dirty="0" smtClean="0"/>
              <a:t>… yeah. War Stars.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3270" y="6311900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1: The duel on </a:t>
            </a:r>
            <a:r>
              <a:rPr lang="en-US" dirty="0" err="1" smtClean="0"/>
              <a:t>Mustafar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60" y="5071262"/>
            <a:ext cx="4692891" cy="4762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4309" y="4306899"/>
            <a:ext cx="5277394" cy="200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gameplay???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game, at present, is planned to have 1 game mode, with a possible second/third</a:t>
            </a:r>
          </a:p>
          <a:p>
            <a:r>
              <a:rPr lang="en-US" dirty="0" smtClean="0"/>
              <a:t>First, 1 on 1 player vs computer combat</a:t>
            </a:r>
          </a:p>
          <a:p>
            <a:r>
              <a:rPr lang="en-US" dirty="0" smtClean="0"/>
              <a:t>Second, if possible, “blindfold mode”, in which the player’s camera is “covered” (black), and they must rely on sound alone to determine where the AI is, when it’s attacking, and how it’s attacking.</a:t>
            </a:r>
          </a:p>
          <a:p>
            <a:r>
              <a:rPr lang="en-US" dirty="0" smtClean="0"/>
              <a:t>Third, “total blindness”, where both the player and the computer are “blind”. The computer would then have to track the approximate player position using sound…stuff. (Not likely to happen)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ameplay &gt;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feel…familiar…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That’s because it’s a total rehash of the concept from </a:t>
            </a:r>
            <a:r>
              <a:rPr lang="en-US" dirty="0" smtClean="0">
                <a:hlinkClick r:id="rId2"/>
              </a:rPr>
              <a:t>Coliseo</a:t>
            </a:r>
            <a:r>
              <a:rPr lang="en-US" dirty="0" smtClean="0"/>
              <a:t>, one of the 401’s from last semester.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may have had a hand in that. I mostly slacked off though.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5" y="5948331"/>
            <a:ext cx="2562583" cy="4572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785463" y="3696789"/>
            <a:ext cx="2325188" cy="225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Pshhh</a:t>
            </a:r>
            <a:r>
              <a:rPr lang="en-US" dirty="0" smtClean="0"/>
              <a:t>…too easy for a 402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major </a:t>
            </a:r>
            <a:r>
              <a:rPr lang="en-US" strike="sngStrike" dirty="0" smtClean="0"/>
              <a:t>barriers</a:t>
            </a:r>
            <a:r>
              <a:rPr lang="en-US" dirty="0" smtClean="0"/>
              <a:t> issues I’ll have to overcome include:</a:t>
            </a:r>
          </a:p>
          <a:p>
            <a:r>
              <a:rPr lang="en-US" dirty="0" smtClean="0"/>
              <a:t>Mapping the hand peripheral perfectly to the hand in-game</a:t>
            </a:r>
          </a:p>
          <a:p>
            <a:r>
              <a:rPr lang="en-US" dirty="0" smtClean="0"/>
              <a:t>Making competent AI for a player who can literally do anything</a:t>
            </a:r>
          </a:p>
          <a:p>
            <a:r>
              <a:rPr lang="en-US" dirty="0" smtClean="0"/>
              <a:t>Providing feedback to encourage players to acknowledge blocks</a:t>
            </a:r>
          </a:p>
          <a:p>
            <a:r>
              <a:rPr lang="en-US" i="1" dirty="0" smtClean="0"/>
              <a:t>Not making the player want to puke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Seriously, it’s a problem.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410467" y="4297680"/>
            <a:ext cx="3788550" cy="201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all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will be built using the Unity game engine, and run on any VR-capable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Come on, I know you had lightsaber duels as a kid. </a:t>
            </a:r>
            <a:r>
              <a:rPr lang="en-US" dirty="0" err="1" smtClean="0"/>
              <a:t>Erm</a:t>
            </a:r>
            <a:r>
              <a:rPr lang="en-US" dirty="0" smtClean="0"/>
              <a:t>, I mean, </a:t>
            </a:r>
            <a:r>
              <a:rPr lang="en-US" dirty="0" err="1" smtClean="0"/>
              <a:t>sightlabers</a:t>
            </a:r>
            <a:r>
              <a:rPr lang="en-US" dirty="0" smtClean="0"/>
              <a:t>. Yep. It’s just that, but in VR.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19" y="6311900"/>
            <a:ext cx="640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know, in blindfold mode, I could just play sounds and “fake it”.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…“Barrier to Entry”?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game requires:</a:t>
            </a:r>
          </a:p>
          <a:p>
            <a:r>
              <a:rPr lang="en-US" dirty="0"/>
              <a:t>T</a:t>
            </a:r>
            <a:r>
              <a:rPr lang="en-US" dirty="0" smtClean="0"/>
              <a:t>he Oculus Rift (for VR) </a:t>
            </a:r>
          </a:p>
          <a:p>
            <a:r>
              <a:rPr lang="en-US" dirty="0"/>
              <a:t>T</a:t>
            </a:r>
            <a:r>
              <a:rPr lang="en-US" dirty="0" smtClean="0"/>
              <a:t>he Razer Hydra (for hand tracking)</a:t>
            </a:r>
          </a:p>
          <a:p>
            <a:r>
              <a:rPr lang="en-US" dirty="0" smtClean="0"/>
              <a:t>A solid PC that can handle all of that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Each of these are…not cheap. Hence the name, “Barrier to Entry”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I </a:t>
            </a:r>
            <a:r>
              <a:rPr lang="en-US" strike="sngStrike" dirty="0" smtClean="0"/>
              <a:t>abuse</a:t>
            </a:r>
            <a:r>
              <a:rPr lang="en-US" dirty="0" smtClean="0"/>
              <a:t> play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got a demo using </a:t>
            </a:r>
            <a:r>
              <a:rPr lang="en-US" dirty="0" err="1" smtClean="0"/>
              <a:t>wii</a:t>
            </a:r>
            <a:r>
              <a:rPr lang="en-US" dirty="0" smtClean="0"/>
              <a:t> remotes right now, but I’m working on getting that Razer Hydra ASAP</a:t>
            </a:r>
          </a:p>
          <a:p>
            <a:r>
              <a:rPr lang="en-US" dirty="0" smtClean="0"/>
              <a:t>The first stage of this project will be to integrate the Hydra and make it feel natural</a:t>
            </a:r>
          </a:p>
          <a:p>
            <a:r>
              <a:rPr lang="en-US" dirty="0" smtClean="0"/>
              <a:t>Second, I’ll need a simple attack AI to build a simple block-attack feedback system</a:t>
            </a:r>
          </a:p>
          <a:p>
            <a:r>
              <a:rPr lang="en-US" dirty="0" smtClean="0"/>
              <a:t>Third, I’ll need a reliable, effective AI that can both evaluate player attacks and look for openings in the player’s defense.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Barrier to Entry </vt:lpstr>
      <vt:lpstr>What is it?</vt:lpstr>
      <vt:lpstr>Did you say Star Wars?</vt:lpstr>
      <vt:lpstr>What about gameplay???</vt:lpstr>
      <vt:lpstr>Why does this feel…familiar…</vt:lpstr>
      <vt:lpstr>Pshhh…too easy for a 402</vt:lpstr>
      <vt:lpstr>How does it all work?</vt:lpstr>
      <vt:lpstr>…“Barrier to Entry”?</vt:lpstr>
      <vt:lpstr>When can I abuse play it?</vt:lpstr>
      <vt:lpstr>I know it’s on someone’s mind…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 to Entry</dc:title>
  <dc:creator>Albert</dc:creator>
  <cp:lastModifiedBy>Albert</cp:lastModifiedBy>
  <cp:revision>20</cp:revision>
  <dcterms:created xsi:type="dcterms:W3CDTF">2016-01-20T00:06:40Z</dcterms:created>
  <dcterms:modified xsi:type="dcterms:W3CDTF">2016-01-20T01:31:33Z</dcterms:modified>
</cp:coreProperties>
</file>