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1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B8DF-63EB-4335-A100-46257761AB6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25EC-4F43-493E-BC23-7FF4B57E6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Developed by Al Johnston</a:t>
            </a:r>
          </a:p>
          <a:p>
            <a:r>
              <a:rPr lang="en-US" sz="2000" dirty="0" smtClean="0"/>
              <a:t>4 - 12 - 2016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4" y="2334000"/>
            <a:ext cx="8738251" cy="1082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19" y="6311900"/>
            <a:ext cx="444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white background is still a design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assure you I can get </a:t>
            </a:r>
            <a:r>
              <a:rPr lang="en-US" i="1" dirty="0" smtClean="0"/>
              <a:t>all of it done and more</a:t>
            </a:r>
            <a:r>
              <a:rPr lang="en-US" dirty="0" smtClean="0"/>
              <a:t> if I put more time than I have been into it. So you don’t need to ask about whether I can get it done. I promise, </a:t>
            </a:r>
            <a:r>
              <a:rPr lang="en-US" i="1" dirty="0" smtClean="0"/>
              <a:t>the force will be with you</a:t>
            </a:r>
            <a:r>
              <a:rPr lang="en-US" dirty="0" smtClean="0"/>
              <a:t>. Just not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Barrier to Entry?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705"/>
            <a:ext cx="10515600" cy="10619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Barrier to Entry is a first person </a:t>
            </a:r>
            <a:r>
              <a:rPr lang="en-US" strike="sngStrike" dirty="0" smtClean="0"/>
              <a:t>swashbuckling</a:t>
            </a:r>
            <a:r>
              <a:rPr lang="en-US" dirty="0"/>
              <a:t> </a:t>
            </a:r>
            <a:r>
              <a:rPr lang="en-US" dirty="0" smtClean="0"/>
              <a:t>sword-fighting game that utilizes both Virtual Reality and hand tracking</a:t>
            </a:r>
            <a:endParaRPr lang="en-US" strike="sngStrike" dirty="0"/>
          </a:p>
        </p:txBody>
      </p:sp>
      <p:pic>
        <p:nvPicPr>
          <p:cNvPr id="1026" name="Picture 2" descr="https://s3.amazonaws.com/static.oculus.com/website/2016/01/riftblogpier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0083"/>
            <a:ext cx="5595907" cy="314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653fb62b3a129d296422-3019ba142970aa3e5db9c4ca20cb2da4.r64.cf1.rackcdn.com/images/4L12HjJPmelE.878x0.Z-Z96KY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15" y="3080084"/>
            <a:ext cx="4736385" cy="314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can I do in Barrier to Entry?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the player, you have two major things to control: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Your weapon 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i="1" dirty="0" smtClean="0"/>
              <a:t>Your secondary powers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90" y="2331612"/>
            <a:ext cx="6849979" cy="166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86" y="4150475"/>
            <a:ext cx="2598188" cy="24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Al’s Dreams and Aspirations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project should ideally accomplish 3 things: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Provide a 1 to 1 game to real world translation of hand placement</a:t>
            </a:r>
          </a:p>
          <a:p>
            <a:pPr>
              <a:buFontTx/>
              <a:buChar char="-"/>
            </a:pPr>
            <a:r>
              <a:rPr lang="en-US" dirty="0" smtClean="0"/>
              <a:t>Provide physical combat, allowing the player to directly engage an opponent and receive feedback from in-game collisions</a:t>
            </a:r>
          </a:p>
          <a:p>
            <a:pPr>
              <a:buFontTx/>
              <a:buChar char="-"/>
            </a:pPr>
            <a:r>
              <a:rPr lang="en-US" dirty="0" smtClean="0"/>
              <a:t>Provide competent AI that can both respond to player attacks to defend itself and initiate attacks on the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worthy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project idea originated during the days of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both matches and stretches my capabilities: there’s nothing I can’t do yet most of it lies just out of reach. So this project requires that I grow as a programmer.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 smtClean="0"/>
              <a:t>		So far I’ve used skills from Linear Algebra and Graphic 	Design (along with mountains of coding) to develop the game.</a:t>
            </a:r>
            <a:endParaRPr lang="en-US" dirty="0"/>
          </a:p>
        </p:txBody>
      </p:sp>
      <p:pic>
        <p:nvPicPr>
          <p:cNvPr id="2052" name="Picture 4" descr="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06" y="1469941"/>
            <a:ext cx="41338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 about those neat VR menus?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        </a:t>
            </a:r>
            <a:r>
              <a:rPr lang="en-US" i="1" dirty="0" smtClean="0"/>
              <a:t>…(TODO)…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37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Sure. But don’t expect to hit anything for now. Aside from, perhaps, a wall or a post.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it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Yep. The challenge came where I didn’t expect it, in making the weapon move and be governed by physics.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shh</a:t>
            </a:r>
            <a:r>
              <a:rPr lang="en-US" sz="1800" i="1" dirty="0" smtClean="0"/>
              <a:t>… it’s still not entirely done)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Currently I’m working on AI, which I don’t expect to be a challenge now that I know my plan of attack </a:t>
            </a:r>
            <a:r>
              <a:rPr lang="en-US" sz="1600" i="1" dirty="0" smtClean="0"/>
              <a:t>(pun intended)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2235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How’s it coming along?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Well. Currently, I’ve completed physics-based movement as well as a character model generator, and am working on AI. But there’s a laundry list of things still to come: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Required for “success”: AI, Secondary Powers, </a:t>
            </a:r>
            <a:r>
              <a:rPr lang="en-US" dirty="0" err="1" smtClean="0"/>
              <a:t>Configs</a:t>
            </a:r>
            <a:r>
              <a:rPr lang="en-US" dirty="0" smtClean="0"/>
              <a:t>, GUI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In-Between: Better physics, </a:t>
            </a:r>
            <a:r>
              <a:rPr lang="en-US" dirty="0" smtClean="0"/>
              <a:t>which </a:t>
            </a:r>
            <a:r>
              <a:rPr lang="en-US" dirty="0" smtClean="0"/>
              <a:t>depends on how bad it’s needed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Ideal world: Level Design, Sound Design, Weapon Collision Effects</a:t>
            </a:r>
          </a:p>
        </p:txBody>
      </p:sp>
    </p:spTree>
    <p:extLst>
      <p:ext uri="{BB962C8B-B14F-4D97-AF65-F5344CB8AC3E}">
        <p14:creationId xmlns:p14="http://schemas.microsoft.com/office/powerpoint/2010/main" val="28086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What is Barrier to Entry?</vt:lpstr>
      <vt:lpstr>So what can I do in Barrier to Entry?</vt:lpstr>
      <vt:lpstr>Al’s Dreams and Aspirations</vt:lpstr>
      <vt:lpstr>Why is this a worthy project?</vt:lpstr>
      <vt:lpstr>So… what about those neat VR menus?</vt:lpstr>
      <vt:lpstr>Can I try?</vt:lpstr>
      <vt:lpstr>Was it hard?</vt:lpstr>
      <vt:lpstr>How’s it coming along?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</cp:lastModifiedBy>
  <cp:revision>27</cp:revision>
  <dcterms:created xsi:type="dcterms:W3CDTF">2016-04-12T18:29:41Z</dcterms:created>
  <dcterms:modified xsi:type="dcterms:W3CDTF">2016-04-12T23:37:07Z</dcterms:modified>
</cp:coreProperties>
</file>