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6BF5-93B4-1A4D-ACE9-DC0386CA1D78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CC0AD-7C6F-5748-892F-7AE39415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1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D4C3752-5BCD-284F-8050-E9CD227903F9}" type="datetime1">
              <a:rPr lang="en-US" smtClean="0"/>
              <a:t>11/13/13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6F6-DBF9-554E-8D08-BE797E7A0958}" type="datetime1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CE4D-DD4B-1447-9330-E9B217E54D40}" type="datetime1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F305D3AD-61DA-544B-BCF9-8BFA9221784C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7830A97-B7C8-FD41-A494-82CA9FCF7305}" type="datetime1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92D8-A745-6946-B99F-EBFC30AF2D4E}" type="datetime1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EA4B-3212-1E4C-BFF6-532BD2A21862}" type="datetime1">
              <a:rPr lang="en-US" smtClean="0"/>
              <a:t>11/13/13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208-4C88-0F4C-9EE5-DB43E86395A7}" type="datetime1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4AAE-8F7C-D843-98ED-FE375FA297B6}" type="datetime1">
              <a:rPr lang="en-US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EC29-54D0-544F-9C4B-E8A5D2A76980}" type="datetime1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D81-6B26-3A42-964F-A21BB37817AC}" type="datetime1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817EC-4952-564E-ABA5-ED0BBE0156F0}" type="datetime1">
              <a:rPr lang="en-US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CS420: HPF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CS420: High Performance 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59436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based on John Merlin’s slides on HPF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 in Fortran 90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9F80-BA0E-9C4F-90D3-7D6FD7BEE314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Fortran 90 has no explicit parallelism but its array features have implicit data parallelism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324100"/>
            <a:ext cx="4305300" cy="2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Jacobi relaxation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CDD-F6CE-FA45-B19E-DF9D1FE5B9D1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76425"/>
            <a:ext cx="7732381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FORALL statement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88CE-E145-8943-A7F1-C7B5D4E22E28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FORALL is a data parallel loop. E.g.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sz="2000" dirty="0" smtClean="0">
                <a:latin typeface="Lucida Console" pitchFamily="49" charset="0"/>
              </a:rPr>
              <a:t>FORALL (</a:t>
            </a:r>
            <a:r>
              <a:rPr lang="en-US" sz="2000" dirty="0" err="1" smtClean="0">
                <a:latin typeface="Lucida Console" pitchFamily="49" charset="0"/>
              </a:rPr>
              <a:t>i</a:t>
            </a:r>
            <a:r>
              <a:rPr lang="en-US" sz="2000" dirty="0" smtClean="0">
                <a:latin typeface="Lucida Console" pitchFamily="49" charset="0"/>
              </a:rPr>
              <a:t> = 2:9) A(</a:t>
            </a:r>
            <a:r>
              <a:rPr lang="en-US" sz="2000" dirty="0" err="1" smtClean="0">
                <a:latin typeface="Lucida Console" pitchFamily="49" charset="0"/>
              </a:rPr>
              <a:t>i</a:t>
            </a:r>
            <a:r>
              <a:rPr lang="en-US" sz="2000" dirty="0" smtClean="0">
                <a:latin typeface="Lucida Console" pitchFamily="49" charset="0"/>
              </a:rPr>
              <a:t>) = 0.5*(A(i-1) + A(i+1))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/>
              <a:t>Is equivalent to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sz="2000" dirty="0" smtClean="0">
                <a:latin typeface="Lucida Console" pitchFamily="49" charset="0"/>
              </a:rPr>
              <a:t>A (2:9) = 0.5 * ( A (1:8) + A (3:10) )</a:t>
            </a:r>
            <a:endParaRPr lang="en-US" sz="2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 and subroutines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A658-02A2-A84A-ADBF-697C65CDF4EE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no side-effects, so can be executed concurrently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219" y="2271713"/>
            <a:ext cx="7556581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directive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8104-5F9D-134C-82B8-A3935459B2BB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asserts that iterations of a DO-loop or FORALL are data independent and can be executed concurrently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INDEPENDENT is an </a:t>
            </a:r>
            <a:r>
              <a:rPr lang="en-US" i="1" dirty="0" smtClean="0"/>
              <a:t>assertion</a:t>
            </a:r>
            <a:r>
              <a:rPr lang="en-US" dirty="0" smtClean="0"/>
              <a:t> about the behavior of the program. If it is false, the program may fail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48" y="2281238"/>
            <a:ext cx="3679852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HPF and MPI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B60-4228-F245-8A9F-27CFA6AEA5EB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support generality, we can make MPI calls through extrinsic (non-HPF) procedures</a:t>
            </a:r>
          </a:p>
          <a:p>
            <a:r>
              <a:rPr lang="en-US" dirty="0" smtClean="0"/>
              <a:t>EXTRINSIC (HPF_SERIAL) to call Fortran95 on one processor</a:t>
            </a:r>
          </a:p>
          <a:p>
            <a:r>
              <a:rPr lang="en-US" dirty="0" smtClean="0"/>
              <a:t>EXTRINSIC (HPF_LOCAL) to call Fortran95 concurrently on all processors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: Performance issues are not visible to the programmer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12-70A7-2A47-9C49-6B4D5BF9ACBD}" type="datetime1">
              <a:rPr lang="en-US" smtClean="0"/>
              <a:t>11/13/13</a:t>
            </a:fld>
            <a:endParaRPr lang="en-US" dirty="0"/>
          </a:p>
        </p:txBody>
      </p:sp>
      <p:pic>
        <p:nvPicPr>
          <p:cNvPr id="7" name="Picture 4" descr="overl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514600"/>
            <a:ext cx="3429000" cy="34290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72640"/>
            <a:ext cx="4343400" cy="42519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Jacobi Relaxation: The ghost layers are brought to a processor’s cache through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communication</a:t>
            </a:r>
            <a:endParaRPr lang="en-US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 distributed memory machine?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HPF History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01E9-250C-9440-82A3-B92DE22202E2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Developed on CMFORTRAN and FORTRAN90</a:t>
            </a:r>
          </a:p>
          <a:p>
            <a:r>
              <a:rPr lang="en-US" dirty="0" smtClean="0"/>
              <a:t>Became extinct:</a:t>
            </a:r>
          </a:p>
          <a:p>
            <a:pPr lvl="1"/>
            <a:r>
              <a:rPr lang="en-US" dirty="0" smtClean="0"/>
              <a:t>Was not powerful enough</a:t>
            </a:r>
          </a:p>
          <a:p>
            <a:pPr lvl="1"/>
            <a:r>
              <a:rPr lang="en-US" dirty="0" smtClean="0"/>
              <a:t>Ideas/compilers were not clear</a:t>
            </a:r>
          </a:p>
          <a:p>
            <a:r>
              <a:rPr lang="en-US" dirty="0" smtClean="0"/>
              <a:t>Became extinct before Earth simulator brought it back</a:t>
            </a:r>
          </a:p>
          <a:p>
            <a:r>
              <a:rPr lang="en-US" dirty="0" smtClean="0"/>
              <a:t>Being worked on again at </a:t>
            </a:r>
            <a:r>
              <a:rPr lang="en-US" dirty="0" smtClean="0"/>
              <a:t>Rice, and in Japan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 directive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1992-BC09-6C40-B9DB-479474D91EA4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Declare processor arrangements: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!HPF$ PROCESSORS p (4), q (NUMBER_OF_PROCESSORS()/2, 2)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!HPF$ PROCESSORS s</a:t>
            </a:r>
          </a:p>
          <a:p>
            <a:endParaRPr lang="en-US" dirty="0" smtClean="0"/>
          </a:p>
          <a:p>
            <a:r>
              <a:rPr lang="en-US" dirty="0" smtClean="0"/>
              <a:t>PROCESSORS declares abstract processors</a:t>
            </a:r>
          </a:p>
          <a:p>
            <a:pPr lvl="1"/>
            <a:r>
              <a:rPr lang="en-US" dirty="0" smtClean="0"/>
              <a:t>They may actually be processes and can have &gt; 1 process on a physical processor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 directive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468-9731-5747-BBCD-857EE7DC2589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Distributes an array over a processor array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429375" cy="42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8446-B4F6-DB49-970E-20729D0A5AB0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88932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 directive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E60-36F7-2C4C-B734-ABCA542FDBAA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Relates an elements of an array to elements of another array such that the aligned elements are on the same processor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33650"/>
            <a:ext cx="615412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F270-1144-344C-AC36-33BE1FDB65D0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9676" y="1414463"/>
            <a:ext cx="6352724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execution features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B3E-D7A8-BF4F-8D8A-4F8B4FAF6295}" type="datetime1">
              <a:rPr lang="en-US" smtClean="0"/>
              <a:t>11/13/13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Features that express the potential for data parallelism and concurrency</a:t>
            </a:r>
          </a:p>
          <a:p>
            <a:pPr lvl="1"/>
            <a:r>
              <a:rPr lang="en-US" dirty="0" smtClean="0"/>
              <a:t>FORTRAN90 array syntax</a:t>
            </a:r>
          </a:p>
          <a:p>
            <a:r>
              <a:rPr lang="en-US" dirty="0" smtClean="0"/>
              <a:t>The concurrent execution features introduced by HPF 1.0:</a:t>
            </a:r>
          </a:p>
          <a:p>
            <a:pPr lvl="1"/>
            <a:r>
              <a:rPr lang="en-US" dirty="0" smtClean="0"/>
              <a:t>FORALL</a:t>
            </a:r>
          </a:p>
          <a:p>
            <a:pPr lvl="1"/>
            <a:r>
              <a:rPr lang="en-US" dirty="0" smtClean="0"/>
              <a:t>PURE procedures</a:t>
            </a:r>
          </a:p>
          <a:p>
            <a:pPr lvl="1"/>
            <a:r>
              <a:rPr lang="en-US" dirty="0" smtClean="0"/>
              <a:t>The INDEPENDENT directive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</TotalTime>
  <Words>406</Words>
  <Application>Microsoft Macintosh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CS420: High Performance Fortran</vt:lpstr>
      <vt:lpstr>Motivation</vt:lpstr>
      <vt:lpstr>HPF History</vt:lpstr>
      <vt:lpstr>PROCESSORS directive</vt:lpstr>
      <vt:lpstr>DISTRIBUTE directive</vt:lpstr>
      <vt:lpstr>PowerPoint Presentation</vt:lpstr>
      <vt:lpstr>ALIGN directive</vt:lpstr>
      <vt:lpstr>PowerPoint Presentation</vt:lpstr>
      <vt:lpstr>Concurrent execution features</vt:lpstr>
      <vt:lpstr>Data parallelism in Fortran 90</vt:lpstr>
      <vt:lpstr>Example: Jacobi relaxation</vt:lpstr>
      <vt:lpstr>FORALL statement</vt:lpstr>
      <vt:lpstr>PURE functions and subroutines</vt:lpstr>
      <vt:lpstr>INDEPENDENT directive</vt:lpstr>
      <vt:lpstr>HPF and MPI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Laxmikant Kale</cp:lastModifiedBy>
  <cp:revision>24</cp:revision>
  <dcterms:created xsi:type="dcterms:W3CDTF">2006-08-16T00:00:00Z</dcterms:created>
  <dcterms:modified xsi:type="dcterms:W3CDTF">2013-11-13T16:34:03Z</dcterms:modified>
</cp:coreProperties>
</file>