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60" r:id="rId6"/>
    <p:sldId id="277" r:id="rId7"/>
    <p:sldId id="264" r:id="rId8"/>
    <p:sldId id="278" r:id="rId9"/>
    <p:sldId id="279" r:id="rId10"/>
    <p:sldId id="280" r:id="rId11"/>
    <p:sldId id="281" r:id="rId12"/>
    <p:sldId id="282" r:id="rId13"/>
    <p:sldId id="283" r:id="rId14"/>
    <p:sldId id="284" r:id="rId15"/>
    <p:sldId id="285" r:id="rId16"/>
    <p:sldId id="286"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2EAFA"/>
    <a:srgbClr val="B46CF0"/>
    <a:srgbClr val="7F16D6"/>
    <a:srgbClr val="18A715"/>
    <a:srgbClr val="841A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95033" autoAdjust="0"/>
  </p:normalViewPr>
  <p:slideViewPr>
    <p:cSldViewPr snapToGrid="0">
      <p:cViewPr>
        <p:scale>
          <a:sx n="120" d="100"/>
          <a:sy n="120" d="100"/>
        </p:scale>
        <p:origin x="-42"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5450C9-30E0-4ACF-BDD1-092463FFF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B36ABAD-DFC6-41BB-AF76-77EBFA4568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79BF0D-A27E-4949-BA05-26DFC7FA342E}" type="datetimeFigureOut">
              <a:rPr lang="en-US" smtClean="0"/>
              <a:t>5/16/2024</a:t>
            </a:fld>
            <a:endParaRPr lang="en-US" dirty="0"/>
          </a:p>
        </p:txBody>
      </p:sp>
      <p:sp>
        <p:nvSpPr>
          <p:cNvPr id="4" name="Footer Placeholder 3">
            <a:extLst>
              <a:ext uri="{FF2B5EF4-FFF2-40B4-BE49-F238E27FC236}">
                <a16:creationId xmlns:a16="http://schemas.microsoft.com/office/drawing/2014/main" id="{EEAC7E56-E390-43F2-A87A-4A200501E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56FB9EB-179C-4409-A4AF-09861B235A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762803-C07A-499E-9504-8ED8734DAF46}" type="slidenum">
              <a:rPr lang="en-US" smtClean="0"/>
              <a:t>‹#›</a:t>
            </a:fld>
            <a:endParaRPr lang="en-US" dirty="0"/>
          </a:p>
        </p:txBody>
      </p:sp>
    </p:spTree>
    <p:extLst>
      <p:ext uri="{BB962C8B-B14F-4D97-AF65-F5344CB8AC3E}">
        <p14:creationId xmlns:p14="http://schemas.microsoft.com/office/powerpoint/2010/main" val="2624469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4AA30-155C-4903-9267-E3BBFB95FF41}" type="datetimeFigureOut">
              <a:rPr lang="en-US" smtClean="0"/>
              <a:t>5/16/2024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3F336-7DD2-47CF-A0F3-D1163B2A9C10}" type="slidenum">
              <a:rPr lang="en-US" smtClean="0"/>
              <a:t>‹#›</a:t>
            </a:fld>
            <a:endParaRPr lang="en-US" dirty="0"/>
          </a:p>
        </p:txBody>
      </p:sp>
    </p:spTree>
    <p:extLst>
      <p:ext uri="{BB962C8B-B14F-4D97-AF65-F5344CB8AC3E}">
        <p14:creationId xmlns:p14="http://schemas.microsoft.com/office/powerpoint/2010/main" val="174713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B3F336-7DD2-47CF-A0F3-D1163B2A9C10}" type="slidenum">
              <a:rPr lang="en-US" smtClean="0"/>
              <a:t>1</a:t>
            </a:fld>
            <a:endParaRPr lang="en-US" dirty="0"/>
          </a:p>
        </p:txBody>
      </p:sp>
    </p:spTree>
    <p:extLst>
      <p:ext uri="{BB962C8B-B14F-4D97-AF65-F5344CB8AC3E}">
        <p14:creationId xmlns:p14="http://schemas.microsoft.com/office/powerpoint/2010/main" val="2145021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B3F336-7DD2-47CF-A0F3-D1163B2A9C10}" type="slidenum">
              <a:rPr lang="en-US" smtClean="0"/>
              <a:t>12</a:t>
            </a:fld>
            <a:endParaRPr lang="en-US" dirty="0"/>
          </a:p>
        </p:txBody>
      </p:sp>
    </p:spTree>
    <p:extLst>
      <p:ext uri="{BB962C8B-B14F-4D97-AF65-F5344CB8AC3E}">
        <p14:creationId xmlns:p14="http://schemas.microsoft.com/office/powerpoint/2010/main" val="205857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43BBF-5896-492F-B293-DE44DE83197D}"/>
              </a:ext>
              <a:ext uri="{C183D7F6-B498-43B3-948B-1728B52AA6E4}">
                <adec:decorative xmlns:adec="http://schemas.microsoft.com/office/drawing/2017/decorative" val="1"/>
              </a:ext>
            </a:extLst>
          </p:cNvPr>
          <p:cNvSpPr/>
          <p:nvPr userDrawn="1"/>
        </p:nvSpPr>
        <p:spPr>
          <a:xfrm>
            <a:off x="3600127" y="5095875"/>
            <a:ext cx="4991747" cy="17621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Picture Placeholder 5">
            <a:extLst>
              <a:ext uri="{FF2B5EF4-FFF2-40B4-BE49-F238E27FC236}">
                <a16:creationId xmlns:a16="http://schemas.microsoft.com/office/drawing/2014/main" id="{28BC4C36-9C93-4585-BF64-797C379471F5}"/>
              </a:ext>
            </a:extLst>
          </p:cNvPr>
          <p:cNvSpPr>
            <a:spLocks noGrp="1"/>
          </p:cNvSpPr>
          <p:nvPr>
            <p:ph type="pic" sz="quarter" idx="10" hasCustomPrompt="1"/>
          </p:nvPr>
        </p:nvSpPr>
        <p:spPr>
          <a:xfrm>
            <a:off x="466725" y="466725"/>
            <a:ext cx="11258550" cy="5924550"/>
          </a:xfrm>
          <a:custGeom>
            <a:avLst/>
            <a:gdLst>
              <a:gd name="connsiteX0" fmla="*/ 0 w 11258550"/>
              <a:gd name="connsiteY0" fmla="*/ 0 h 5924550"/>
              <a:gd name="connsiteX1" fmla="*/ 11258550 w 11258550"/>
              <a:gd name="connsiteY1" fmla="*/ 0 h 5924550"/>
              <a:gd name="connsiteX2" fmla="*/ 11258550 w 11258550"/>
              <a:gd name="connsiteY2" fmla="*/ 5924550 h 5924550"/>
              <a:gd name="connsiteX3" fmla="*/ 8125149 w 11258550"/>
              <a:gd name="connsiteY3" fmla="*/ 5924550 h 5924550"/>
              <a:gd name="connsiteX4" fmla="*/ 8125149 w 11258550"/>
              <a:gd name="connsiteY4" fmla="*/ 4629150 h 5924550"/>
              <a:gd name="connsiteX5" fmla="*/ 3133402 w 11258550"/>
              <a:gd name="connsiteY5" fmla="*/ 4629150 h 5924550"/>
              <a:gd name="connsiteX6" fmla="*/ 3133402 w 11258550"/>
              <a:gd name="connsiteY6" fmla="*/ 5924550 h 5924550"/>
              <a:gd name="connsiteX7" fmla="*/ 0 w 11258550"/>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0"/>
                </a:moveTo>
                <a:lnTo>
                  <a:pt x="11258550" y="0"/>
                </a:lnTo>
                <a:lnTo>
                  <a:pt x="11258550" y="5924550"/>
                </a:lnTo>
                <a:lnTo>
                  <a:pt x="8125149" y="5924550"/>
                </a:lnTo>
                <a:lnTo>
                  <a:pt x="8125149" y="4629150"/>
                </a:lnTo>
                <a:lnTo>
                  <a:pt x="3133402" y="4629150"/>
                </a:lnTo>
                <a:lnTo>
                  <a:pt x="3133402" y="5924550"/>
                </a:lnTo>
                <a:lnTo>
                  <a:pt x="0" y="5924550"/>
                </a:lnTo>
                <a:close/>
              </a:path>
            </a:pathLst>
          </a:custGeom>
        </p:spPr>
        <p:txBody>
          <a:bodyPr wrap="square">
            <a:noAutofit/>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7749D11F-03B6-400D-94E7-177EEBC5C7C3}"/>
              </a:ext>
            </a:extLst>
          </p:cNvPr>
          <p:cNvSpPr>
            <a:spLocks noGrp="1"/>
          </p:cNvSpPr>
          <p:nvPr>
            <p:ph type="body" sz="quarter" idx="12" hasCustomPrompt="1"/>
          </p:nvPr>
        </p:nvSpPr>
        <p:spPr>
          <a:xfrm>
            <a:off x="3960921" y="6176266"/>
            <a:ext cx="4270159" cy="339247"/>
          </a:xfrm>
        </p:spPr>
        <p:txBody>
          <a:bodyPr>
            <a:noAutofit/>
          </a:bodyPr>
          <a:lstStyle>
            <a:lvl1pPr marL="0" indent="0" algn="ctr">
              <a:buNone/>
              <a:defRPr sz="2000" spc="100" baseline="0">
                <a:solidFill>
                  <a:schemeClr val="accent6"/>
                </a:solidFill>
              </a:defRPr>
            </a:lvl1pPr>
          </a:lstStyle>
          <a:p>
            <a:pPr lvl="0"/>
            <a:r>
              <a:rPr lang="en-US"/>
              <a:t>Click to add name</a:t>
            </a:r>
          </a:p>
        </p:txBody>
      </p:sp>
      <p:sp>
        <p:nvSpPr>
          <p:cNvPr id="2" name="Title 1">
            <a:extLst>
              <a:ext uri="{FF2B5EF4-FFF2-40B4-BE49-F238E27FC236}">
                <a16:creationId xmlns:a16="http://schemas.microsoft.com/office/drawing/2014/main" id="{984C86F7-04B1-4F1F-B4FB-8A3C2793606D}"/>
              </a:ext>
            </a:extLst>
          </p:cNvPr>
          <p:cNvSpPr>
            <a:spLocks noGrp="1"/>
          </p:cNvSpPr>
          <p:nvPr>
            <p:ph type="title" hasCustomPrompt="1"/>
          </p:nvPr>
        </p:nvSpPr>
        <p:spPr>
          <a:xfrm>
            <a:off x="3960940" y="5489855"/>
            <a:ext cx="4270248" cy="640080"/>
          </a:xfrm>
        </p:spPr>
        <p:txBody>
          <a:bodyPr anchor="t">
            <a:noAutofit/>
          </a:bodyPr>
          <a:lstStyle>
            <a:lvl1pPr algn="ctr">
              <a:lnSpc>
                <a:spcPct val="80000"/>
              </a:lnSpc>
              <a:defRPr sz="5000" cap="all" baseline="0">
                <a:ln w="19050">
                  <a:solidFill>
                    <a:schemeClr val="accent6"/>
                  </a:solidFill>
                </a:ln>
                <a:noFill/>
              </a:defRPr>
            </a:lvl1pPr>
          </a:lstStyle>
          <a:p>
            <a:r>
              <a:rPr lang="en-US" dirty="0"/>
              <a:t>Click to add title</a:t>
            </a:r>
          </a:p>
        </p:txBody>
      </p:sp>
    </p:spTree>
    <p:extLst>
      <p:ext uri="{BB962C8B-B14F-4D97-AF65-F5344CB8AC3E}">
        <p14:creationId xmlns:p14="http://schemas.microsoft.com/office/powerpoint/2010/main" val="313638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8D0226-3AB8-4591-90BD-C0E6D9A30301}"/>
              </a:ext>
            </a:extLst>
          </p:cNvPr>
          <p:cNvSpPr/>
          <p:nvPr userDrawn="1"/>
        </p:nvSpPr>
        <p:spPr>
          <a:xfrm>
            <a:off x="1780309"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Rectangle 2">
            <a:extLst>
              <a:ext uri="{FF2B5EF4-FFF2-40B4-BE49-F238E27FC236}">
                <a16:creationId xmlns:a16="http://schemas.microsoft.com/office/drawing/2014/main" id="{3D12CA40-DF7D-4358-831F-BC9B8960CBDB}"/>
              </a:ext>
            </a:extLst>
          </p:cNvPr>
          <p:cNvSpPr/>
          <p:nvPr userDrawn="1"/>
        </p:nvSpPr>
        <p:spPr>
          <a:xfrm>
            <a:off x="4979555"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id="{95E1A6E6-C76B-400D-9A19-F1B09AD38A3E}"/>
              </a:ext>
            </a:extLst>
          </p:cNvPr>
          <p:cNvSpPr/>
          <p:nvPr userDrawn="1"/>
        </p:nvSpPr>
        <p:spPr>
          <a:xfrm>
            <a:off x="8153400"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ext Placeholder 10">
            <a:extLst>
              <a:ext uri="{FF2B5EF4-FFF2-40B4-BE49-F238E27FC236}">
                <a16:creationId xmlns:a16="http://schemas.microsoft.com/office/drawing/2014/main" id="{E67140AA-40F5-4101-B5AA-DDCDA4906E33}"/>
              </a:ext>
            </a:extLst>
          </p:cNvPr>
          <p:cNvSpPr>
            <a:spLocks noGrp="1"/>
          </p:cNvSpPr>
          <p:nvPr>
            <p:ph type="body" sz="quarter" idx="16" hasCustomPrompt="1"/>
          </p:nvPr>
        </p:nvSpPr>
        <p:spPr>
          <a:xfrm>
            <a:off x="1453428"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966AA58-3FAC-4126-8C63-16F104203B6A}"/>
              </a:ext>
            </a:extLst>
          </p:cNvPr>
          <p:cNvSpPr>
            <a:spLocks noGrp="1"/>
          </p:cNvSpPr>
          <p:nvPr>
            <p:ph type="body" sz="quarter" idx="17" hasCustomPrompt="1"/>
          </p:nvPr>
        </p:nvSpPr>
        <p:spPr>
          <a:xfrm>
            <a:off x="2007899"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3B430FA7-46C5-4651-8ED7-21284AF01213}"/>
              </a:ext>
            </a:extLst>
          </p:cNvPr>
          <p:cNvSpPr>
            <a:spLocks noGrp="1"/>
          </p:cNvSpPr>
          <p:nvPr>
            <p:ph type="body" sz="quarter" idx="18" hasCustomPrompt="1"/>
          </p:nvPr>
        </p:nvSpPr>
        <p:spPr>
          <a:xfrm>
            <a:off x="4652674"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1C698088-82D8-4D90-AE73-66B661DFCBC2}"/>
              </a:ext>
            </a:extLst>
          </p:cNvPr>
          <p:cNvSpPr>
            <a:spLocks noGrp="1"/>
          </p:cNvSpPr>
          <p:nvPr>
            <p:ph type="body" sz="quarter" idx="19" hasCustomPrompt="1"/>
          </p:nvPr>
        </p:nvSpPr>
        <p:spPr>
          <a:xfrm>
            <a:off x="5207145"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83FF934E-D2F5-409F-B4EB-CD316340BF37}"/>
              </a:ext>
            </a:extLst>
          </p:cNvPr>
          <p:cNvSpPr>
            <a:spLocks noGrp="1"/>
          </p:cNvSpPr>
          <p:nvPr>
            <p:ph type="body" sz="quarter" idx="20" hasCustomPrompt="1"/>
          </p:nvPr>
        </p:nvSpPr>
        <p:spPr>
          <a:xfrm>
            <a:off x="7851920"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7E006825-EBAA-451B-AD52-683B7109D507}"/>
              </a:ext>
            </a:extLst>
          </p:cNvPr>
          <p:cNvSpPr>
            <a:spLocks noGrp="1"/>
          </p:cNvSpPr>
          <p:nvPr>
            <p:ph type="body" sz="quarter" idx="21" hasCustomPrompt="1"/>
          </p:nvPr>
        </p:nvSpPr>
        <p:spPr>
          <a:xfrm>
            <a:off x="8380990"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9" name="Date Placeholder 4">
            <a:extLst>
              <a:ext uri="{FF2B5EF4-FFF2-40B4-BE49-F238E27FC236}">
                <a16:creationId xmlns:a16="http://schemas.microsoft.com/office/drawing/2014/main" id="{044D0E17-B284-4856-BBDB-FFF2EBAB974A}"/>
              </a:ext>
            </a:extLst>
          </p:cNvPr>
          <p:cNvSpPr>
            <a:spLocks noGrp="1"/>
          </p:cNvSpPr>
          <p:nvPr>
            <p:ph type="dt" sz="half" idx="10"/>
          </p:nvPr>
        </p:nvSpPr>
        <p:spPr>
          <a:xfrm>
            <a:off x="838200" y="6515753"/>
            <a:ext cx="2743200" cy="205722"/>
          </a:xfrm>
        </p:spPr>
        <p:txBody>
          <a:bodyPr>
            <a:noAutofit/>
          </a:bodyPr>
          <a:lstStyle/>
          <a:p>
            <a:r>
              <a:rPr lang="en-US" dirty="0"/>
              <a:t>8/03/20XX</a:t>
            </a:r>
          </a:p>
        </p:txBody>
      </p:sp>
      <p:sp>
        <p:nvSpPr>
          <p:cNvPr id="20" name="Footer Placeholder 5">
            <a:extLst>
              <a:ext uri="{FF2B5EF4-FFF2-40B4-BE49-F238E27FC236}">
                <a16:creationId xmlns:a16="http://schemas.microsoft.com/office/drawing/2014/main" id="{56B7B285-9E5D-48DB-B740-3FDA433FE99C}"/>
              </a:ext>
            </a:extLst>
          </p:cNvPr>
          <p:cNvSpPr>
            <a:spLocks noGrp="1"/>
          </p:cNvSpPr>
          <p:nvPr>
            <p:ph type="ftr" sz="quarter" idx="11"/>
          </p:nvPr>
        </p:nvSpPr>
        <p:spPr>
          <a:xfrm>
            <a:off x="4038600" y="6515753"/>
            <a:ext cx="4114800" cy="205722"/>
          </a:xfrm>
        </p:spPr>
        <p:txBody>
          <a:bodyPr>
            <a:noAutofit/>
          </a:bodyPr>
          <a:lstStyle/>
          <a:p>
            <a:r>
              <a:rPr lang="en-US" dirty="0"/>
              <a:t>PITCH DECK</a:t>
            </a:r>
          </a:p>
        </p:txBody>
      </p:sp>
      <p:sp>
        <p:nvSpPr>
          <p:cNvPr id="21" name="Slide Number Placeholder 6">
            <a:extLst>
              <a:ext uri="{FF2B5EF4-FFF2-40B4-BE49-F238E27FC236}">
                <a16:creationId xmlns:a16="http://schemas.microsoft.com/office/drawing/2014/main" id="{73D1A241-8F30-495A-8B68-B8A5CAA1F6BB}"/>
              </a:ext>
            </a:extLst>
          </p:cNvPr>
          <p:cNvSpPr>
            <a:spLocks noGrp="1"/>
          </p:cNvSpPr>
          <p:nvPr>
            <p:ph type="sldNum" sz="quarter" idx="12"/>
          </p:nvPr>
        </p:nvSpPr>
        <p:spPr>
          <a:xfrm>
            <a:off x="8610600" y="6515753"/>
            <a:ext cx="2743200" cy="205722"/>
          </a:xfrm>
        </p:spPr>
        <p:txBody>
          <a:bodyPr>
            <a:noAutofit/>
          </a:bodyPr>
          <a:lstStyle/>
          <a:p>
            <a:fld id="{BF860B6F-2FE3-4DE6-9496-980E987E7466}" type="slidenum">
              <a:rPr lang="en-US" smtClean="0"/>
              <a:t>‹#›</a:t>
            </a:fld>
            <a:endParaRPr lang="en-US" dirty="0"/>
          </a:p>
        </p:txBody>
      </p:sp>
      <p:sp>
        <p:nvSpPr>
          <p:cNvPr id="23" name="Rectangle 22">
            <a:extLst>
              <a:ext uri="{FF2B5EF4-FFF2-40B4-BE49-F238E27FC236}">
                <a16:creationId xmlns:a16="http://schemas.microsoft.com/office/drawing/2014/main" id="{CC931C97-3E53-4030-A6E5-50E4DF9A1C34}"/>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Title 3">
            <a:extLst>
              <a:ext uri="{FF2B5EF4-FFF2-40B4-BE49-F238E27FC236}">
                <a16:creationId xmlns:a16="http://schemas.microsoft.com/office/drawing/2014/main" id="{F3F8C40A-9F2A-4E97-956E-E8A1BFB94E15}"/>
              </a:ext>
            </a:extLst>
          </p:cNvPr>
          <p:cNvSpPr>
            <a:spLocks noGrp="1"/>
          </p:cNvSpPr>
          <p:nvPr>
            <p:ph type="title" hasCustomPrompt="1"/>
          </p:nvPr>
        </p:nvSpPr>
        <p:spPr>
          <a:xfrm>
            <a:off x="2891574" y="671808"/>
            <a:ext cx="6408851" cy="639192"/>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02419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E1A5FC-3F83-4927-88B5-5BCBA3EA6843}"/>
              </a:ext>
            </a:extLst>
          </p:cNvPr>
          <p:cNvSpPr>
            <a:spLocks noGrp="1"/>
          </p:cNvSpPr>
          <p:nvPr>
            <p:ph type="pic" sz="quarter" idx="16" hasCustomPrompt="1"/>
          </p:nvPr>
        </p:nvSpPr>
        <p:spPr>
          <a:xfrm>
            <a:off x="7333860" y="466725"/>
            <a:ext cx="4858139" cy="5924550"/>
          </a:xfrm>
        </p:spPr>
        <p:txBody>
          <a:bodyPr>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4A2EE9FB-42C5-4A09-A4FE-4DDE8CF93548}"/>
              </a:ext>
            </a:extLst>
          </p:cNvPr>
          <p:cNvSpPr>
            <a:spLocks noGrp="1"/>
          </p:cNvSpPr>
          <p:nvPr>
            <p:ph type="dt" sz="half" idx="10"/>
          </p:nvPr>
        </p:nvSpPr>
        <p:spPr/>
        <p:txBody>
          <a:bodyPr>
            <a:noAutofit/>
          </a:bodyPr>
          <a:lstStyle/>
          <a:p>
            <a:r>
              <a:rPr lang="en-US" dirty="0"/>
              <a:t>8/03/20XX</a:t>
            </a:r>
          </a:p>
        </p:txBody>
      </p:sp>
      <p:sp>
        <p:nvSpPr>
          <p:cNvPr id="5" name="Footer Placeholder 4">
            <a:extLst>
              <a:ext uri="{FF2B5EF4-FFF2-40B4-BE49-F238E27FC236}">
                <a16:creationId xmlns:a16="http://schemas.microsoft.com/office/drawing/2014/main" id="{38208DFF-BE58-419E-A8E1-FD94281589CF}"/>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A424A919-F912-4129-B930-D8A078A8C686}"/>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10" name="Text Placeholder 10">
            <a:extLst>
              <a:ext uri="{FF2B5EF4-FFF2-40B4-BE49-F238E27FC236}">
                <a16:creationId xmlns:a16="http://schemas.microsoft.com/office/drawing/2014/main" id="{7CEA9B97-0004-4411-ABB4-A27F463B897A}"/>
              </a:ext>
            </a:extLst>
          </p:cNvPr>
          <p:cNvSpPr>
            <a:spLocks noGrp="1"/>
          </p:cNvSpPr>
          <p:nvPr>
            <p:ph type="body" sz="quarter" idx="13" hasCustomPrompt="1"/>
          </p:nvPr>
        </p:nvSpPr>
        <p:spPr>
          <a:xfrm>
            <a:off x="757045" y="2387634"/>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5ED60F60-B501-479A-A75A-8FD1F9796572}"/>
              </a:ext>
            </a:extLst>
          </p:cNvPr>
          <p:cNvSpPr>
            <a:spLocks noGrp="1"/>
          </p:cNvSpPr>
          <p:nvPr>
            <p:ph type="body" sz="quarter" idx="17" hasCustomPrompt="1"/>
          </p:nvPr>
        </p:nvSpPr>
        <p:spPr>
          <a:xfrm>
            <a:off x="757045" y="1804968"/>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9170FD0E-EBE1-4417-BC9D-4CD5F92BFD36}"/>
              </a:ext>
            </a:extLst>
          </p:cNvPr>
          <p:cNvSpPr>
            <a:spLocks noGrp="1"/>
          </p:cNvSpPr>
          <p:nvPr>
            <p:ph type="body" sz="quarter" idx="18" hasCustomPrompt="1"/>
          </p:nvPr>
        </p:nvSpPr>
        <p:spPr>
          <a:xfrm>
            <a:off x="4045452" y="2385650"/>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17738676-CB36-4BE1-A9C9-0215DEEECB12}"/>
              </a:ext>
            </a:extLst>
          </p:cNvPr>
          <p:cNvSpPr>
            <a:spLocks noGrp="1"/>
          </p:cNvSpPr>
          <p:nvPr>
            <p:ph type="body" sz="quarter" idx="19" hasCustomPrompt="1"/>
          </p:nvPr>
        </p:nvSpPr>
        <p:spPr>
          <a:xfrm>
            <a:off x="4045452" y="1802984"/>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CC438544-38E0-4456-B973-6058B99619B8}"/>
              </a:ext>
            </a:extLst>
          </p:cNvPr>
          <p:cNvSpPr>
            <a:spLocks noGrp="1"/>
          </p:cNvSpPr>
          <p:nvPr>
            <p:ph type="title" hasCustomPrompt="1"/>
          </p:nvPr>
        </p:nvSpPr>
        <p:spPr>
          <a:xfrm>
            <a:off x="724203" y="671808"/>
            <a:ext cx="6041907"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60086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F3F335-C36A-4214-BC97-BB4C9721814B}"/>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31CCBA95-53AF-4D84-851A-58323862300D}"/>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138AEEC-9F28-4200-B5D7-453E32B3B8C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cxnSp>
        <p:nvCxnSpPr>
          <p:cNvPr id="45" name="Straight Connector 44">
            <a:extLst>
              <a:ext uri="{FF2B5EF4-FFF2-40B4-BE49-F238E27FC236}">
                <a16:creationId xmlns:a16="http://schemas.microsoft.com/office/drawing/2014/main" id="{0D9967FE-B330-4703-9D6E-CC40B84B1030}"/>
              </a:ext>
            </a:extLst>
          </p:cNvPr>
          <p:cNvCxnSpPr>
            <a:cxnSpLocks/>
          </p:cNvCxnSpPr>
          <p:nvPr userDrawn="1"/>
        </p:nvCxnSpPr>
        <p:spPr>
          <a:xfrm>
            <a:off x="6150567" y="2200739"/>
            <a:ext cx="0" cy="34699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BC0FBFA-8000-40C6-8EF3-D30A0A48CBC5}"/>
              </a:ext>
            </a:extLst>
          </p:cNvPr>
          <p:cNvCxnSpPr>
            <a:cxnSpLocks/>
          </p:cNvCxnSpPr>
          <p:nvPr userDrawn="1"/>
        </p:nvCxnSpPr>
        <p:spPr>
          <a:xfrm flipH="1">
            <a:off x="2545167" y="3935702"/>
            <a:ext cx="71016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10">
            <a:extLst>
              <a:ext uri="{FF2B5EF4-FFF2-40B4-BE49-F238E27FC236}">
                <a16:creationId xmlns:a16="http://schemas.microsoft.com/office/drawing/2014/main" id="{2DCC767D-316F-42DA-9712-29C185B762F2}"/>
              </a:ext>
            </a:extLst>
          </p:cNvPr>
          <p:cNvSpPr>
            <a:spLocks noGrp="1"/>
          </p:cNvSpPr>
          <p:nvPr>
            <p:ph type="body" sz="quarter" idx="16" hasCustomPrompt="1"/>
          </p:nvPr>
        </p:nvSpPr>
        <p:spPr>
          <a:xfrm>
            <a:off x="5278036" y="1767731"/>
            <a:ext cx="1706966" cy="426393"/>
          </a:xfrm>
          <a:prstGeom prst="rect">
            <a:avLst/>
          </a:prstGeom>
        </p:spPr>
        <p:txBody>
          <a:bodyPr anchor="b">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4" name="Text Placeholder 10">
            <a:extLst>
              <a:ext uri="{FF2B5EF4-FFF2-40B4-BE49-F238E27FC236}">
                <a16:creationId xmlns:a16="http://schemas.microsoft.com/office/drawing/2014/main" id="{DC3AF654-39ED-4B70-9A85-34D9DC793D53}"/>
              </a:ext>
            </a:extLst>
          </p:cNvPr>
          <p:cNvSpPr>
            <a:spLocks noGrp="1"/>
          </p:cNvSpPr>
          <p:nvPr>
            <p:ph type="body" sz="quarter" idx="17" hasCustomPrompt="1"/>
          </p:nvPr>
        </p:nvSpPr>
        <p:spPr>
          <a:xfrm>
            <a:off x="5278035" y="5683895"/>
            <a:ext cx="1706966" cy="426393"/>
          </a:xfrm>
          <a:prstGeom prst="rect">
            <a:avLst/>
          </a:prstGeom>
        </p:spPr>
        <p:txBody>
          <a:bodyPr anchor="t">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5" name="Text Placeholder 10">
            <a:extLst>
              <a:ext uri="{FF2B5EF4-FFF2-40B4-BE49-F238E27FC236}">
                <a16:creationId xmlns:a16="http://schemas.microsoft.com/office/drawing/2014/main" id="{3E0B0DF9-E558-439A-9B7D-4C600008B0DE}"/>
              </a:ext>
            </a:extLst>
          </p:cNvPr>
          <p:cNvSpPr>
            <a:spLocks noGrp="1"/>
          </p:cNvSpPr>
          <p:nvPr>
            <p:ph type="body" sz="quarter" idx="18" hasCustomPrompt="1"/>
          </p:nvPr>
        </p:nvSpPr>
        <p:spPr>
          <a:xfrm>
            <a:off x="838200" y="3792884"/>
            <a:ext cx="1706966" cy="426393"/>
          </a:xfrm>
          <a:prstGeom prst="rect">
            <a:avLst/>
          </a:prstGeom>
        </p:spPr>
        <p:txBody>
          <a:bodyPr anchor="t">
            <a:noAutofit/>
          </a:bodyPr>
          <a:lstStyle>
            <a:lvl1pPr marL="0" indent="0" algn="r">
              <a:buNone/>
              <a:defRPr sz="1400" cap="all" spc="100" baseline="0">
                <a:solidFill>
                  <a:schemeClr val="bg1">
                    <a:lumMod val="50000"/>
                  </a:schemeClr>
                </a:solidFill>
                <a:latin typeface="+mj-lt"/>
              </a:defRPr>
            </a:lvl1pPr>
          </a:lstStyle>
          <a:p>
            <a:pPr lvl="0"/>
            <a:r>
              <a:rPr lang="en-US"/>
              <a:t>Click to add name</a:t>
            </a:r>
          </a:p>
        </p:txBody>
      </p:sp>
      <p:sp>
        <p:nvSpPr>
          <p:cNvPr id="56" name="Text Placeholder 10">
            <a:extLst>
              <a:ext uri="{FF2B5EF4-FFF2-40B4-BE49-F238E27FC236}">
                <a16:creationId xmlns:a16="http://schemas.microsoft.com/office/drawing/2014/main" id="{6BB9DF13-A501-4465-8844-F8ADFE8BEDA6}"/>
              </a:ext>
            </a:extLst>
          </p:cNvPr>
          <p:cNvSpPr>
            <a:spLocks noGrp="1"/>
          </p:cNvSpPr>
          <p:nvPr>
            <p:ph type="body" sz="quarter" idx="19" hasCustomPrompt="1"/>
          </p:nvPr>
        </p:nvSpPr>
        <p:spPr>
          <a:xfrm>
            <a:off x="9646834" y="3792884"/>
            <a:ext cx="1706966" cy="426393"/>
          </a:xfrm>
          <a:prstGeom prst="rect">
            <a:avLst/>
          </a:prstGeom>
        </p:spPr>
        <p:txBody>
          <a:bodyPr anchor="t">
            <a:noAutofit/>
          </a:bodyPr>
          <a:lstStyle>
            <a:lvl1pPr marL="0" indent="0" algn="l">
              <a:buNone/>
              <a:defRPr sz="1400" cap="all" spc="100" baseline="0">
                <a:solidFill>
                  <a:schemeClr val="bg1">
                    <a:lumMod val="50000"/>
                  </a:schemeClr>
                </a:solidFill>
                <a:latin typeface="+mj-lt"/>
              </a:defRPr>
            </a:lvl1pPr>
          </a:lstStyle>
          <a:p>
            <a:pPr lvl="0"/>
            <a:r>
              <a:rPr lang="en-US"/>
              <a:t>Click to add name</a:t>
            </a:r>
          </a:p>
        </p:txBody>
      </p:sp>
      <p:sp>
        <p:nvSpPr>
          <p:cNvPr id="57" name="Text Placeholder 10">
            <a:extLst>
              <a:ext uri="{FF2B5EF4-FFF2-40B4-BE49-F238E27FC236}">
                <a16:creationId xmlns:a16="http://schemas.microsoft.com/office/drawing/2014/main" id="{D23EF573-9496-4229-ABB9-B58C441687E6}"/>
              </a:ext>
            </a:extLst>
          </p:cNvPr>
          <p:cNvSpPr>
            <a:spLocks noGrp="1"/>
          </p:cNvSpPr>
          <p:nvPr>
            <p:ph type="body" sz="quarter" idx="20" hasCustomPrompt="1"/>
          </p:nvPr>
        </p:nvSpPr>
        <p:spPr>
          <a:xfrm>
            <a:off x="6985000" y="2740969"/>
            <a:ext cx="1929792" cy="426393"/>
          </a:xfrm>
          <a:prstGeom prst="rect">
            <a:avLst/>
          </a:prstGeom>
        </p:spPr>
        <p:txBody>
          <a:bodyPr anchor="ctr">
            <a:noAutofit/>
          </a:bodyPr>
          <a:lstStyle>
            <a:lvl1pPr marL="0" indent="0" algn="ctr">
              <a:lnSpc>
                <a:spcPct val="80000"/>
              </a:lnSpc>
              <a:spcBef>
                <a:spcPts val="0"/>
              </a:spcBef>
              <a:buNone/>
              <a:defRPr sz="2000" cap="all" spc="100" baseline="0">
                <a:solidFill>
                  <a:schemeClr val="bg1"/>
                </a:solidFill>
                <a:latin typeface="+mj-lt"/>
              </a:defRPr>
            </a:lvl1pPr>
          </a:lstStyle>
          <a:p>
            <a:pPr lvl="0"/>
            <a:r>
              <a:rPr lang="en-US"/>
              <a:t>Click to add name</a:t>
            </a:r>
          </a:p>
        </p:txBody>
      </p:sp>
      <p:sp>
        <p:nvSpPr>
          <p:cNvPr id="58" name="Text Placeholder 10">
            <a:extLst>
              <a:ext uri="{FF2B5EF4-FFF2-40B4-BE49-F238E27FC236}">
                <a16:creationId xmlns:a16="http://schemas.microsoft.com/office/drawing/2014/main" id="{6C96D231-4BEB-47C0-BC89-3D69A5E0DD10}"/>
              </a:ext>
            </a:extLst>
          </p:cNvPr>
          <p:cNvSpPr>
            <a:spLocks noGrp="1"/>
          </p:cNvSpPr>
          <p:nvPr>
            <p:ph type="body" sz="quarter" idx="21" hasCustomPrompt="1"/>
          </p:nvPr>
        </p:nvSpPr>
        <p:spPr>
          <a:xfrm>
            <a:off x="4859358" y="4263233"/>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59" name="Text Placeholder 10">
            <a:extLst>
              <a:ext uri="{FF2B5EF4-FFF2-40B4-BE49-F238E27FC236}">
                <a16:creationId xmlns:a16="http://schemas.microsoft.com/office/drawing/2014/main" id="{18B3BFCC-5202-4CF7-8748-EA1165299B92}"/>
              </a:ext>
            </a:extLst>
          </p:cNvPr>
          <p:cNvSpPr>
            <a:spLocks noGrp="1"/>
          </p:cNvSpPr>
          <p:nvPr>
            <p:ph type="body" sz="quarter" idx="22" hasCustomPrompt="1"/>
          </p:nvPr>
        </p:nvSpPr>
        <p:spPr>
          <a:xfrm>
            <a:off x="3945805" y="500105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0" name="Text Placeholder 10">
            <a:extLst>
              <a:ext uri="{FF2B5EF4-FFF2-40B4-BE49-F238E27FC236}">
                <a16:creationId xmlns:a16="http://schemas.microsoft.com/office/drawing/2014/main" id="{0F78A8C0-E488-4B82-A881-BAF70EF5261C}"/>
              </a:ext>
            </a:extLst>
          </p:cNvPr>
          <p:cNvSpPr>
            <a:spLocks noGrp="1"/>
          </p:cNvSpPr>
          <p:nvPr>
            <p:ph type="body" sz="quarter" idx="23" hasCustomPrompt="1"/>
          </p:nvPr>
        </p:nvSpPr>
        <p:spPr>
          <a:xfrm>
            <a:off x="6528224" y="4328700"/>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1" name="Text Placeholder 10">
            <a:extLst>
              <a:ext uri="{FF2B5EF4-FFF2-40B4-BE49-F238E27FC236}">
                <a16:creationId xmlns:a16="http://schemas.microsoft.com/office/drawing/2014/main" id="{9CBF7863-921B-428D-857E-AC4D195E887A}"/>
              </a:ext>
            </a:extLst>
          </p:cNvPr>
          <p:cNvSpPr>
            <a:spLocks noGrp="1"/>
          </p:cNvSpPr>
          <p:nvPr>
            <p:ph type="body" sz="quarter" idx="24" hasCustomPrompt="1"/>
          </p:nvPr>
        </p:nvSpPr>
        <p:spPr>
          <a:xfrm>
            <a:off x="8464942" y="4956195"/>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2" name="Text Placeholder 10">
            <a:extLst>
              <a:ext uri="{FF2B5EF4-FFF2-40B4-BE49-F238E27FC236}">
                <a16:creationId xmlns:a16="http://schemas.microsoft.com/office/drawing/2014/main" id="{3818CA49-6F16-4527-9CE5-335D522ECAA7}"/>
              </a:ext>
            </a:extLst>
          </p:cNvPr>
          <p:cNvSpPr>
            <a:spLocks noGrp="1"/>
          </p:cNvSpPr>
          <p:nvPr>
            <p:ph type="body" sz="quarter" idx="25" hasCustomPrompt="1"/>
          </p:nvPr>
        </p:nvSpPr>
        <p:spPr>
          <a:xfrm>
            <a:off x="3696547" y="287027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2" name="Title 1">
            <a:extLst>
              <a:ext uri="{FF2B5EF4-FFF2-40B4-BE49-F238E27FC236}">
                <a16:creationId xmlns:a16="http://schemas.microsoft.com/office/drawing/2014/main" id="{EEA8460B-1230-475A-839A-BB0365A3D529}"/>
              </a:ext>
            </a:extLst>
          </p:cNvPr>
          <p:cNvSpPr>
            <a:spLocks noGrp="1"/>
          </p:cNvSpPr>
          <p:nvPr>
            <p:ph type="title" hasCustomPrompt="1"/>
          </p:nvPr>
        </p:nvSpPr>
        <p:spPr>
          <a:xfrm>
            <a:off x="724203" y="671807"/>
            <a:ext cx="10629597" cy="645807"/>
          </a:xfrm>
        </p:spPr>
        <p:txBody>
          <a:bodyPr/>
          <a:lstStyle>
            <a:lvl1pPr>
              <a:defRPr/>
            </a:lvl1pPr>
          </a:lstStyle>
          <a:p>
            <a:r>
              <a:rPr lang="en-US" dirty="0"/>
              <a:t>Click to add title</a:t>
            </a:r>
          </a:p>
        </p:txBody>
      </p:sp>
    </p:spTree>
    <p:extLst>
      <p:ext uri="{BB962C8B-B14F-4D97-AF65-F5344CB8AC3E}">
        <p14:creationId xmlns:p14="http://schemas.microsoft.com/office/powerpoint/2010/main" val="27438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3D11A1-D567-4DE9-AFD4-7A6BC7C300C1}"/>
              </a:ext>
            </a:extLst>
          </p:cNvPr>
          <p:cNvSpPr/>
          <p:nvPr userDrawn="1"/>
        </p:nvSpPr>
        <p:spPr>
          <a:xfrm>
            <a:off x="4483944"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a:extLst>
              <a:ext uri="{FF2B5EF4-FFF2-40B4-BE49-F238E27FC236}">
                <a16:creationId xmlns:a16="http://schemas.microsoft.com/office/drawing/2014/main" id="{21398470-6F00-41F0-B63E-42C03BC992F8}"/>
              </a:ext>
            </a:extLst>
          </p:cNvPr>
          <p:cNvSpPr/>
          <p:nvPr userDrawn="1"/>
        </p:nvSpPr>
        <p:spPr>
          <a:xfrm>
            <a:off x="4489659"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10">
            <a:extLst>
              <a:ext uri="{FF2B5EF4-FFF2-40B4-BE49-F238E27FC236}">
                <a16:creationId xmlns:a16="http://schemas.microsoft.com/office/drawing/2014/main" id="{BF06A024-E68E-4F1C-887D-415804C89479}"/>
              </a:ext>
            </a:extLst>
          </p:cNvPr>
          <p:cNvSpPr/>
          <p:nvPr userDrawn="1"/>
        </p:nvSpPr>
        <p:spPr>
          <a:xfrm>
            <a:off x="828484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Rectangle 12">
            <a:extLst>
              <a:ext uri="{FF2B5EF4-FFF2-40B4-BE49-F238E27FC236}">
                <a16:creationId xmlns:a16="http://schemas.microsoft.com/office/drawing/2014/main" id="{0B3C2448-350F-482F-92C0-4F1495265933}"/>
              </a:ext>
            </a:extLst>
          </p:cNvPr>
          <p:cNvSpPr/>
          <p:nvPr userDrawn="1"/>
        </p:nvSpPr>
        <p:spPr>
          <a:xfrm>
            <a:off x="829055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6" name="Rectangle 25">
            <a:extLst>
              <a:ext uri="{FF2B5EF4-FFF2-40B4-BE49-F238E27FC236}">
                <a16:creationId xmlns:a16="http://schemas.microsoft.com/office/drawing/2014/main" id="{F1BFB613-F647-4C24-8072-6BA560C2CF35}"/>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CA52D8BE-09E0-4B54-871E-627BA3688E32}"/>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30158535-C39C-4032-BC07-CC7DA7456E17}"/>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E638FD9-7569-4F67-9902-EA32B7F93F6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36849D09-65B8-4E5C-986A-AB5E3748D42E}"/>
              </a:ext>
            </a:extLst>
          </p:cNvPr>
          <p:cNvSpPr>
            <a:spLocks noGrp="1"/>
          </p:cNvSpPr>
          <p:nvPr>
            <p:ph type="body" sz="quarter" idx="16" hasCustomPrompt="1"/>
          </p:nvPr>
        </p:nvSpPr>
        <p:spPr>
          <a:xfrm>
            <a:off x="3181350" y="1221488"/>
            <a:ext cx="5829300" cy="537864"/>
          </a:xfrm>
          <a:prstGeom prst="rect">
            <a:avLst/>
          </a:prstGeom>
        </p:spPr>
        <p:txBody>
          <a:bodyPr anchor="t">
            <a:noAutofit/>
          </a:bodyPr>
          <a:lstStyle>
            <a:lvl1pPr marL="0" indent="0" algn="ctr">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8" name="Rectangle 7">
            <a:extLst>
              <a:ext uri="{FF2B5EF4-FFF2-40B4-BE49-F238E27FC236}">
                <a16:creationId xmlns:a16="http://schemas.microsoft.com/office/drawing/2014/main" id="{23AC480B-19BB-48E2-8BEF-4AA0680D32DE}"/>
              </a:ext>
            </a:extLst>
          </p:cNvPr>
          <p:cNvSpPr/>
          <p:nvPr userDrawn="1"/>
        </p:nvSpPr>
        <p:spPr>
          <a:xfrm>
            <a:off x="69151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Rectangle 13">
            <a:extLst>
              <a:ext uri="{FF2B5EF4-FFF2-40B4-BE49-F238E27FC236}">
                <a16:creationId xmlns:a16="http://schemas.microsoft.com/office/drawing/2014/main" id="{82C09E39-FAAE-43BC-8BD6-08DC89C45F5B}"/>
              </a:ext>
            </a:extLst>
          </p:cNvPr>
          <p:cNvSpPr/>
          <p:nvPr userDrawn="1"/>
        </p:nvSpPr>
        <p:spPr>
          <a:xfrm>
            <a:off x="69722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ext Placeholder 10">
            <a:extLst>
              <a:ext uri="{FF2B5EF4-FFF2-40B4-BE49-F238E27FC236}">
                <a16:creationId xmlns:a16="http://schemas.microsoft.com/office/drawing/2014/main" id="{07156FBE-72BD-4A64-99F7-1ABAA272A0FA}"/>
              </a:ext>
            </a:extLst>
          </p:cNvPr>
          <p:cNvSpPr>
            <a:spLocks noGrp="1"/>
          </p:cNvSpPr>
          <p:nvPr>
            <p:ph type="body" sz="quarter" idx="17" hasCustomPrompt="1"/>
          </p:nvPr>
        </p:nvSpPr>
        <p:spPr>
          <a:xfrm>
            <a:off x="963928"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0AEE629F-FF1D-44AE-B728-8EA70D72A35B}"/>
              </a:ext>
            </a:extLst>
          </p:cNvPr>
          <p:cNvSpPr>
            <a:spLocks noGrp="1"/>
          </p:cNvSpPr>
          <p:nvPr>
            <p:ph type="body" sz="quarter" idx="18" hasCustomPrompt="1"/>
          </p:nvPr>
        </p:nvSpPr>
        <p:spPr>
          <a:xfrm>
            <a:off x="4750644"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1" name="Text Placeholder 10">
            <a:extLst>
              <a:ext uri="{FF2B5EF4-FFF2-40B4-BE49-F238E27FC236}">
                <a16:creationId xmlns:a16="http://schemas.microsoft.com/office/drawing/2014/main" id="{5C4D74F9-C022-4D89-9C64-1A0A5FD3A6EC}"/>
              </a:ext>
            </a:extLst>
          </p:cNvPr>
          <p:cNvSpPr>
            <a:spLocks noGrp="1"/>
          </p:cNvSpPr>
          <p:nvPr>
            <p:ph type="body" sz="quarter" idx="19" hasCustomPrompt="1"/>
          </p:nvPr>
        </p:nvSpPr>
        <p:spPr>
          <a:xfrm>
            <a:off x="8551543"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2" name="Text Placeholder 10">
            <a:extLst>
              <a:ext uri="{FF2B5EF4-FFF2-40B4-BE49-F238E27FC236}">
                <a16:creationId xmlns:a16="http://schemas.microsoft.com/office/drawing/2014/main" id="{75D06BD1-5247-47AE-87C4-5720ED5AC7FC}"/>
              </a:ext>
            </a:extLst>
          </p:cNvPr>
          <p:cNvSpPr>
            <a:spLocks noGrp="1"/>
          </p:cNvSpPr>
          <p:nvPr>
            <p:ph type="body" sz="quarter" idx="20" hasCustomPrompt="1"/>
          </p:nvPr>
        </p:nvSpPr>
        <p:spPr>
          <a:xfrm>
            <a:off x="963928"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3" name="Text Placeholder 10">
            <a:extLst>
              <a:ext uri="{FF2B5EF4-FFF2-40B4-BE49-F238E27FC236}">
                <a16:creationId xmlns:a16="http://schemas.microsoft.com/office/drawing/2014/main" id="{FD3684C2-E9CD-4A2A-993D-ABF39BD30C21}"/>
              </a:ext>
            </a:extLst>
          </p:cNvPr>
          <p:cNvSpPr>
            <a:spLocks noGrp="1"/>
          </p:cNvSpPr>
          <p:nvPr>
            <p:ph type="body" sz="quarter" idx="21" hasCustomPrompt="1"/>
          </p:nvPr>
        </p:nvSpPr>
        <p:spPr>
          <a:xfrm>
            <a:off x="4750644"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4" name="Text Placeholder 10">
            <a:extLst>
              <a:ext uri="{FF2B5EF4-FFF2-40B4-BE49-F238E27FC236}">
                <a16:creationId xmlns:a16="http://schemas.microsoft.com/office/drawing/2014/main" id="{A960BEA5-C2B5-456D-8982-4C8A8E7EE686}"/>
              </a:ext>
            </a:extLst>
          </p:cNvPr>
          <p:cNvSpPr>
            <a:spLocks noGrp="1"/>
          </p:cNvSpPr>
          <p:nvPr>
            <p:ph type="body" sz="quarter" idx="22" hasCustomPrompt="1"/>
          </p:nvPr>
        </p:nvSpPr>
        <p:spPr>
          <a:xfrm>
            <a:off x="8551543"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itle 9">
            <a:extLst>
              <a:ext uri="{FF2B5EF4-FFF2-40B4-BE49-F238E27FC236}">
                <a16:creationId xmlns:a16="http://schemas.microsoft.com/office/drawing/2014/main" id="{8CDC00CA-B925-48D9-91B3-A79A59C280A1}"/>
              </a:ext>
            </a:extLst>
          </p:cNvPr>
          <p:cNvSpPr>
            <a:spLocks noGrp="1"/>
          </p:cNvSpPr>
          <p:nvPr>
            <p:ph type="title" hasCustomPrompt="1"/>
          </p:nvPr>
        </p:nvSpPr>
        <p:spPr>
          <a:xfrm>
            <a:off x="3181350" y="671807"/>
            <a:ext cx="5829300"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4974638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C336D74-17F7-4684-B610-18AB1682D138}"/>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AB1FBB6F-A08B-41AD-8AD2-DC5AE674EE23}"/>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5BFA4285-BB73-4E13-BBDF-3F14D2AD95B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6F28238E-356F-43CD-AA8F-3BC1FA26B6E7}"/>
              </a:ext>
            </a:extLst>
          </p:cNvPr>
          <p:cNvSpPr>
            <a:spLocks noGrp="1"/>
          </p:cNvSpPr>
          <p:nvPr>
            <p:ph type="body" sz="quarter" idx="16" hasCustomPrompt="1"/>
          </p:nvPr>
        </p:nvSpPr>
        <p:spPr>
          <a:xfrm>
            <a:off x="827900" y="1172060"/>
            <a:ext cx="5829300" cy="537864"/>
          </a:xfrm>
          <a:prstGeom prst="rect">
            <a:avLst/>
          </a:prstGeom>
        </p:spPr>
        <p:txBody>
          <a:bodyPr anchor="t">
            <a:noAutofit/>
          </a:bodyPr>
          <a:lstStyle>
            <a:lvl1pPr marL="0" indent="0" algn="l">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36" name="Text Placeholder 10">
            <a:extLst>
              <a:ext uri="{FF2B5EF4-FFF2-40B4-BE49-F238E27FC236}">
                <a16:creationId xmlns:a16="http://schemas.microsoft.com/office/drawing/2014/main" id="{050BF9B7-44D3-43B3-8650-0E38FB9F8025}"/>
              </a:ext>
            </a:extLst>
          </p:cNvPr>
          <p:cNvSpPr>
            <a:spLocks noGrp="1"/>
          </p:cNvSpPr>
          <p:nvPr>
            <p:ph type="body" sz="quarter" idx="25" hasCustomPrompt="1"/>
          </p:nvPr>
        </p:nvSpPr>
        <p:spPr>
          <a:xfrm>
            <a:off x="6785497" y="2172381"/>
            <a:ext cx="4487220"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51" name="Text Placeholder 10">
            <a:extLst>
              <a:ext uri="{FF2B5EF4-FFF2-40B4-BE49-F238E27FC236}">
                <a16:creationId xmlns:a16="http://schemas.microsoft.com/office/drawing/2014/main" id="{00A34C87-263B-4C39-95B1-6A3E78FC480B}"/>
              </a:ext>
            </a:extLst>
          </p:cNvPr>
          <p:cNvSpPr>
            <a:spLocks noGrp="1"/>
          </p:cNvSpPr>
          <p:nvPr>
            <p:ph type="body" sz="quarter" idx="34" hasCustomPrompt="1"/>
          </p:nvPr>
        </p:nvSpPr>
        <p:spPr>
          <a:xfrm>
            <a:off x="910838" y="2172381"/>
            <a:ext cx="5007023"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10" name="Content Placeholder 9">
            <a:extLst>
              <a:ext uri="{FF2B5EF4-FFF2-40B4-BE49-F238E27FC236}">
                <a16:creationId xmlns:a16="http://schemas.microsoft.com/office/drawing/2014/main" id="{38FDE5E1-CA4F-47D6-B408-560DFA59D301}"/>
              </a:ext>
            </a:extLst>
          </p:cNvPr>
          <p:cNvSpPr>
            <a:spLocks noGrp="1"/>
          </p:cNvSpPr>
          <p:nvPr>
            <p:ph sz="quarter" idx="37"/>
          </p:nvPr>
        </p:nvSpPr>
        <p:spPr>
          <a:xfrm>
            <a:off x="906463" y="2752724"/>
            <a:ext cx="5007022"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Content Placeholder 9">
            <a:extLst>
              <a:ext uri="{FF2B5EF4-FFF2-40B4-BE49-F238E27FC236}">
                <a16:creationId xmlns:a16="http://schemas.microsoft.com/office/drawing/2014/main" id="{E8933B94-68E9-4F8A-95B3-C8A867B06FF5}"/>
              </a:ext>
            </a:extLst>
          </p:cNvPr>
          <p:cNvSpPr>
            <a:spLocks noGrp="1"/>
          </p:cNvSpPr>
          <p:nvPr>
            <p:ph sz="quarter" idx="38"/>
          </p:nvPr>
        </p:nvSpPr>
        <p:spPr>
          <a:xfrm>
            <a:off x="6785497" y="2747768"/>
            <a:ext cx="4500041"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9997C22C-C02E-4D5D-866A-A163E2B47034}"/>
              </a:ext>
            </a:extLst>
          </p:cNvPr>
          <p:cNvSpPr>
            <a:spLocks noGrp="1"/>
          </p:cNvSpPr>
          <p:nvPr>
            <p:ph type="title" hasCustomPrompt="1"/>
          </p:nvPr>
        </p:nvSpPr>
        <p:spPr>
          <a:xfrm>
            <a:off x="827900" y="671808"/>
            <a:ext cx="5829300"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396785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9A6EC546-1FDF-48B1-BB0F-4069A4AF6B46}"/>
              </a:ext>
            </a:extLst>
          </p:cNvPr>
          <p:cNvSpPr/>
          <p:nvPr userDrawn="1"/>
        </p:nvSpPr>
        <p:spPr>
          <a:xfrm rot="5400000">
            <a:off x="1338026" y="-868210"/>
            <a:ext cx="972645" cy="36476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8F8787A3-6FE4-43A8-B38B-0F6A2EF11D64}"/>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D1DE0A1E-0F1E-4FFE-B209-3D9679190548}"/>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A8999867-6933-40F9-BEA0-F30FA697549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16" name="Text Placeholder 14">
            <a:extLst>
              <a:ext uri="{FF2B5EF4-FFF2-40B4-BE49-F238E27FC236}">
                <a16:creationId xmlns:a16="http://schemas.microsoft.com/office/drawing/2014/main" id="{00E72126-EBC8-4AA7-AA53-38A15FDEC6E3}"/>
              </a:ext>
            </a:extLst>
          </p:cNvPr>
          <p:cNvSpPr>
            <a:spLocks noGrp="1"/>
          </p:cNvSpPr>
          <p:nvPr>
            <p:ph type="body" sz="quarter" idx="17" hasCustomPrompt="1"/>
          </p:nvPr>
        </p:nvSpPr>
        <p:spPr>
          <a:xfrm>
            <a:off x="171234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C44CA5E4-4215-49A0-86F5-2C4847D87E61}"/>
              </a:ext>
            </a:extLst>
          </p:cNvPr>
          <p:cNvSpPr>
            <a:spLocks noGrp="1"/>
          </p:cNvSpPr>
          <p:nvPr>
            <p:ph type="body" sz="quarter" idx="18" hasCustomPrompt="1"/>
          </p:nvPr>
        </p:nvSpPr>
        <p:spPr>
          <a:xfrm>
            <a:off x="250176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735C1917-DDF3-4A5B-AEB9-E0FBD98EC516}"/>
              </a:ext>
            </a:extLst>
          </p:cNvPr>
          <p:cNvSpPr>
            <a:spLocks noGrp="1"/>
          </p:cNvSpPr>
          <p:nvPr>
            <p:ph type="body" sz="quarter" idx="19" hasCustomPrompt="1"/>
          </p:nvPr>
        </p:nvSpPr>
        <p:spPr>
          <a:xfrm>
            <a:off x="329117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0FF36A3-BF35-4A36-ADAB-547CA8CAED9F}"/>
              </a:ext>
            </a:extLst>
          </p:cNvPr>
          <p:cNvSpPr>
            <a:spLocks noGrp="1"/>
          </p:cNvSpPr>
          <p:nvPr>
            <p:ph type="body" sz="quarter" idx="20" hasCustomPrompt="1"/>
          </p:nvPr>
        </p:nvSpPr>
        <p:spPr>
          <a:xfrm>
            <a:off x="408059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3BE85149-0E6D-4CDC-82B6-EF6894D9C904}"/>
              </a:ext>
            </a:extLst>
          </p:cNvPr>
          <p:cNvSpPr>
            <a:spLocks noGrp="1"/>
          </p:cNvSpPr>
          <p:nvPr>
            <p:ph type="body" sz="quarter" idx="21" hasCustomPrompt="1"/>
          </p:nvPr>
        </p:nvSpPr>
        <p:spPr>
          <a:xfrm>
            <a:off x="4810807" y="3170170"/>
            <a:ext cx="61531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66E8B6B5-41D1-4EC9-84EF-1989A504B7D6}"/>
              </a:ext>
            </a:extLst>
          </p:cNvPr>
          <p:cNvSpPr>
            <a:spLocks noGrp="1"/>
          </p:cNvSpPr>
          <p:nvPr>
            <p:ph type="body" sz="quarter" idx="22" hasCustomPrompt="1"/>
          </p:nvPr>
        </p:nvSpPr>
        <p:spPr>
          <a:xfrm>
            <a:off x="565942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F13F401-A13F-4EF3-88FC-D517D7F7BA55}"/>
              </a:ext>
            </a:extLst>
          </p:cNvPr>
          <p:cNvSpPr>
            <a:spLocks noGrp="1"/>
          </p:cNvSpPr>
          <p:nvPr>
            <p:ph type="body" sz="quarter" idx="23" hasCustomPrompt="1"/>
          </p:nvPr>
        </p:nvSpPr>
        <p:spPr>
          <a:xfrm>
            <a:off x="644883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94639D5D-D529-4EF5-9EF8-8C9B3715A28E}"/>
              </a:ext>
            </a:extLst>
          </p:cNvPr>
          <p:cNvSpPr>
            <a:spLocks noGrp="1"/>
          </p:cNvSpPr>
          <p:nvPr>
            <p:ph type="body" sz="quarter" idx="24" hasCustomPrompt="1"/>
          </p:nvPr>
        </p:nvSpPr>
        <p:spPr>
          <a:xfrm>
            <a:off x="723825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45E22B01-C64B-4A03-9118-68BCAECC32FA}"/>
              </a:ext>
            </a:extLst>
          </p:cNvPr>
          <p:cNvSpPr>
            <a:spLocks noGrp="1"/>
          </p:cNvSpPr>
          <p:nvPr>
            <p:ph type="body" sz="quarter" idx="25" hasCustomPrompt="1"/>
          </p:nvPr>
        </p:nvSpPr>
        <p:spPr>
          <a:xfrm>
            <a:off x="802766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04BA50FF-5CC3-4F90-9AA6-5942DF634BAB}"/>
              </a:ext>
            </a:extLst>
          </p:cNvPr>
          <p:cNvSpPr>
            <a:spLocks noGrp="1"/>
          </p:cNvSpPr>
          <p:nvPr>
            <p:ph type="body" sz="quarter" idx="26" hasCustomPrompt="1"/>
          </p:nvPr>
        </p:nvSpPr>
        <p:spPr>
          <a:xfrm>
            <a:off x="881708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5B3EEE7C-67C5-49ED-A602-F8E162B21AA6}"/>
              </a:ext>
            </a:extLst>
          </p:cNvPr>
          <p:cNvSpPr>
            <a:spLocks noGrp="1"/>
          </p:cNvSpPr>
          <p:nvPr>
            <p:ph type="body" sz="quarter" idx="27" hasCustomPrompt="1"/>
          </p:nvPr>
        </p:nvSpPr>
        <p:spPr>
          <a:xfrm>
            <a:off x="960649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EE91B34F-5506-49A1-8594-9259C64066FA}"/>
              </a:ext>
            </a:extLst>
          </p:cNvPr>
          <p:cNvSpPr>
            <a:spLocks noGrp="1"/>
          </p:cNvSpPr>
          <p:nvPr>
            <p:ph type="body" sz="quarter" idx="28" hasCustomPrompt="1"/>
          </p:nvPr>
        </p:nvSpPr>
        <p:spPr>
          <a:xfrm>
            <a:off x="10395907"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6A7D7592-A438-4BE7-82A5-188EF3B7021B}"/>
              </a:ext>
            </a:extLst>
          </p:cNvPr>
          <p:cNvSpPr>
            <a:spLocks noGrp="1"/>
          </p:cNvSpPr>
          <p:nvPr>
            <p:ph type="body" sz="quarter" idx="29" hasCustomPrompt="1"/>
          </p:nvPr>
        </p:nvSpPr>
        <p:spPr>
          <a:xfrm>
            <a:off x="171234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70F1DE9A-9607-4D77-B1CA-EA7A15A4CACA}"/>
              </a:ext>
            </a:extLst>
          </p:cNvPr>
          <p:cNvSpPr>
            <a:spLocks noGrp="1"/>
          </p:cNvSpPr>
          <p:nvPr>
            <p:ph type="body" sz="quarter" idx="30" hasCustomPrompt="1"/>
          </p:nvPr>
        </p:nvSpPr>
        <p:spPr>
          <a:xfrm>
            <a:off x="250176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FE726AB2-7D79-4CF4-ACA3-327A065CAA16}"/>
              </a:ext>
            </a:extLst>
          </p:cNvPr>
          <p:cNvSpPr>
            <a:spLocks noGrp="1"/>
          </p:cNvSpPr>
          <p:nvPr>
            <p:ph type="body" sz="quarter" idx="31" hasCustomPrompt="1"/>
          </p:nvPr>
        </p:nvSpPr>
        <p:spPr>
          <a:xfrm>
            <a:off x="329117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07991841-3C5D-4E23-ACEF-AC0C7BA2866F}"/>
              </a:ext>
            </a:extLst>
          </p:cNvPr>
          <p:cNvSpPr>
            <a:spLocks noGrp="1"/>
          </p:cNvSpPr>
          <p:nvPr>
            <p:ph type="body" sz="quarter" idx="32" hasCustomPrompt="1"/>
          </p:nvPr>
        </p:nvSpPr>
        <p:spPr>
          <a:xfrm>
            <a:off x="408059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E827F407-DC92-4E39-85F3-56B3405B23A9}"/>
              </a:ext>
            </a:extLst>
          </p:cNvPr>
          <p:cNvSpPr>
            <a:spLocks noGrp="1"/>
          </p:cNvSpPr>
          <p:nvPr>
            <p:ph type="body" sz="quarter" idx="33" hasCustomPrompt="1"/>
          </p:nvPr>
        </p:nvSpPr>
        <p:spPr>
          <a:xfrm>
            <a:off x="4810807" y="4871997"/>
            <a:ext cx="61531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ADBEC4B1-A92B-4923-B3C2-44570B971C86}"/>
              </a:ext>
            </a:extLst>
          </p:cNvPr>
          <p:cNvSpPr>
            <a:spLocks noGrp="1"/>
          </p:cNvSpPr>
          <p:nvPr>
            <p:ph type="body" sz="quarter" idx="34" hasCustomPrompt="1"/>
          </p:nvPr>
        </p:nvSpPr>
        <p:spPr>
          <a:xfrm>
            <a:off x="565942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32CD6E05-4E76-4ADF-9FC8-4321B2B9600C}"/>
              </a:ext>
            </a:extLst>
          </p:cNvPr>
          <p:cNvSpPr>
            <a:spLocks noGrp="1"/>
          </p:cNvSpPr>
          <p:nvPr>
            <p:ph type="body" sz="quarter" idx="35" hasCustomPrompt="1"/>
          </p:nvPr>
        </p:nvSpPr>
        <p:spPr>
          <a:xfrm>
            <a:off x="644883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3D40BE94-38F8-48B0-9A42-DA1A41975046}"/>
              </a:ext>
            </a:extLst>
          </p:cNvPr>
          <p:cNvSpPr>
            <a:spLocks noGrp="1"/>
          </p:cNvSpPr>
          <p:nvPr>
            <p:ph type="body" sz="quarter" idx="36" hasCustomPrompt="1"/>
          </p:nvPr>
        </p:nvSpPr>
        <p:spPr>
          <a:xfrm>
            <a:off x="723825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CCFECD0B-5901-4EBC-92AA-3DE8CD1132DF}"/>
              </a:ext>
            </a:extLst>
          </p:cNvPr>
          <p:cNvSpPr>
            <a:spLocks noGrp="1"/>
          </p:cNvSpPr>
          <p:nvPr>
            <p:ph type="body" sz="quarter" idx="37" hasCustomPrompt="1"/>
          </p:nvPr>
        </p:nvSpPr>
        <p:spPr>
          <a:xfrm>
            <a:off x="802766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B173BBB1-992E-4C62-B6EF-38E5859DA795}"/>
              </a:ext>
            </a:extLst>
          </p:cNvPr>
          <p:cNvSpPr>
            <a:spLocks noGrp="1"/>
          </p:cNvSpPr>
          <p:nvPr>
            <p:ph type="body" sz="quarter" idx="38" hasCustomPrompt="1"/>
          </p:nvPr>
        </p:nvSpPr>
        <p:spPr>
          <a:xfrm>
            <a:off x="881708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83639117-6091-4743-897D-3E5F4468CCAE}"/>
              </a:ext>
            </a:extLst>
          </p:cNvPr>
          <p:cNvSpPr>
            <a:spLocks noGrp="1"/>
          </p:cNvSpPr>
          <p:nvPr>
            <p:ph type="body" sz="quarter" idx="39" hasCustomPrompt="1"/>
          </p:nvPr>
        </p:nvSpPr>
        <p:spPr>
          <a:xfrm>
            <a:off x="960649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9" name="Text Placeholder 14">
            <a:extLst>
              <a:ext uri="{FF2B5EF4-FFF2-40B4-BE49-F238E27FC236}">
                <a16:creationId xmlns:a16="http://schemas.microsoft.com/office/drawing/2014/main" id="{B7A64542-4E5B-4701-845E-5101F87E1102}"/>
              </a:ext>
            </a:extLst>
          </p:cNvPr>
          <p:cNvSpPr>
            <a:spLocks noGrp="1"/>
          </p:cNvSpPr>
          <p:nvPr>
            <p:ph type="body" sz="quarter" idx="40" hasCustomPrompt="1"/>
          </p:nvPr>
        </p:nvSpPr>
        <p:spPr>
          <a:xfrm>
            <a:off x="10395907"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2" name="Text Placeholder 14">
            <a:extLst>
              <a:ext uri="{FF2B5EF4-FFF2-40B4-BE49-F238E27FC236}">
                <a16:creationId xmlns:a16="http://schemas.microsoft.com/office/drawing/2014/main" id="{0F74B4EA-4966-4ABC-8DFD-01157881B81B}"/>
              </a:ext>
            </a:extLst>
          </p:cNvPr>
          <p:cNvSpPr>
            <a:spLocks noGrp="1"/>
          </p:cNvSpPr>
          <p:nvPr>
            <p:ph type="body" sz="quarter" idx="41" hasCustomPrompt="1"/>
          </p:nvPr>
        </p:nvSpPr>
        <p:spPr>
          <a:xfrm>
            <a:off x="696804" y="2720679"/>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D7536456-E749-466F-8EFA-F33D82812277}"/>
              </a:ext>
            </a:extLst>
          </p:cNvPr>
          <p:cNvSpPr>
            <a:spLocks noGrp="1"/>
          </p:cNvSpPr>
          <p:nvPr>
            <p:ph type="body" sz="quarter" idx="42" hasCustomPrompt="1"/>
          </p:nvPr>
        </p:nvSpPr>
        <p:spPr>
          <a:xfrm>
            <a:off x="696804" y="4418755"/>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a:t>Add year</a:t>
            </a:r>
          </a:p>
        </p:txBody>
      </p:sp>
      <p:sp>
        <p:nvSpPr>
          <p:cNvPr id="54" name="Text Placeholder 14">
            <a:extLst>
              <a:ext uri="{FF2B5EF4-FFF2-40B4-BE49-F238E27FC236}">
                <a16:creationId xmlns:a16="http://schemas.microsoft.com/office/drawing/2014/main" id="{A6C85040-3D7A-4FD1-B96E-3ED738367662}"/>
              </a:ext>
            </a:extLst>
          </p:cNvPr>
          <p:cNvSpPr>
            <a:spLocks noGrp="1"/>
          </p:cNvSpPr>
          <p:nvPr>
            <p:ph type="body" sz="quarter" idx="43" hasCustomPrompt="1"/>
          </p:nvPr>
        </p:nvSpPr>
        <p:spPr>
          <a:xfrm>
            <a:off x="202936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966941C8-0858-4060-8F85-A63D40D05872}"/>
              </a:ext>
            </a:extLst>
          </p:cNvPr>
          <p:cNvSpPr>
            <a:spLocks noGrp="1"/>
          </p:cNvSpPr>
          <p:nvPr>
            <p:ph type="body" sz="quarter" idx="44" hasCustomPrompt="1"/>
          </p:nvPr>
        </p:nvSpPr>
        <p:spPr>
          <a:xfrm>
            <a:off x="4397612"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B66D6339-390D-45A7-BBF7-ADB8D6A0168F}"/>
              </a:ext>
            </a:extLst>
          </p:cNvPr>
          <p:cNvSpPr>
            <a:spLocks noGrp="1"/>
          </p:cNvSpPr>
          <p:nvPr>
            <p:ph type="body" sz="quarter" idx="45" hasCustomPrompt="1"/>
          </p:nvPr>
        </p:nvSpPr>
        <p:spPr>
          <a:xfrm>
            <a:off x="834468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89C25EC2-6755-441D-BD59-204C60EFD6AE}"/>
              </a:ext>
            </a:extLst>
          </p:cNvPr>
          <p:cNvSpPr>
            <a:spLocks noGrp="1"/>
          </p:cNvSpPr>
          <p:nvPr>
            <p:ph type="body" sz="quarter" idx="46" hasCustomPrompt="1"/>
          </p:nvPr>
        </p:nvSpPr>
        <p:spPr>
          <a:xfrm>
            <a:off x="202936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5AA552AB-DFEE-4CE4-9596-F63F557FD478}"/>
              </a:ext>
            </a:extLst>
          </p:cNvPr>
          <p:cNvSpPr>
            <a:spLocks noGrp="1"/>
          </p:cNvSpPr>
          <p:nvPr>
            <p:ph type="body" sz="quarter" idx="47" hasCustomPrompt="1"/>
          </p:nvPr>
        </p:nvSpPr>
        <p:spPr>
          <a:xfrm>
            <a:off x="5976442" y="3854752"/>
            <a:ext cx="1440088" cy="557165"/>
          </a:xfrm>
          <a:prstGeom prst="rect">
            <a:avLst/>
          </a:prstGeom>
        </p:spPr>
        <p:txBody>
          <a:bodyPr anchor="ctr">
            <a:noAutofit/>
          </a:bodyPr>
          <a:lstStyle>
            <a:lvl1pPr marL="0" indent="0" algn="ctr">
              <a:lnSpc>
                <a:spcPct val="100000"/>
              </a:lnSpc>
              <a:spcBef>
                <a:spcPts val="0"/>
              </a:spcBef>
              <a:buNone/>
              <a:defRPr sz="1400" b="1" cap="none" spc="100" baseline="0">
                <a:solidFill>
                  <a:schemeClr val="accent4"/>
                </a:solidFill>
                <a:latin typeface="+mn-lt"/>
              </a:defRPr>
            </a:lvl1pPr>
          </a:lstStyle>
          <a:p>
            <a:pPr lvl="0"/>
            <a:r>
              <a:rPr lang="en-US"/>
              <a:t>Click to add text</a:t>
            </a:r>
          </a:p>
        </p:txBody>
      </p:sp>
      <p:sp>
        <p:nvSpPr>
          <p:cNvPr id="59" name="Text Placeholder 14">
            <a:extLst>
              <a:ext uri="{FF2B5EF4-FFF2-40B4-BE49-F238E27FC236}">
                <a16:creationId xmlns:a16="http://schemas.microsoft.com/office/drawing/2014/main" id="{8AA79F31-661A-42DB-97E9-B3633BF6622E}"/>
              </a:ext>
            </a:extLst>
          </p:cNvPr>
          <p:cNvSpPr>
            <a:spLocks noGrp="1"/>
          </p:cNvSpPr>
          <p:nvPr>
            <p:ph type="body" sz="quarter" idx="48" hasCustomPrompt="1"/>
          </p:nvPr>
        </p:nvSpPr>
        <p:spPr>
          <a:xfrm>
            <a:off x="992351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5171E1E5-ACAD-4ED5-AAF2-539AF0733FC8}"/>
              </a:ext>
            </a:extLst>
          </p:cNvPr>
          <p:cNvSpPr>
            <a:spLocks noGrp="1"/>
          </p:cNvSpPr>
          <p:nvPr>
            <p:ph type="title" hasCustomPrompt="1"/>
          </p:nvPr>
        </p:nvSpPr>
        <p:spPr>
          <a:xfrm>
            <a:off x="838200" y="671808"/>
            <a:ext cx="10515600" cy="661924"/>
          </a:xfrm>
        </p:spPr>
        <p:txBody>
          <a:bodyPr/>
          <a:lstStyle>
            <a:lvl1pPr>
              <a:defRPr/>
            </a:lvl1pPr>
          </a:lstStyle>
          <a:p>
            <a:r>
              <a:rPr lang="en-US" dirty="0"/>
              <a:t>Click to add title</a:t>
            </a:r>
          </a:p>
        </p:txBody>
      </p:sp>
    </p:spTree>
    <p:extLst>
      <p:ext uri="{BB962C8B-B14F-4D97-AF65-F5344CB8AC3E}">
        <p14:creationId xmlns:p14="http://schemas.microsoft.com/office/powerpoint/2010/main" val="1808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1DFB87B-D4AD-42B4-8993-D5BD0311CFF4}"/>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DEBDA0E7-08C2-442E-A8B3-F1218B69F28B}"/>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869842E0-2E48-4C5C-9EC5-429BF2DA44B5}"/>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2" name="Rectangle 1">
            <a:extLst>
              <a:ext uri="{FF2B5EF4-FFF2-40B4-BE49-F238E27FC236}">
                <a16:creationId xmlns:a16="http://schemas.microsoft.com/office/drawing/2014/main" id="{AA3808EC-BC22-46D4-895E-0A67F6EE1907}"/>
              </a:ext>
            </a:extLst>
          </p:cNvPr>
          <p:cNvSpPr/>
          <p:nvPr userDrawn="1"/>
        </p:nvSpPr>
        <p:spPr>
          <a:xfrm>
            <a:off x="9393543"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6783E2FE-F5EA-4C43-BC5B-23330B11D446}"/>
              </a:ext>
            </a:extLst>
          </p:cNvPr>
          <p:cNvSpPr>
            <a:spLocks noGrp="1"/>
          </p:cNvSpPr>
          <p:nvPr>
            <p:ph type="title" hasCustomPrompt="1"/>
          </p:nvPr>
        </p:nvSpPr>
        <p:spPr>
          <a:xfrm rot="5400000">
            <a:off x="8333552" y="3930709"/>
            <a:ext cx="3975244" cy="996551"/>
          </a:xfrm>
        </p:spPr>
        <p:txBody>
          <a:bodyPr/>
          <a:lstStyle>
            <a:lvl1pPr>
              <a:defRPr/>
            </a:lvl1pPr>
          </a:lstStyle>
          <a:p>
            <a:r>
              <a:rPr lang="en-US" dirty="0"/>
              <a:t>Click to add title</a:t>
            </a:r>
          </a:p>
        </p:txBody>
      </p:sp>
    </p:spTree>
    <p:extLst>
      <p:ext uri="{BB962C8B-B14F-4D97-AF65-F5344CB8AC3E}">
        <p14:creationId xmlns:p14="http://schemas.microsoft.com/office/powerpoint/2010/main" val="578592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The Team 4-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0F7723-F5B1-4A97-921F-93E42B12D62B}"/>
              </a:ext>
            </a:extLst>
          </p:cNvPr>
          <p:cNvSpPr/>
          <p:nvPr userDrawn="1"/>
        </p:nvSpPr>
        <p:spPr>
          <a:xfrm>
            <a:off x="4659086" y="0"/>
            <a:ext cx="7532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E1670FDF-6533-4E3F-94A4-2548DA2F9C6C}"/>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DFDB69DE-3108-4A10-8EDD-EC2EF3F52F04}"/>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49B337B-1B07-4B9D-9563-C5E433F8395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9">
            <a:extLst>
              <a:ext uri="{FF2B5EF4-FFF2-40B4-BE49-F238E27FC236}">
                <a16:creationId xmlns:a16="http://schemas.microsoft.com/office/drawing/2014/main" id="{FA44B00A-A50E-49C2-AE8C-E243734442AF}"/>
              </a:ext>
            </a:extLst>
          </p:cNvPr>
          <p:cNvSpPr>
            <a:spLocks noGrp="1"/>
          </p:cNvSpPr>
          <p:nvPr>
            <p:ph type="pic" sz="quarter" idx="14" hasCustomPrompt="1"/>
          </p:nvPr>
        </p:nvSpPr>
        <p:spPr>
          <a:xfrm>
            <a:off x="6031913"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00A1A7F-BD7F-4CB8-A8BD-C7DDCD62C9A8}"/>
              </a:ext>
            </a:extLst>
          </p:cNvPr>
          <p:cNvSpPr>
            <a:spLocks noGrp="1"/>
          </p:cNvSpPr>
          <p:nvPr>
            <p:ph type="body" sz="quarter" idx="18" hasCustomPrompt="1"/>
          </p:nvPr>
        </p:nvSpPr>
        <p:spPr>
          <a:xfrm>
            <a:off x="5794627" y="2426760"/>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dirty="0"/>
              <a:t>Add name</a:t>
            </a:r>
          </a:p>
        </p:txBody>
      </p:sp>
      <p:sp>
        <p:nvSpPr>
          <p:cNvPr id="11" name="Text Placeholder 10">
            <a:extLst>
              <a:ext uri="{FF2B5EF4-FFF2-40B4-BE49-F238E27FC236}">
                <a16:creationId xmlns:a16="http://schemas.microsoft.com/office/drawing/2014/main" id="{C4253CF9-87EA-4162-8CBD-63E10EBEB6E6}"/>
              </a:ext>
            </a:extLst>
          </p:cNvPr>
          <p:cNvSpPr>
            <a:spLocks noGrp="1"/>
          </p:cNvSpPr>
          <p:nvPr>
            <p:ph type="body" sz="quarter" idx="19" hasCustomPrompt="1"/>
          </p:nvPr>
        </p:nvSpPr>
        <p:spPr>
          <a:xfrm>
            <a:off x="5794627" y="2801755"/>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4" name="Picture Placeholder 9">
            <a:extLst>
              <a:ext uri="{FF2B5EF4-FFF2-40B4-BE49-F238E27FC236}">
                <a16:creationId xmlns:a16="http://schemas.microsoft.com/office/drawing/2014/main" id="{F099E8E6-E766-4B5B-8E98-7D92E8F91A95}"/>
              </a:ext>
            </a:extLst>
          </p:cNvPr>
          <p:cNvSpPr>
            <a:spLocks noGrp="1"/>
          </p:cNvSpPr>
          <p:nvPr>
            <p:ph type="pic" sz="quarter" idx="23" hasCustomPrompt="1"/>
          </p:nvPr>
        </p:nvSpPr>
        <p:spPr>
          <a:xfrm>
            <a:off x="9038065"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A3AC6007-1F43-4D93-842F-2E1F01D19B20}"/>
              </a:ext>
            </a:extLst>
          </p:cNvPr>
          <p:cNvSpPr>
            <a:spLocks noGrp="1"/>
          </p:cNvSpPr>
          <p:nvPr>
            <p:ph type="body" sz="quarter" idx="29" hasCustomPrompt="1"/>
          </p:nvPr>
        </p:nvSpPr>
        <p:spPr>
          <a:xfrm>
            <a:off x="8800779" y="2426197"/>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5EC4308-1195-47F4-A415-8637701ADF8A}"/>
              </a:ext>
            </a:extLst>
          </p:cNvPr>
          <p:cNvSpPr>
            <a:spLocks noGrp="1"/>
          </p:cNvSpPr>
          <p:nvPr>
            <p:ph type="body" sz="quarter" idx="30" hasCustomPrompt="1"/>
          </p:nvPr>
        </p:nvSpPr>
        <p:spPr>
          <a:xfrm>
            <a:off x="8800779" y="2801192"/>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38" name="Picture Placeholder 9">
            <a:extLst>
              <a:ext uri="{FF2B5EF4-FFF2-40B4-BE49-F238E27FC236}">
                <a16:creationId xmlns:a16="http://schemas.microsoft.com/office/drawing/2014/main" id="{8E583185-DBE3-45E6-B367-B88C50A91CEA}"/>
              </a:ext>
            </a:extLst>
          </p:cNvPr>
          <p:cNvSpPr>
            <a:spLocks noGrp="1"/>
          </p:cNvSpPr>
          <p:nvPr>
            <p:ph type="pic" sz="quarter" idx="31" hasCustomPrompt="1"/>
          </p:nvPr>
        </p:nvSpPr>
        <p:spPr>
          <a:xfrm>
            <a:off x="6031913"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39" name="Text Placeholder 10">
            <a:extLst>
              <a:ext uri="{FF2B5EF4-FFF2-40B4-BE49-F238E27FC236}">
                <a16:creationId xmlns:a16="http://schemas.microsoft.com/office/drawing/2014/main" id="{0B472BE4-F051-416A-AFCF-53E847C3E546}"/>
              </a:ext>
            </a:extLst>
          </p:cNvPr>
          <p:cNvSpPr>
            <a:spLocks noGrp="1"/>
          </p:cNvSpPr>
          <p:nvPr>
            <p:ph type="body" sz="quarter" idx="32" hasCustomPrompt="1"/>
          </p:nvPr>
        </p:nvSpPr>
        <p:spPr>
          <a:xfrm>
            <a:off x="5794627" y="5249132"/>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0" name="Text Placeholder 10">
            <a:extLst>
              <a:ext uri="{FF2B5EF4-FFF2-40B4-BE49-F238E27FC236}">
                <a16:creationId xmlns:a16="http://schemas.microsoft.com/office/drawing/2014/main" id="{FF4A7512-D4D0-4D2E-A300-C5EE0AC2EC89}"/>
              </a:ext>
            </a:extLst>
          </p:cNvPr>
          <p:cNvSpPr>
            <a:spLocks noGrp="1"/>
          </p:cNvSpPr>
          <p:nvPr>
            <p:ph type="body" sz="quarter" idx="33" hasCustomPrompt="1"/>
          </p:nvPr>
        </p:nvSpPr>
        <p:spPr>
          <a:xfrm>
            <a:off x="5794627" y="5624127"/>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41" name="Picture Placeholder 9">
            <a:extLst>
              <a:ext uri="{FF2B5EF4-FFF2-40B4-BE49-F238E27FC236}">
                <a16:creationId xmlns:a16="http://schemas.microsoft.com/office/drawing/2014/main" id="{7CBE80F1-F6E2-416E-9F4A-EBE15E0F94A5}"/>
              </a:ext>
            </a:extLst>
          </p:cNvPr>
          <p:cNvSpPr>
            <a:spLocks noGrp="1"/>
          </p:cNvSpPr>
          <p:nvPr>
            <p:ph type="pic" sz="quarter" idx="34" hasCustomPrompt="1"/>
          </p:nvPr>
        </p:nvSpPr>
        <p:spPr>
          <a:xfrm>
            <a:off x="9038065"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42" name="Text Placeholder 10">
            <a:extLst>
              <a:ext uri="{FF2B5EF4-FFF2-40B4-BE49-F238E27FC236}">
                <a16:creationId xmlns:a16="http://schemas.microsoft.com/office/drawing/2014/main" id="{B9A76D07-863C-4818-9D9C-99B8F83B8F41}"/>
              </a:ext>
            </a:extLst>
          </p:cNvPr>
          <p:cNvSpPr>
            <a:spLocks noGrp="1"/>
          </p:cNvSpPr>
          <p:nvPr>
            <p:ph type="body" sz="quarter" idx="35" hasCustomPrompt="1"/>
          </p:nvPr>
        </p:nvSpPr>
        <p:spPr>
          <a:xfrm>
            <a:off x="8800779" y="5248569"/>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3" name="Text Placeholder 10">
            <a:extLst>
              <a:ext uri="{FF2B5EF4-FFF2-40B4-BE49-F238E27FC236}">
                <a16:creationId xmlns:a16="http://schemas.microsoft.com/office/drawing/2014/main" id="{822CAEC7-C513-41B6-9F77-3D5481F849EE}"/>
              </a:ext>
            </a:extLst>
          </p:cNvPr>
          <p:cNvSpPr>
            <a:spLocks noGrp="1"/>
          </p:cNvSpPr>
          <p:nvPr>
            <p:ph type="body" sz="quarter" idx="36" hasCustomPrompt="1"/>
          </p:nvPr>
        </p:nvSpPr>
        <p:spPr>
          <a:xfrm>
            <a:off x="8800779" y="5623564"/>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 name="Title 1">
            <a:extLst>
              <a:ext uri="{FF2B5EF4-FFF2-40B4-BE49-F238E27FC236}">
                <a16:creationId xmlns:a16="http://schemas.microsoft.com/office/drawing/2014/main" id="{2CC03895-E987-4148-AB13-798D65CB7B03}"/>
              </a:ext>
            </a:extLst>
          </p:cNvPr>
          <p:cNvSpPr>
            <a:spLocks noGrp="1"/>
          </p:cNvSpPr>
          <p:nvPr>
            <p:ph type="title" hasCustomPrompt="1"/>
          </p:nvPr>
        </p:nvSpPr>
        <p:spPr>
          <a:xfrm rot="16200000">
            <a:off x="2238083"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2289745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The Team 8-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64182B-9BBA-4B44-BC53-045107E9371D}"/>
              </a:ext>
            </a:extLst>
          </p:cNvPr>
          <p:cNvSpPr/>
          <p:nvPr userDrawn="1"/>
        </p:nvSpPr>
        <p:spPr>
          <a:xfrm>
            <a:off x="2754086" y="0"/>
            <a:ext cx="9437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07DA1795-FD62-4E99-989E-A14C0571A741}"/>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0F25EE35-717E-4E9F-A75B-366341B39E7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3C606A6-DC50-4DDF-8621-3D530D52B5E4}"/>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Picture Placeholder 9">
            <a:extLst>
              <a:ext uri="{FF2B5EF4-FFF2-40B4-BE49-F238E27FC236}">
                <a16:creationId xmlns:a16="http://schemas.microsoft.com/office/drawing/2014/main" id="{9DE112EE-5EA4-49AF-8AF9-754D30C1448E}"/>
              </a:ext>
            </a:extLst>
          </p:cNvPr>
          <p:cNvSpPr>
            <a:spLocks noGrp="1"/>
          </p:cNvSpPr>
          <p:nvPr>
            <p:ph type="pic" sz="quarter" idx="14" hasCustomPrompt="1"/>
          </p:nvPr>
        </p:nvSpPr>
        <p:spPr>
          <a:xfrm>
            <a:off x="375845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9" name="Text Placeholder 10">
            <a:extLst>
              <a:ext uri="{FF2B5EF4-FFF2-40B4-BE49-F238E27FC236}">
                <a16:creationId xmlns:a16="http://schemas.microsoft.com/office/drawing/2014/main" id="{63210BF0-55FD-4D41-9458-4492BAD292AE}"/>
              </a:ext>
            </a:extLst>
          </p:cNvPr>
          <p:cNvSpPr>
            <a:spLocks noGrp="1"/>
          </p:cNvSpPr>
          <p:nvPr>
            <p:ph type="body" sz="quarter" idx="18" hasCustomPrompt="1"/>
          </p:nvPr>
        </p:nvSpPr>
        <p:spPr>
          <a:xfrm>
            <a:off x="347495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0" name="Text Placeholder 10">
            <a:extLst>
              <a:ext uri="{FF2B5EF4-FFF2-40B4-BE49-F238E27FC236}">
                <a16:creationId xmlns:a16="http://schemas.microsoft.com/office/drawing/2014/main" id="{A739369F-4EDD-4B19-8395-084759667B62}"/>
              </a:ext>
            </a:extLst>
          </p:cNvPr>
          <p:cNvSpPr>
            <a:spLocks noGrp="1"/>
          </p:cNvSpPr>
          <p:nvPr>
            <p:ph type="body" sz="quarter" idx="19" hasCustomPrompt="1"/>
          </p:nvPr>
        </p:nvSpPr>
        <p:spPr>
          <a:xfrm>
            <a:off x="347495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17" name="Picture Placeholder 9">
            <a:extLst>
              <a:ext uri="{FF2B5EF4-FFF2-40B4-BE49-F238E27FC236}">
                <a16:creationId xmlns:a16="http://schemas.microsoft.com/office/drawing/2014/main" id="{A72E3657-9D29-484E-819B-67EA4ADC474B}"/>
              </a:ext>
            </a:extLst>
          </p:cNvPr>
          <p:cNvSpPr>
            <a:spLocks noGrp="1"/>
          </p:cNvSpPr>
          <p:nvPr>
            <p:ph type="pic" sz="quarter" idx="20" hasCustomPrompt="1"/>
          </p:nvPr>
        </p:nvSpPr>
        <p:spPr>
          <a:xfrm>
            <a:off x="585879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18" name="Text Placeholder 10">
            <a:extLst>
              <a:ext uri="{FF2B5EF4-FFF2-40B4-BE49-F238E27FC236}">
                <a16:creationId xmlns:a16="http://schemas.microsoft.com/office/drawing/2014/main" id="{3E59867B-1A93-4A9B-9C2E-AE7B5FCF5109}"/>
              </a:ext>
            </a:extLst>
          </p:cNvPr>
          <p:cNvSpPr>
            <a:spLocks noGrp="1"/>
          </p:cNvSpPr>
          <p:nvPr>
            <p:ph type="body" sz="quarter" idx="21" hasCustomPrompt="1"/>
          </p:nvPr>
        </p:nvSpPr>
        <p:spPr>
          <a:xfrm>
            <a:off x="557529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9" name="Text Placeholder 10">
            <a:extLst>
              <a:ext uri="{FF2B5EF4-FFF2-40B4-BE49-F238E27FC236}">
                <a16:creationId xmlns:a16="http://schemas.microsoft.com/office/drawing/2014/main" id="{690192BD-CD3C-44D3-9A9A-8782B80F765D}"/>
              </a:ext>
            </a:extLst>
          </p:cNvPr>
          <p:cNvSpPr>
            <a:spLocks noGrp="1"/>
          </p:cNvSpPr>
          <p:nvPr>
            <p:ph type="body" sz="quarter" idx="22" hasCustomPrompt="1"/>
          </p:nvPr>
        </p:nvSpPr>
        <p:spPr>
          <a:xfrm>
            <a:off x="557529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0" name="Picture Placeholder 9">
            <a:extLst>
              <a:ext uri="{FF2B5EF4-FFF2-40B4-BE49-F238E27FC236}">
                <a16:creationId xmlns:a16="http://schemas.microsoft.com/office/drawing/2014/main" id="{75E378BE-4D71-48F2-BA16-CCF8158EF7E8}"/>
              </a:ext>
            </a:extLst>
          </p:cNvPr>
          <p:cNvSpPr>
            <a:spLocks noGrp="1"/>
          </p:cNvSpPr>
          <p:nvPr>
            <p:ph type="pic" sz="quarter" idx="23" hasCustomPrompt="1"/>
          </p:nvPr>
        </p:nvSpPr>
        <p:spPr>
          <a:xfrm>
            <a:off x="795913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1" name="Text Placeholder 10">
            <a:extLst>
              <a:ext uri="{FF2B5EF4-FFF2-40B4-BE49-F238E27FC236}">
                <a16:creationId xmlns:a16="http://schemas.microsoft.com/office/drawing/2014/main" id="{80F28DC9-C26A-4D42-8BFA-540BB696E04D}"/>
              </a:ext>
            </a:extLst>
          </p:cNvPr>
          <p:cNvSpPr>
            <a:spLocks noGrp="1"/>
          </p:cNvSpPr>
          <p:nvPr>
            <p:ph type="body" sz="quarter" idx="24" hasCustomPrompt="1"/>
          </p:nvPr>
        </p:nvSpPr>
        <p:spPr>
          <a:xfrm>
            <a:off x="767563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2" name="Text Placeholder 10">
            <a:extLst>
              <a:ext uri="{FF2B5EF4-FFF2-40B4-BE49-F238E27FC236}">
                <a16:creationId xmlns:a16="http://schemas.microsoft.com/office/drawing/2014/main" id="{9642AD6D-085C-424D-B340-7731A4F95D4A}"/>
              </a:ext>
            </a:extLst>
          </p:cNvPr>
          <p:cNvSpPr>
            <a:spLocks noGrp="1"/>
          </p:cNvSpPr>
          <p:nvPr>
            <p:ph type="body" sz="quarter" idx="25" hasCustomPrompt="1"/>
          </p:nvPr>
        </p:nvSpPr>
        <p:spPr>
          <a:xfrm>
            <a:off x="767563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3" name="Picture Placeholder 9">
            <a:extLst>
              <a:ext uri="{FF2B5EF4-FFF2-40B4-BE49-F238E27FC236}">
                <a16:creationId xmlns:a16="http://schemas.microsoft.com/office/drawing/2014/main" id="{9CD02B3D-3B05-4CE4-98EF-4772E813751D}"/>
              </a:ext>
            </a:extLst>
          </p:cNvPr>
          <p:cNvSpPr>
            <a:spLocks noGrp="1"/>
          </p:cNvSpPr>
          <p:nvPr>
            <p:ph type="pic" sz="quarter" idx="26" hasCustomPrompt="1"/>
          </p:nvPr>
        </p:nvSpPr>
        <p:spPr>
          <a:xfrm>
            <a:off x="10059471"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4" name="Text Placeholder 10">
            <a:extLst>
              <a:ext uri="{FF2B5EF4-FFF2-40B4-BE49-F238E27FC236}">
                <a16:creationId xmlns:a16="http://schemas.microsoft.com/office/drawing/2014/main" id="{758AF150-35C5-4E99-97F8-798A80E52A7C}"/>
              </a:ext>
            </a:extLst>
          </p:cNvPr>
          <p:cNvSpPr>
            <a:spLocks noGrp="1"/>
          </p:cNvSpPr>
          <p:nvPr>
            <p:ph type="body" sz="quarter" idx="27" hasCustomPrompt="1"/>
          </p:nvPr>
        </p:nvSpPr>
        <p:spPr>
          <a:xfrm>
            <a:off x="9775977"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5" name="Text Placeholder 10">
            <a:extLst>
              <a:ext uri="{FF2B5EF4-FFF2-40B4-BE49-F238E27FC236}">
                <a16:creationId xmlns:a16="http://schemas.microsoft.com/office/drawing/2014/main" id="{B02EB253-A55A-4EC6-A5A8-ABACCF75D015}"/>
              </a:ext>
            </a:extLst>
          </p:cNvPr>
          <p:cNvSpPr>
            <a:spLocks noGrp="1"/>
          </p:cNvSpPr>
          <p:nvPr>
            <p:ph type="body" sz="quarter" idx="28" hasCustomPrompt="1"/>
          </p:nvPr>
        </p:nvSpPr>
        <p:spPr>
          <a:xfrm>
            <a:off x="9775977"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6" name="Picture Placeholder 9">
            <a:extLst>
              <a:ext uri="{FF2B5EF4-FFF2-40B4-BE49-F238E27FC236}">
                <a16:creationId xmlns:a16="http://schemas.microsoft.com/office/drawing/2014/main" id="{1A02BB49-28DB-48E5-8959-D36C9840302C}"/>
              </a:ext>
            </a:extLst>
          </p:cNvPr>
          <p:cNvSpPr>
            <a:spLocks noGrp="1"/>
          </p:cNvSpPr>
          <p:nvPr>
            <p:ph type="pic" sz="quarter" idx="29" hasCustomPrompt="1"/>
          </p:nvPr>
        </p:nvSpPr>
        <p:spPr>
          <a:xfrm>
            <a:off x="375845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27" name="Text Placeholder 10">
            <a:extLst>
              <a:ext uri="{FF2B5EF4-FFF2-40B4-BE49-F238E27FC236}">
                <a16:creationId xmlns:a16="http://schemas.microsoft.com/office/drawing/2014/main" id="{03C6BE33-794C-464D-886A-DB31DC137B0D}"/>
              </a:ext>
            </a:extLst>
          </p:cNvPr>
          <p:cNvSpPr>
            <a:spLocks noGrp="1"/>
          </p:cNvSpPr>
          <p:nvPr>
            <p:ph type="body" sz="quarter" idx="30" hasCustomPrompt="1"/>
          </p:nvPr>
        </p:nvSpPr>
        <p:spPr>
          <a:xfrm>
            <a:off x="347495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8" name="Text Placeholder 10">
            <a:extLst>
              <a:ext uri="{FF2B5EF4-FFF2-40B4-BE49-F238E27FC236}">
                <a16:creationId xmlns:a16="http://schemas.microsoft.com/office/drawing/2014/main" id="{51088B84-C9AE-4E0F-BE0B-7691872F7898}"/>
              </a:ext>
            </a:extLst>
          </p:cNvPr>
          <p:cNvSpPr>
            <a:spLocks noGrp="1"/>
          </p:cNvSpPr>
          <p:nvPr>
            <p:ph type="body" sz="quarter" idx="31" hasCustomPrompt="1"/>
          </p:nvPr>
        </p:nvSpPr>
        <p:spPr>
          <a:xfrm>
            <a:off x="347495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9" name="Picture Placeholder 9">
            <a:extLst>
              <a:ext uri="{FF2B5EF4-FFF2-40B4-BE49-F238E27FC236}">
                <a16:creationId xmlns:a16="http://schemas.microsoft.com/office/drawing/2014/main" id="{EC807298-9742-4D0C-86D4-A25C5ED3069C}"/>
              </a:ext>
            </a:extLst>
          </p:cNvPr>
          <p:cNvSpPr>
            <a:spLocks noGrp="1"/>
          </p:cNvSpPr>
          <p:nvPr>
            <p:ph type="pic" sz="quarter" idx="32" hasCustomPrompt="1"/>
          </p:nvPr>
        </p:nvSpPr>
        <p:spPr>
          <a:xfrm>
            <a:off x="585879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7B94081A-B2B7-439C-B7CA-91A63FB88DF1}"/>
              </a:ext>
            </a:extLst>
          </p:cNvPr>
          <p:cNvSpPr>
            <a:spLocks noGrp="1"/>
          </p:cNvSpPr>
          <p:nvPr>
            <p:ph type="body" sz="quarter" idx="33" hasCustomPrompt="1"/>
          </p:nvPr>
        </p:nvSpPr>
        <p:spPr>
          <a:xfrm>
            <a:off x="557529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75898E2-098E-4BDE-8BA8-C1D0755D7EB9}"/>
              </a:ext>
            </a:extLst>
          </p:cNvPr>
          <p:cNvSpPr>
            <a:spLocks noGrp="1"/>
          </p:cNvSpPr>
          <p:nvPr>
            <p:ph type="body" sz="quarter" idx="34" hasCustomPrompt="1"/>
          </p:nvPr>
        </p:nvSpPr>
        <p:spPr>
          <a:xfrm>
            <a:off x="557529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2" name="Picture Placeholder 9">
            <a:extLst>
              <a:ext uri="{FF2B5EF4-FFF2-40B4-BE49-F238E27FC236}">
                <a16:creationId xmlns:a16="http://schemas.microsoft.com/office/drawing/2014/main" id="{EEB78526-379C-43C5-ABE7-2F184FC309A1}"/>
              </a:ext>
            </a:extLst>
          </p:cNvPr>
          <p:cNvSpPr>
            <a:spLocks noGrp="1"/>
          </p:cNvSpPr>
          <p:nvPr>
            <p:ph type="pic" sz="quarter" idx="35" hasCustomPrompt="1"/>
          </p:nvPr>
        </p:nvSpPr>
        <p:spPr>
          <a:xfrm>
            <a:off x="795913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3" name="Text Placeholder 10">
            <a:extLst>
              <a:ext uri="{FF2B5EF4-FFF2-40B4-BE49-F238E27FC236}">
                <a16:creationId xmlns:a16="http://schemas.microsoft.com/office/drawing/2014/main" id="{FAA9378E-4336-4D84-9033-052E57D5470C}"/>
              </a:ext>
            </a:extLst>
          </p:cNvPr>
          <p:cNvSpPr>
            <a:spLocks noGrp="1"/>
          </p:cNvSpPr>
          <p:nvPr>
            <p:ph type="body" sz="quarter" idx="36" hasCustomPrompt="1"/>
          </p:nvPr>
        </p:nvSpPr>
        <p:spPr>
          <a:xfrm>
            <a:off x="767563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4" name="Text Placeholder 10">
            <a:extLst>
              <a:ext uri="{FF2B5EF4-FFF2-40B4-BE49-F238E27FC236}">
                <a16:creationId xmlns:a16="http://schemas.microsoft.com/office/drawing/2014/main" id="{4AF0D6AA-392E-489E-8457-370F653057E9}"/>
              </a:ext>
            </a:extLst>
          </p:cNvPr>
          <p:cNvSpPr>
            <a:spLocks noGrp="1"/>
          </p:cNvSpPr>
          <p:nvPr>
            <p:ph type="body" sz="quarter" idx="37" hasCustomPrompt="1"/>
          </p:nvPr>
        </p:nvSpPr>
        <p:spPr>
          <a:xfrm>
            <a:off x="767563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5" name="Picture Placeholder 9">
            <a:extLst>
              <a:ext uri="{FF2B5EF4-FFF2-40B4-BE49-F238E27FC236}">
                <a16:creationId xmlns:a16="http://schemas.microsoft.com/office/drawing/2014/main" id="{515D701A-667D-41D8-B25B-72B088C7E9E4}"/>
              </a:ext>
            </a:extLst>
          </p:cNvPr>
          <p:cNvSpPr>
            <a:spLocks noGrp="1"/>
          </p:cNvSpPr>
          <p:nvPr>
            <p:ph type="pic" sz="quarter" idx="38" hasCustomPrompt="1"/>
          </p:nvPr>
        </p:nvSpPr>
        <p:spPr>
          <a:xfrm>
            <a:off x="10059471"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6" name="Text Placeholder 10">
            <a:extLst>
              <a:ext uri="{FF2B5EF4-FFF2-40B4-BE49-F238E27FC236}">
                <a16:creationId xmlns:a16="http://schemas.microsoft.com/office/drawing/2014/main" id="{D0AB2C67-89B8-459B-BB18-3655BA5AB355}"/>
              </a:ext>
            </a:extLst>
          </p:cNvPr>
          <p:cNvSpPr>
            <a:spLocks noGrp="1"/>
          </p:cNvSpPr>
          <p:nvPr>
            <p:ph type="body" sz="quarter" idx="39" hasCustomPrompt="1"/>
          </p:nvPr>
        </p:nvSpPr>
        <p:spPr>
          <a:xfrm>
            <a:off x="9775977"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7" name="Text Placeholder 10">
            <a:extLst>
              <a:ext uri="{FF2B5EF4-FFF2-40B4-BE49-F238E27FC236}">
                <a16:creationId xmlns:a16="http://schemas.microsoft.com/office/drawing/2014/main" id="{88DB254D-C387-4A49-A475-DA300A713177}"/>
              </a:ext>
            </a:extLst>
          </p:cNvPr>
          <p:cNvSpPr>
            <a:spLocks noGrp="1"/>
          </p:cNvSpPr>
          <p:nvPr>
            <p:ph type="body" sz="quarter" idx="40" hasCustomPrompt="1"/>
          </p:nvPr>
        </p:nvSpPr>
        <p:spPr>
          <a:xfrm>
            <a:off x="9775977"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8" name="Title 1">
            <a:extLst>
              <a:ext uri="{FF2B5EF4-FFF2-40B4-BE49-F238E27FC236}">
                <a16:creationId xmlns:a16="http://schemas.microsoft.com/office/drawing/2014/main" id="{3C00339E-E516-47A3-98FD-7904488645B5}"/>
              </a:ext>
            </a:extLst>
          </p:cNvPr>
          <p:cNvSpPr>
            <a:spLocks noGrp="1"/>
          </p:cNvSpPr>
          <p:nvPr>
            <p:ph type="title" hasCustomPrompt="1"/>
          </p:nvPr>
        </p:nvSpPr>
        <p:spPr>
          <a:xfrm rot="16200000">
            <a:off x="332219"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710110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E516B3E-BF5D-4CBE-AA15-FEAD2B0B9811}"/>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9AC6F15C-2031-4B28-91FF-8532EFEE84D6}"/>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12847681-AA55-4F94-8741-812FB362831F}"/>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26" name="Rectangle 25">
            <a:extLst>
              <a:ext uri="{FF2B5EF4-FFF2-40B4-BE49-F238E27FC236}">
                <a16:creationId xmlns:a16="http://schemas.microsoft.com/office/drawing/2014/main" id="{0FB5880F-F841-4DE6-B266-C373510AF249}"/>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8" name="Text Placeholder 10">
            <a:extLst>
              <a:ext uri="{FF2B5EF4-FFF2-40B4-BE49-F238E27FC236}">
                <a16:creationId xmlns:a16="http://schemas.microsoft.com/office/drawing/2014/main" id="{388B7164-58B7-4BB5-998B-0E7F664D9290}"/>
              </a:ext>
            </a:extLst>
          </p:cNvPr>
          <p:cNvSpPr>
            <a:spLocks noGrp="1"/>
          </p:cNvSpPr>
          <p:nvPr>
            <p:ph type="body" sz="quarter" idx="25" hasCustomPrompt="1"/>
          </p:nvPr>
        </p:nvSpPr>
        <p:spPr>
          <a:xfrm rot="16200000">
            <a:off x="562550"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29" name="Text Placeholder 10">
            <a:extLst>
              <a:ext uri="{FF2B5EF4-FFF2-40B4-BE49-F238E27FC236}">
                <a16:creationId xmlns:a16="http://schemas.microsoft.com/office/drawing/2014/main" id="{4CB6F5B2-F117-4AD5-9C54-96006D152F19}"/>
              </a:ext>
            </a:extLst>
          </p:cNvPr>
          <p:cNvSpPr>
            <a:spLocks noGrp="1"/>
          </p:cNvSpPr>
          <p:nvPr>
            <p:ph type="body" sz="quarter" idx="26" hasCustomPrompt="1"/>
          </p:nvPr>
        </p:nvSpPr>
        <p:spPr>
          <a:xfrm rot="16200000">
            <a:off x="3226739"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0" name="Text Placeholder 10">
            <a:extLst>
              <a:ext uri="{FF2B5EF4-FFF2-40B4-BE49-F238E27FC236}">
                <a16:creationId xmlns:a16="http://schemas.microsoft.com/office/drawing/2014/main" id="{60636773-D205-448C-8DD8-8BBC3AFC2568}"/>
              </a:ext>
            </a:extLst>
          </p:cNvPr>
          <p:cNvSpPr>
            <a:spLocks noGrp="1"/>
          </p:cNvSpPr>
          <p:nvPr>
            <p:ph type="body" sz="quarter" idx="27" hasCustomPrompt="1"/>
          </p:nvPr>
        </p:nvSpPr>
        <p:spPr>
          <a:xfrm rot="16200000">
            <a:off x="5857430" y="3063181"/>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CD4F0A7-B003-44EA-AD28-A4B13CCE892C}"/>
              </a:ext>
            </a:extLst>
          </p:cNvPr>
          <p:cNvSpPr>
            <a:spLocks noGrp="1"/>
          </p:cNvSpPr>
          <p:nvPr>
            <p:ph type="body" sz="quarter" idx="28" hasCustomPrompt="1"/>
          </p:nvPr>
        </p:nvSpPr>
        <p:spPr>
          <a:xfrm rot="16200000">
            <a:off x="8520742" y="3063180"/>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2" name="Text Placeholder 10">
            <a:extLst>
              <a:ext uri="{FF2B5EF4-FFF2-40B4-BE49-F238E27FC236}">
                <a16:creationId xmlns:a16="http://schemas.microsoft.com/office/drawing/2014/main" id="{3CEEA233-6913-4525-8B47-39C2814EEF45}"/>
              </a:ext>
            </a:extLst>
          </p:cNvPr>
          <p:cNvSpPr>
            <a:spLocks noGrp="1"/>
          </p:cNvSpPr>
          <p:nvPr>
            <p:ph type="body" sz="quarter" idx="16" hasCustomPrompt="1"/>
          </p:nvPr>
        </p:nvSpPr>
        <p:spPr>
          <a:xfrm>
            <a:off x="838200"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3" name="Text Placeholder 10">
            <a:extLst>
              <a:ext uri="{FF2B5EF4-FFF2-40B4-BE49-F238E27FC236}">
                <a16:creationId xmlns:a16="http://schemas.microsoft.com/office/drawing/2014/main" id="{718C63E6-2425-4D8D-99C9-99B35F978A8F}"/>
              </a:ext>
            </a:extLst>
          </p:cNvPr>
          <p:cNvSpPr>
            <a:spLocks noGrp="1"/>
          </p:cNvSpPr>
          <p:nvPr>
            <p:ph type="body" sz="quarter" idx="17" hasCustomPrompt="1"/>
          </p:nvPr>
        </p:nvSpPr>
        <p:spPr>
          <a:xfrm>
            <a:off x="838200"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4" name="Text Placeholder 10">
            <a:extLst>
              <a:ext uri="{FF2B5EF4-FFF2-40B4-BE49-F238E27FC236}">
                <a16:creationId xmlns:a16="http://schemas.microsoft.com/office/drawing/2014/main" id="{AEB3CF35-C4EC-42DA-B265-89015DF03501}"/>
              </a:ext>
            </a:extLst>
          </p:cNvPr>
          <p:cNvSpPr>
            <a:spLocks noGrp="1"/>
          </p:cNvSpPr>
          <p:nvPr>
            <p:ph type="body" sz="quarter" idx="29" hasCustomPrompt="1"/>
          </p:nvPr>
        </p:nvSpPr>
        <p:spPr>
          <a:xfrm>
            <a:off x="353606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5" name="Text Placeholder 10">
            <a:extLst>
              <a:ext uri="{FF2B5EF4-FFF2-40B4-BE49-F238E27FC236}">
                <a16:creationId xmlns:a16="http://schemas.microsoft.com/office/drawing/2014/main" id="{A1B05A3F-5647-4FA8-AAB1-0438B6F6DD11}"/>
              </a:ext>
            </a:extLst>
          </p:cNvPr>
          <p:cNvSpPr>
            <a:spLocks noGrp="1"/>
          </p:cNvSpPr>
          <p:nvPr>
            <p:ph type="body" sz="quarter" idx="30" hasCustomPrompt="1"/>
          </p:nvPr>
        </p:nvSpPr>
        <p:spPr>
          <a:xfrm>
            <a:off x="353606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6" name="Text Placeholder 10">
            <a:extLst>
              <a:ext uri="{FF2B5EF4-FFF2-40B4-BE49-F238E27FC236}">
                <a16:creationId xmlns:a16="http://schemas.microsoft.com/office/drawing/2014/main" id="{67059F7A-88D8-4E2F-A6F4-6CF5F194D54E}"/>
              </a:ext>
            </a:extLst>
          </p:cNvPr>
          <p:cNvSpPr>
            <a:spLocks noGrp="1"/>
          </p:cNvSpPr>
          <p:nvPr>
            <p:ph type="body" sz="quarter" idx="31" hasCustomPrompt="1"/>
          </p:nvPr>
        </p:nvSpPr>
        <p:spPr>
          <a:xfrm>
            <a:off x="621190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7" name="Text Placeholder 10">
            <a:extLst>
              <a:ext uri="{FF2B5EF4-FFF2-40B4-BE49-F238E27FC236}">
                <a16:creationId xmlns:a16="http://schemas.microsoft.com/office/drawing/2014/main" id="{CB25228C-31FC-4E25-80B1-8FAD0909BE75}"/>
              </a:ext>
            </a:extLst>
          </p:cNvPr>
          <p:cNvSpPr>
            <a:spLocks noGrp="1"/>
          </p:cNvSpPr>
          <p:nvPr>
            <p:ph type="body" sz="quarter" idx="32" hasCustomPrompt="1"/>
          </p:nvPr>
        </p:nvSpPr>
        <p:spPr>
          <a:xfrm>
            <a:off x="621190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8" name="Text Placeholder 10">
            <a:extLst>
              <a:ext uri="{FF2B5EF4-FFF2-40B4-BE49-F238E27FC236}">
                <a16:creationId xmlns:a16="http://schemas.microsoft.com/office/drawing/2014/main" id="{E3BCA350-B685-4ADC-9FC8-231807297673}"/>
              </a:ext>
            </a:extLst>
          </p:cNvPr>
          <p:cNvSpPr>
            <a:spLocks noGrp="1"/>
          </p:cNvSpPr>
          <p:nvPr>
            <p:ph type="body" sz="quarter" idx="33" hasCustomPrompt="1"/>
          </p:nvPr>
        </p:nvSpPr>
        <p:spPr>
          <a:xfrm>
            <a:off x="8904516"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9" name="Text Placeholder 10">
            <a:extLst>
              <a:ext uri="{FF2B5EF4-FFF2-40B4-BE49-F238E27FC236}">
                <a16:creationId xmlns:a16="http://schemas.microsoft.com/office/drawing/2014/main" id="{F75319BC-EF3B-4B55-9663-E04ED5DBC88C}"/>
              </a:ext>
            </a:extLst>
          </p:cNvPr>
          <p:cNvSpPr>
            <a:spLocks noGrp="1"/>
          </p:cNvSpPr>
          <p:nvPr>
            <p:ph type="body" sz="quarter" idx="34" hasCustomPrompt="1"/>
          </p:nvPr>
        </p:nvSpPr>
        <p:spPr>
          <a:xfrm>
            <a:off x="8904516"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19" name="Title 1">
            <a:extLst>
              <a:ext uri="{FF2B5EF4-FFF2-40B4-BE49-F238E27FC236}">
                <a16:creationId xmlns:a16="http://schemas.microsoft.com/office/drawing/2014/main" id="{FE10C144-C9A1-43BD-9C8A-183A065E24FD}"/>
              </a:ext>
            </a:extLst>
          </p:cNvPr>
          <p:cNvSpPr>
            <a:spLocks noGrp="1"/>
          </p:cNvSpPr>
          <p:nvPr>
            <p:ph type="title" hasCustomPrompt="1"/>
          </p:nvPr>
        </p:nvSpPr>
        <p:spPr>
          <a:xfrm>
            <a:off x="5827694" y="658420"/>
            <a:ext cx="347273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7860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6E7A44-0539-4C8E-ABEB-E56B131C44E7}"/>
              </a:ext>
              <a:ext uri="{C183D7F6-B498-43B3-948B-1728B52AA6E4}">
                <adec:decorative xmlns:adec="http://schemas.microsoft.com/office/drawing/2017/decorative" val="1"/>
              </a:ext>
            </a:extLst>
          </p:cNvPr>
          <p:cNvSpPr/>
          <p:nvPr userDrawn="1"/>
        </p:nvSpPr>
        <p:spPr>
          <a:xfrm>
            <a:off x="6029326" y="2152651"/>
            <a:ext cx="6162674" cy="29098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Picture Placeholder 10">
            <a:extLst>
              <a:ext uri="{FF2B5EF4-FFF2-40B4-BE49-F238E27FC236}">
                <a16:creationId xmlns:a16="http://schemas.microsoft.com/office/drawing/2014/main" id="{200CB7D0-0851-45AD-932F-0A0BD59CCB01}"/>
              </a:ext>
            </a:extLst>
          </p:cNvPr>
          <p:cNvSpPr>
            <a:spLocks noGrp="1"/>
          </p:cNvSpPr>
          <p:nvPr>
            <p:ph type="pic" sz="quarter" idx="13" hasCustomPrompt="1"/>
          </p:nvPr>
        </p:nvSpPr>
        <p:spPr>
          <a:xfrm>
            <a:off x="1" y="466726"/>
            <a:ext cx="6848474" cy="6391274"/>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p:spPr>
        <p:txBody>
          <a:bodyPr wrap="square">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BE0C0B0C-9F99-4C31-993B-EB072ABAD206}"/>
              </a:ext>
            </a:extLst>
          </p:cNvPr>
          <p:cNvSpPr>
            <a:spLocks noGrp="1"/>
          </p:cNvSpPr>
          <p:nvPr>
            <p:ph type="dt" sz="half" idx="10"/>
          </p:nvPr>
        </p:nvSpPr>
        <p:spPr/>
        <p:txBody>
          <a:bodyPr>
            <a:noAutofit/>
          </a:bodyPr>
          <a:lstStyle>
            <a:lvl1pPr>
              <a:defRPr>
                <a:solidFill>
                  <a:schemeClr val="accent1"/>
                </a:solidFill>
              </a:defRPr>
            </a:lvl1pPr>
          </a:lstStyle>
          <a:p>
            <a:r>
              <a:rPr lang="en-US" dirty="0"/>
              <a:t>8/03/20XX</a:t>
            </a:r>
          </a:p>
        </p:txBody>
      </p:sp>
      <p:sp>
        <p:nvSpPr>
          <p:cNvPr id="5" name="Footer Placeholder 4">
            <a:extLst>
              <a:ext uri="{FF2B5EF4-FFF2-40B4-BE49-F238E27FC236}">
                <a16:creationId xmlns:a16="http://schemas.microsoft.com/office/drawing/2014/main" id="{B632CDF4-F0E3-4D07-89C6-5ABCCDDD8726}"/>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6" name="Slide Number Placeholder 5">
            <a:extLst>
              <a:ext uri="{FF2B5EF4-FFF2-40B4-BE49-F238E27FC236}">
                <a16:creationId xmlns:a16="http://schemas.microsoft.com/office/drawing/2014/main" id="{645BDA5F-715E-4514-9476-437B3EB01335}"/>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9" name="Text Placeholder 8">
            <a:extLst>
              <a:ext uri="{FF2B5EF4-FFF2-40B4-BE49-F238E27FC236}">
                <a16:creationId xmlns:a16="http://schemas.microsoft.com/office/drawing/2014/main" id="{A9D38E0F-D52F-4777-9D68-D30CB3B8C8ED}"/>
              </a:ext>
            </a:extLst>
          </p:cNvPr>
          <p:cNvSpPr>
            <a:spLocks noGrp="1"/>
          </p:cNvSpPr>
          <p:nvPr>
            <p:ph type="body" sz="quarter" idx="14" hasCustomPrompt="1"/>
          </p:nvPr>
        </p:nvSpPr>
        <p:spPr>
          <a:xfrm>
            <a:off x="6524625" y="2624137"/>
            <a:ext cx="5172075" cy="2033588"/>
          </a:xfrm>
        </p:spPr>
        <p:txBody>
          <a:bodyPr>
            <a:noAutofit/>
          </a:bodyPr>
          <a:lstStyle>
            <a:lvl1pPr marL="0" indent="0">
              <a:lnSpc>
                <a:spcPct val="125000"/>
              </a:lnSpc>
              <a:spcBef>
                <a:spcPts val="0"/>
              </a:spcBef>
              <a:buNone/>
              <a:defRPr sz="1600" spc="100" baseline="0">
                <a:solidFill>
                  <a:schemeClr val="bg1"/>
                </a:solidFill>
              </a:defRPr>
            </a:lvl1pPr>
          </a:lstStyle>
          <a:p>
            <a:pPr lvl="0"/>
            <a:r>
              <a:rPr lang="en-US" dirty="0"/>
              <a:t>Click to add text</a:t>
            </a:r>
          </a:p>
        </p:txBody>
      </p:sp>
      <p:sp>
        <p:nvSpPr>
          <p:cNvPr id="13" name="Title 1">
            <a:extLst>
              <a:ext uri="{FF2B5EF4-FFF2-40B4-BE49-F238E27FC236}">
                <a16:creationId xmlns:a16="http://schemas.microsoft.com/office/drawing/2014/main" id="{1E083E92-8775-41F5-A992-0786A4081385}"/>
              </a:ext>
            </a:extLst>
          </p:cNvPr>
          <p:cNvSpPr>
            <a:spLocks noGrp="1"/>
          </p:cNvSpPr>
          <p:nvPr>
            <p:ph type="title" hasCustomPrompt="1"/>
          </p:nvPr>
        </p:nvSpPr>
        <p:spPr>
          <a:xfrm>
            <a:off x="7692272" y="671808"/>
            <a:ext cx="3661528"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327629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2A0C2-BC21-4E10-B50C-353B8CBD72F0}"/>
              </a:ext>
              <a:ext uri="{C183D7F6-B498-43B3-948B-1728B52AA6E4}">
                <adec:decorative xmlns:adec="http://schemas.microsoft.com/office/drawing/2017/decorative" val="1"/>
              </a:ext>
            </a:extLst>
          </p:cNvPr>
          <p:cNvSpPr/>
          <p:nvPr userDrawn="1"/>
        </p:nvSpPr>
        <p:spPr>
          <a:xfrm>
            <a:off x="514985" y="1057275"/>
            <a:ext cx="6015990" cy="3457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Picture Placeholder 8">
            <a:extLst>
              <a:ext uri="{FF2B5EF4-FFF2-40B4-BE49-F238E27FC236}">
                <a16:creationId xmlns:a16="http://schemas.microsoft.com/office/drawing/2014/main" id="{7B548780-9B3B-47BB-AA7B-928FA50A6A04}"/>
              </a:ext>
            </a:extLst>
          </p:cNvPr>
          <p:cNvSpPr>
            <a:spLocks noGrp="1"/>
          </p:cNvSpPr>
          <p:nvPr>
            <p:ph type="pic" sz="quarter" idx="13" hasCustomPrompt="1"/>
          </p:nvPr>
        </p:nvSpPr>
        <p:spPr>
          <a:xfrm>
            <a:off x="0" y="1057275"/>
            <a:ext cx="12191999" cy="5295900"/>
          </a:xfrm>
          <a:custGeom>
            <a:avLst/>
            <a:gdLst>
              <a:gd name="connsiteX0" fmla="*/ 0 w 12191999"/>
              <a:gd name="connsiteY0" fmla="*/ 0 h 5295900"/>
              <a:gd name="connsiteX1" fmla="*/ 514985 w 12191999"/>
              <a:gd name="connsiteY1" fmla="*/ 0 h 5295900"/>
              <a:gd name="connsiteX2" fmla="*/ 514985 w 12191999"/>
              <a:gd name="connsiteY2" fmla="*/ 3457576 h 5295900"/>
              <a:gd name="connsiteX3" fmla="*/ 6530975 w 12191999"/>
              <a:gd name="connsiteY3" fmla="*/ 3457576 h 5295900"/>
              <a:gd name="connsiteX4" fmla="*/ 6530975 w 12191999"/>
              <a:gd name="connsiteY4" fmla="*/ 0 h 5295900"/>
              <a:gd name="connsiteX5" fmla="*/ 12191999 w 12191999"/>
              <a:gd name="connsiteY5" fmla="*/ 0 h 5295900"/>
              <a:gd name="connsiteX6" fmla="*/ 12191999 w 12191999"/>
              <a:gd name="connsiteY6" fmla="*/ 5295900 h 5295900"/>
              <a:gd name="connsiteX7" fmla="*/ 0 w 12191999"/>
              <a:gd name="connsiteY7"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5295900">
                <a:moveTo>
                  <a:pt x="0" y="0"/>
                </a:moveTo>
                <a:lnTo>
                  <a:pt x="514985" y="0"/>
                </a:lnTo>
                <a:lnTo>
                  <a:pt x="514985" y="3457576"/>
                </a:lnTo>
                <a:lnTo>
                  <a:pt x="6530975" y="3457576"/>
                </a:lnTo>
                <a:lnTo>
                  <a:pt x="6530975" y="0"/>
                </a:lnTo>
                <a:lnTo>
                  <a:pt x="12191999" y="0"/>
                </a:lnTo>
                <a:lnTo>
                  <a:pt x="12191999" y="5295900"/>
                </a:lnTo>
                <a:lnTo>
                  <a:pt x="0" y="5295900"/>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AB2958E2-130A-401C-B53D-DCC769627964}"/>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E7178FE4-D7D1-40CE-9190-C68702FEDCD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F4AC4996-95A4-4EC0-BF6E-7C2FACB7C89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6332CD16-89CC-43FA-B7BF-06786B464846}"/>
              </a:ext>
            </a:extLst>
          </p:cNvPr>
          <p:cNvSpPr>
            <a:spLocks noGrp="1"/>
          </p:cNvSpPr>
          <p:nvPr>
            <p:ph type="body" sz="quarter" idx="16" hasCustomPrompt="1"/>
          </p:nvPr>
        </p:nvSpPr>
        <p:spPr>
          <a:xfrm>
            <a:off x="926354" y="1547271"/>
            <a:ext cx="5172932" cy="2581276"/>
          </a:xfrm>
          <a:prstGeom prst="rect">
            <a:avLst/>
          </a:prstGeom>
        </p:spPr>
        <p:txBody>
          <a:bodyPr anchor="t">
            <a:noAutofit/>
          </a:bodyPr>
          <a:lstStyle>
            <a:lvl1pPr marL="0" indent="0" algn="l">
              <a:lnSpc>
                <a:spcPct val="125000"/>
              </a:lnSpc>
              <a:spcBef>
                <a:spcPts val="0"/>
              </a:spcBef>
              <a:buNone/>
              <a:defRPr sz="1600" cap="none" spc="100" baseline="0">
                <a:solidFill>
                  <a:schemeClr val="accent1"/>
                </a:solidFill>
                <a:latin typeface="+mn-lt"/>
              </a:defRPr>
            </a:lvl1pPr>
          </a:lstStyle>
          <a:p>
            <a:pPr lvl="0"/>
            <a:r>
              <a:rPr lang="en-US"/>
              <a:t>Click to add text</a:t>
            </a:r>
          </a:p>
        </p:txBody>
      </p:sp>
      <p:sp>
        <p:nvSpPr>
          <p:cNvPr id="12" name="Title 1">
            <a:extLst>
              <a:ext uri="{FF2B5EF4-FFF2-40B4-BE49-F238E27FC236}">
                <a16:creationId xmlns:a16="http://schemas.microsoft.com/office/drawing/2014/main" id="{127734DB-D9FF-4945-91EF-DB146D8348E3}"/>
              </a:ext>
            </a:extLst>
          </p:cNvPr>
          <p:cNvSpPr>
            <a:spLocks noGrp="1"/>
          </p:cNvSpPr>
          <p:nvPr>
            <p:ph type="title" hasCustomPrompt="1"/>
          </p:nvPr>
        </p:nvSpPr>
        <p:spPr>
          <a:xfrm>
            <a:off x="3082250" y="762308"/>
            <a:ext cx="5783657" cy="665965"/>
          </a:xfrm>
        </p:spPr>
        <p:txBody>
          <a:bodyPr/>
          <a:lstStyle>
            <a:lvl1pPr algn="l">
              <a:defRPr/>
            </a:lvl1pPr>
          </a:lstStyle>
          <a:p>
            <a:r>
              <a:rPr lang="en-US" dirty="0"/>
              <a:t>Click to add title</a:t>
            </a:r>
          </a:p>
        </p:txBody>
      </p:sp>
    </p:spTree>
    <p:extLst>
      <p:ext uri="{BB962C8B-B14F-4D97-AF65-F5344CB8AC3E}">
        <p14:creationId xmlns:p14="http://schemas.microsoft.com/office/powerpoint/2010/main" val="179699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FB6A2A-F24A-4E64-A207-404C8CC76697}"/>
              </a:ext>
              <a:ext uri="{C183D7F6-B498-43B3-948B-1728B52AA6E4}">
                <adec:decorative xmlns:adec="http://schemas.microsoft.com/office/drawing/2017/decorative" val="1"/>
              </a:ext>
            </a:extLst>
          </p:cNvPr>
          <p:cNvSpPr/>
          <p:nvPr userDrawn="1"/>
        </p:nvSpPr>
        <p:spPr>
          <a:xfrm>
            <a:off x="8610600" y="2132410"/>
            <a:ext cx="3581400" cy="2316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129E19EA-E986-4004-8C5B-712009E7877E}"/>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13512B16-8A8E-4099-ACE3-946220C6323F}"/>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77D8AF2A-C932-41B3-957E-9888020CD9C9}"/>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8">
            <a:extLst>
              <a:ext uri="{FF2B5EF4-FFF2-40B4-BE49-F238E27FC236}">
                <a16:creationId xmlns:a16="http://schemas.microsoft.com/office/drawing/2014/main" id="{47D0C286-3FF6-4839-AE38-6F404BF05601}"/>
              </a:ext>
            </a:extLst>
          </p:cNvPr>
          <p:cNvSpPr>
            <a:spLocks noGrp="1"/>
          </p:cNvSpPr>
          <p:nvPr>
            <p:ph type="pic" sz="quarter" idx="13" hasCustomPrompt="1"/>
          </p:nvPr>
        </p:nvSpPr>
        <p:spPr>
          <a:xfrm flipH="1">
            <a:off x="1809750" y="466725"/>
            <a:ext cx="7834312" cy="5924550"/>
          </a:xfrm>
          <a:custGeom>
            <a:avLst/>
            <a:gdLst>
              <a:gd name="connsiteX0" fmla="*/ 7834312 w 7834312"/>
              <a:gd name="connsiteY0" fmla="*/ 0 h 5924550"/>
              <a:gd name="connsiteX1" fmla="*/ 0 w 7834312"/>
              <a:gd name="connsiteY1" fmla="*/ 0 h 5924550"/>
              <a:gd name="connsiteX2" fmla="*/ 0 w 7834312"/>
              <a:gd name="connsiteY2" fmla="*/ 1665685 h 5924550"/>
              <a:gd name="connsiteX3" fmla="*/ 1033462 w 7834312"/>
              <a:gd name="connsiteY3" fmla="*/ 1665685 h 5924550"/>
              <a:gd name="connsiteX4" fmla="*/ 1033462 w 7834312"/>
              <a:gd name="connsiteY4" fmla="*/ 3982640 h 5924550"/>
              <a:gd name="connsiteX5" fmla="*/ 0 w 7834312"/>
              <a:gd name="connsiteY5" fmla="*/ 3982640 h 5924550"/>
              <a:gd name="connsiteX6" fmla="*/ 0 w 7834312"/>
              <a:gd name="connsiteY6" fmla="*/ 5924550 h 5924550"/>
              <a:gd name="connsiteX7" fmla="*/ 7834312 w 7834312"/>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4312" h="5924550">
                <a:moveTo>
                  <a:pt x="7834312" y="0"/>
                </a:moveTo>
                <a:lnTo>
                  <a:pt x="0" y="0"/>
                </a:lnTo>
                <a:lnTo>
                  <a:pt x="0" y="1665685"/>
                </a:lnTo>
                <a:lnTo>
                  <a:pt x="1033462" y="1665685"/>
                </a:lnTo>
                <a:lnTo>
                  <a:pt x="1033462" y="3982640"/>
                </a:lnTo>
                <a:lnTo>
                  <a:pt x="0" y="3982640"/>
                </a:lnTo>
                <a:lnTo>
                  <a:pt x="0" y="5924550"/>
                </a:lnTo>
                <a:lnTo>
                  <a:pt x="7834312" y="5924550"/>
                </a:lnTo>
                <a:close/>
              </a:path>
            </a:pathLst>
          </a:custGeom>
        </p:spPr>
        <p:txBody>
          <a:bodyPr wrap="square">
            <a:noAutofit/>
          </a:bodyPr>
          <a:lstStyle>
            <a:lvl1pPr marL="0" indent="0" algn="ctr">
              <a:buNone/>
              <a:defRPr/>
            </a:lvl1pPr>
          </a:lstStyle>
          <a:p>
            <a:r>
              <a:rPr lang="en-US" dirty="0"/>
              <a:t>Click to add photo</a:t>
            </a:r>
          </a:p>
        </p:txBody>
      </p:sp>
      <p:sp>
        <p:nvSpPr>
          <p:cNvPr id="17" name="Text Placeholder 10">
            <a:extLst>
              <a:ext uri="{FF2B5EF4-FFF2-40B4-BE49-F238E27FC236}">
                <a16:creationId xmlns:a16="http://schemas.microsoft.com/office/drawing/2014/main" id="{88038514-112A-4AE2-BA52-286C38492F8D}"/>
              </a:ext>
            </a:extLst>
          </p:cNvPr>
          <p:cNvSpPr>
            <a:spLocks noGrp="1"/>
          </p:cNvSpPr>
          <p:nvPr>
            <p:ph type="body" sz="quarter" idx="16" hasCustomPrompt="1"/>
          </p:nvPr>
        </p:nvSpPr>
        <p:spPr>
          <a:xfrm>
            <a:off x="9210675" y="2579352"/>
            <a:ext cx="2381250" cy="1423068"/>
          </a:xfrm>
          <a:prstGeom prst="rect">
            <a:avLst/>
          </a:prstGeom>
        </p:spPr>
        <p:txBody>
          <a:bodyPr anchor="t">
            <a:noAutofit/>
          </a:bodyPr>
          <a:lstStyle>
            <a:lvl1pPr marL="0" indent="0" algn="l">
              <a:lnSpc>
                <a:spcPct val="125000"/>
              </a:lnSpc>
              <a:spcBef>
                <a:spcPts val="0"/>
              </a:spcBef>
              <a:buNone/>
              <a:defRPr sz="1600" cap="none" spc="100" baseline="0">
                <a:solidFill>
                  <a:schemeClr val="accent6"/>
                </a:solidFill>
                <a:latin typeface="+mn-lt"/>
              </a:defRPr>
            </a:lvl1pPr>
          </a:lstStyle>
          <a:p>
            <a:pPr lvl="0"/>
            <a:r>
              <a:rPr lang="en-US"/>
              <a:t>Click to add text</a:t>
            </a:r>
          </a:p>
        </p:txBody>
      </p:sp>
      <p:sp>
        <p:nvSpPr>
          <p:cNvPr id="11" name="Title 1">
            <a:extLst>
              <a:ext uri="{FF2B5EF4-FFF2-40B4-BE49-F238E27FC236}">
                <a16:creationId xmlns:a16="http://schemas.microsoft.com/office/drawing/2014/main" id="{9C27393D-ACFC-4AC9-93A3-FE24F0D12E57}"/>
              </a:ext>
            </a:extLst>
          </p:cNvPr>
          <p:cNvSpPr>
            <a:spLocks noGrp="1"/>
          </p:cNvSpPr>
          <p:nvPr>
            <p:ph type="title" hasCustomPrompt="1"/>
          </p:nvPr>
        </p:nvSpPr>
        <p:spPr>
          <a:xfrm rot="16200000">
            <a:off x="-1129259" y="3009387"/>
            <a:ext cx="4138612" cy="56299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101634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5760CB-267C-4B96-8D93-EA775230543A}"/>
              </a:ext>
            </a:extLst>
          </p:cNvPr>
          <p:cNvSpPr>
            <a:spLocks noGrp="1"/>
          </p:cNvSpPr>
          <p:nvPr>
            <p:ph type="dt" sz="half" idx="10"/>
          </p:nvPr>
        </p:nvSpPr>
        <p:spPr/>
        <p:txBody>
          <a:bodyPr>
            <a:noAutofit/>
          </a:bodyPr>
          <a:lstStyle/>
          <a:p>
            <a:r>
              <a:rPr lang="en-US" dirty="0"/>
              <a:t>8/03/20XX</a:t>
            </a:r>
          </a:p>
        </p:txBody>
      </p:sp>
      <p:sp>
        <p:nvSpPr>
          <p:cNvPr id="5" name="Footer Placeholder 4">
            <a:extLst>
              <a:ext uri="{FF2B5EF4-FFF2-40B4-BE49-F238E27FC236}">
                <a16:creationId xmlns:a16="http://schemas.microsoft.com/office/drawing/2014/main" id="{0D5F8915-ABFD-4CAE-AC61-1E1B2B1C6F04}"/>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27F7218A-692D-4EB0-817E-60AFD432FC8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9" name="Text Placeholder 10">
            <a:extLst>
              <a:ext uri="{FF2B5EF4-FFF2-40B4-BE49-F238E27FC236}">
                <a16:creationId xmlns:a16="http://schemas.microsoft.com/office/drawing/2014/main" id="{D5A4AB60-E1AB-4239-BFC7-C10A235B18E0}"/>
              </a:ext>
            </a:extLst>
          </p:cNvPr>
          <p:cNvSpPr>
            <a:spLocks noGrp="1"/>
          </p:cNvSpPr>
          <p:nvPr>
            <p:ph type="body" sz="quarter" idx="13" hasCustomPrompt="1"/>
          </p:nvPr>
        </p:nvSpPr>
        <p:spPr>
          <a:xfrm>
            <a:off x="838200" y="2700899"/>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ext Placeholder 10">
            <a:extLst>
              <a:ext uri="{FF2B5EF4-FFF2-40B4-BE49-F238E27FC236}">
                <a16:creationId xmlns:a16="http://schemas.microsoft.com/office/drawing/2014/main" id="{53300DCB-9114-4ADF-8664-EFDD2C7A6E6A}"/>
              </a:ext>
            </a:extLst>
          </p:cNvPr>
          <p:cNvSpPr>
            <a:spLocks noGrp="1"/>
          </p:cNvSpPr>
          <p:nvPr>
            <p:ph type="body" sz="quarter" idx="17" hasCustomPrompt="1"/>
          </p:nvPr>
        </p:nvSpPr>
        <p:spPr>
          <a:xfrm>
            <a:off x="838200" y="232139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6B69E913-93AE-4878-BA45-C2A83F5ACE30}"/>
              </a:ext>
            </a:extLst>
          </p:cNvPr>
          <p:cNvSpPr>
            <a:spLocks noGrp="1"/>
          </p:cNvSpPr>
          <p:nvPr>
            <p:ph type="body" sz="quarter" idx="22" hasCustomPrompt="1"/>
          </p:nvPr>
        </p:nvSpPr>
        <p:spPr>
          <a:xfrm>
            <a:off x="838200" y="4683183"/>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EF306DC8-5642-4A13-B67A-9BF5A74DB8BB}"/>
              </a:ext>
            </a:extLst>
          </p:cNvPr>
          <p:cNvSpPr>
            <a:spLocks noGrp="1"/>
          </p:cNvSpPr>
          <p:nvPr>
            <p:ph type="body" sz="quarter" idx="23" hasCustomPrompt="1"/>
          </p:nvPr>
        </p:nvSpPr>
        <p:spPr>
          <a:xfrm>
            <a:off x="838200" y="430367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CC0CA179-9852-4BA8-8E7D-8C5F43775EA9}"/>
              </a:ext>
            </a:extLst>
          </p:cNvPr>
          <p:cNvSpPr>
            <a:spLocks noGrp="1"/>
          </p:cNvSpPr>
          <p:nvPr>
            <p:ph type="body" sz="quarter" idx="24" hasCustomPrompt="1"/>
          </p:nvPr>
        </p:nvSpPr>
        <p:spPr>
          <a:xfrm>
            <a:off x="4465159"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651735A5-9931-4467-9BBD-D622219F38F6}"/>
              </a:ext>
            </a:extLst>
          </p:cNvPr>
          <p:cNvSpPr>
            <a:spLocks noGrp="1"/>
          </p:cNvSpPr>
          <p:nvPr>
            <p:ph type="body" sz="quarter" idx="25" hasCustomPrompt="1"/>
          </p:nvPr>
        </p:nvSpPr>
        <p:spPr>
          <a:xfrm>
            <a:off x="4465159"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75467CBB-A84A-4371-9C2F-3BD7181223E8}"/>
              </a:ext>
            </a:extLst>
          </p:cNvPr>
          <p:cNvSpPr>
            <a:spLocks noGrp="1"/>
          </p:cNvSpPr>
          <p:nvPr>
            <p:ph type="body" sz="quarter" idx="26" hasCustomPrompt="1"/>
          </p:nvPr>
        </p:nvSpPr>
        <p:spPr>
          <a:xfrm>
            <a:off x="4465159" y="4697520"/>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5E96B9F0-428C-454F-A050-D0D8E8714281}"/>
              </a:ext>
            </a:extLst>
          </p:cNvPr>
          <p:cNvSpPr>
            <a:spLocks noGrp="1"/>
          </p:cNvSpPr>
          <p:nvPr>
            <p:ph type="body" sz="quarter" idx="27" hasCustomPrompt="1"/>
          </p:nvPr>
        </p:nvSpPr>
        <p:spPr>
          <a:xfrm>
            <a:off x="4465159" y="431801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DBEB11F1-0872-4500-8CBB-63D9F6BBAF00}"/>
              </a:ext>
            </a:extLst>
          </p:cNvPr>
          <p:cNvSpPr>
            <a:spLocks noGrp="1"/>
          </p:cNvSpPr>
          <p:nvPr>
            <p:ph type="body" sz="quarter" idx="28" hasCustomPrompt="1"/>
          </p:nvPr>
        </p:nvSpPr>
        <p:spPr>
          <a:xfrm>
            <a:off x="8089832"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1D1E8BAA-941F-4D25-92A6-7E9A2C3664CD}"/>
              </a:ext>
            </a:extLst>
          </p:cNvPr>
          <p:cNvSpPr>
            <a:spLocks noGrp="1"/>
          </p:cNvSpPr>
          <p:nvPr>
            <p:ph type="body" sz="quarter" idx="29" hasCustomPrompt="1"/>
          </p:nvPr>
        </p:nvSpPr>
        <p:spPr>
          <a:xfrm>
            <a:off x="8089832"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9" name="Rectangle 18">
            <a:extLst>
              <a:ext uri="{FF2B5EF4-FFF2-40B4-BE49-F238E27FC236}">
                <a16:creationId xmlns:a16="http://schemas.microsoft.com/office/drawing/2014/main" id="{9A7E5E59-1A85-4D6C-9DFC-E288DD5ABE98}"/>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E67B2D7D-08A6-4C69-B43C-2288E5BBDAEA}"/>
              </a:ext>
            </a:extLst>
          </p:cNvPr>
          <p:cNvSpPr>
            <a:spLocks noGrp="1"/>
          </p:cNvSpPr>
          <p:nvPr>
            <p:ph type="title" hasCustomPrompt="1"/>
          </p:nvPr>
        </p:nvSpPr>
        <p:spPr>
          <a:xfrm>
            <a:off x="2891574" y="658420"/>
            <a:ext cx="640885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256917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CFDE121-67A1-407B-A6E2-D5B255A4F712}"/>
              </a:ext>
            </a:extLst>
          </p:cNvPr>
          <p:cNvSpPr/>
          <p:nvPr userDrawn="1"/>
        </p:nvSpPr>
        <p:spPr>
          <a:xfrm>
            <a:off x="1282168"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F45C2B05-C32D-4F66-8BDA-0F4824844CE9}"/>
              </a:ext>
            </a:extLst>
          </p:cNvPr>
          <p:cNvSpPr>
            <a:spLocks noGrp="1"/>
          </p:cNvSpPr>
          <p:nvPr>
            <p:ph type="title" hasCustomPrompt="1"/>
          </p:nvPr>
        </p:nvSpPr>
        <p:spPr>
          <a:xfrm rot="16200000">
            <a:off x="575672" y="4121035"/>
            <a:ext cx="3337712" cy="639195"/>
          </a:xfrm>
        </p:spPr>
        <p:txBody>
          <a:bodyPr/>
          <a:lstStyle>
            <a:lvl1pPr algn="r">
              <a:defRPr/>
            </a:lvl1pPr>
          </a:lstStyle>
          <a:p>
            <a:r>
              <a:rPr lang="en-US" dirty="0"/>
              <a:t>Click to add title</a:t>
            </a:r>
          </a:p>
        </p:txBody>
      </p:sp>
      <p:sp>
        <p:nvSpPr>
          <p:cNvPr id="4" name="Picture Placeholder 3">
            <a:extLst>
              <a:ext uri="{FF2B5EF4-FFF2-40B4-BE49-F238E27FC236}">
                <a16:creationId xmlns:a16="http://schemas.microsoft.com/office/drawing/2014/main" id="{67AE0851-B0C9-475B-8AD9-7C6A141FDDE0}"/>
              </a:ext>
            </a:extLst>
          </p:cNvPr>
          <p:cNvSpPr>
            <a:spLocks noGrp="1"/>
          </p:cNvSpPr>
          <p:nvPr>
            <p:ph type="pic" sz="quarter" idx="21"/>
          </p:nvPr>
        </p:nvSpPr>
        <p:spPr>
          <a:xfrm>
            <a:off x="4414645" y="758825"/>
            <a:ext cx="599148" cy="600075"/>
          </a:xfrm>
        </p:spPr>
        <p:txBody>
          <a:bodyPr anchor="ctr"/>
          <a:lstStyle>
            <a:lvl1pPr marL="0" indent="0" algn="ctr">
              <a:buNone/>
              <a:defRPr sz="1000"/>
            </a:lvl1pPr>
          </a:lstStyle>
          <a:p>
            <a:r>
              <a:rPr lang="en-US"/>
              <a:t>Click icon to add picture</a:t>
            </a:r>
            <a:endParaRPr lang="en-US" dirty="0"/>
          </a:p>
        </p:txBody>
      </p:sp>
      <p:sp>
        <p:nvSpPr>
          <p:cNvPr id="12" name="Text Placeholder 10">
            <a:extLst>
              <a:ext uri="{FF2B5EF4-FFF2-40B4-BE49-F238E27FC236}">
                <a16:creationId xmlns:a16="http://schemas.microsoft.com/office/drawing/2014/main" id="{32254E01-FD47-43F3-A74C-720A0EA4C249}"/>
              </a:ext>
            </a:extLst>
          </p:cNvPr>
          <p:cNvSpPr>
            <a:spLocks noGrp="1"/>
          </p:cNvSpPr>
          <p:nvPr>
            <p:ph type="body" sz="quarter" idx="17" hasCustomPrompt="1"/>
          </p:nvPr>
        </p:nvSpPr>
        <p:spPr>
          <a:xfrm>
            <a:off x="4414645" y="138820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8" name="Text Placeholder 10">
            <a:extLst>
              <a:ext uri="{FF2B5EF4-FFF2-40B4-BE49-F238E27FC236}">
                <a16:creationId xmlns:a16="http://schemas.microsoft.com/office/drawing/2014/main" id="{9B911B77-02F4-42D2-8639-A3F7EAFB71EC}"/>
              </a:ext>
            </a:extLst>
          </p:cNvPr>
          <p:cNvSpPr>
            <a:spLocks noGrp="1"/>
          </p:cNvSpPr>
          <p:nvPr>
            <p:ph type="body" sz="quarter" idx="13" hasCustomPrompt="1"/>
          </p:nvPr>
        </p:nvSpPr>
        <p:spPr>
          <a:xfrm>
            <a:off x="4414645" y="1767713"/>
            <a:ext cx="3281555"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2" name="Picture Placeholder 3">
            <a:extLst>
              <a:ext uri="{FF2B5EF4-FFF2-40B4-BE49-F238E27FC236}">
                <a16:creationId xmlns:a16="http://schemas.microsoft.com/office/drawing/2014/main" id="{0FBF118A-5599-4A55-9939-8075D74851A3}"/>
              </a:ext>
            </a:extLst>
          </p:cNvPr>
          <p:cNvSpPr>
            <a:spLocks noGrp="1"/>
          </p:cNvSpPr>
          <p:nvPr>
            <p:ph type="pic" sz="quarter" idx="22"/>
          </p:nvPr>
        </p:nvSpPr>
        <p:spPr>
          <a:xfrm>
            <a:off x="4414645" y="3251858"/>
            <a:ext cx="599148" cy="600075"/>
          </a:xfrm>
        </p:spPr>
        <p:txBody>
          <a:bodyPr anchor="ctr"/>
          <a:lstStyle>
            <a:lvl1pPr marL="0" indent="0" algn="ctr">
              <a:buNone/>
              <a:defRPr sz="1000"/>
            </a:lvl1pPr>
          </a:lstStyle>
          <a:p>
            <a:r>
              <a:rPr lang="en-US"/>
              <a:t>Click icon to add picture</a:t>
            </a:r>
            <a:endParaRPr lang="en-US" dirty="0"/>
          </a:p>
        </p:txBody>
      </p:sp>
      <p:sp>
        <p:nvSpPr>
          <p:cNvPr id="14" name="Text Placeholder 10">
            <a:extLst>
              <a:ext uri="{FF2B5EF4-FFF2-40B4-BE49-F238E27FC236}">
                <a16:creationId xmlns:a16="http://schemas.microsoft.com/office/drawing/2014/main" id="{066BB17E-99F0-43A3-99AA-F928695311F6}"/>
              </a:ext>
            </a:extLst>
          </p:cNvPr>
          <p:cNvSpPr>
            <a:spLocks noGrp="1"/>
          </p:cNvSpPr>
          <p:nvPr>
            <p:ph type="body" sz="quarter" idx="19" hasCustomPrompt="1"/>
          </p:nvPr>
        </p:nvSpPr>
        <p:spPr>
          <a:xfrm>
            <a:off x="4414645" y="3866925"/>
            <a:ext cx="3281555"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0" name="Text Placeholder 10">
            <a:extLst>
              <a:ext uri="{FF2B5EF4-FFF2-40B4-BE49-F238E27FC236}">
                <a16:creationId xmlns:a16="http://schemas.microsoft.com/office/drawing/2014/main" id="{934F74CA-3E2F-4F3A-BE25-F8D9572179A2}"/>
              </a:ext>
            </a:extLst>
          </p:cNvPr>
          <p:cNvSpPr>
            <a:spLocks noGrp="1"/>
          </p:cNvSpPr>
          <p:nvPr>
            <p:ph type="body" sz="quarter" idx="15" hasCustomPrompt="1"/>
          </p:nvPr>
        </p:nvSpPr>
        <p:spPr>
          <a:xfrm>
            <a:off x="4414645" y="4248925"/>
            <a:ext cx="3281555"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7" name="Picture Placeholder 3">
            <a:extLst>
              <a:ext uri="{FF2B5EF4-FFF2-40B4-BE49-F238E27FC236}">
                <a16:creationId xmlns:a16="http://schemas.microsoft.com/office/drawing/2014/main" id="{B5A383D6-9A09-46E4-8DD5-684C3B04E152}"/>
              </a:ext>
            </a:extLst>
          </p:cNvPr>
          <p:cNvSpPr>
            <a:spLocks noGrp="1"/>
          </p:cNvSpPr>
          <p:nvPr>
            <p:ph type="pic" sz="quarter" idx="24"/>
          </p:nvPr>
        </p:nvSpPr>
        <p:spPr>
          <a:xfrm>
            <a:off x="8077157" y="773142"/>
            <a:ext cx="599148" cy="600075"/>
          </a:xfrm>
        </p:spPr>
        <p:txBody>
          <a:bodyPr anchor="ctr"/>
          <a:lstStyle>
            <a:lvl1pPr marL="0" indent="0" algn="ctr">
              <a:buNone/>
              <a:defRPr sz="1000"/>
            </a:lvl1pPr>
          </a:lstStyle>
          <a:p>
            <a:r>
              <a:rPr lang="en-US"/>
              <a:t>Click icon to add picture</a:t>
            </a:r>
            <a:endParaRPr lang="en-US" dirty="0"/>
          </a:p>
        </p:txBody>
      </p:sp>
      <p:sp>
        <p:nvSpPr>
          <p:cNvPr id="13" name="Text Placeholder 10">
            <a:extLst>
              <a:ext uri="{FF2B5EF4-FFF2-40B4-BE49-F238E27FC236}">
                <a16:creationId xmlns:a16="http://schemas.microsoft.com/office/drawing/2014/main" id="{76D712C8-D0F1-407A-AAC4-D86C1FDDCDCF}"/>
              </a:ext>
            </a:extLst>
          </p:cNvPr>
          <p:cNvSpPr>
            <a:spLocks noGrp="1"/>
          </p:cNvSpPr>
          <p:nvPr>
            <p:ph type="body" sz="quarter" idx="18" hasCustomPrompt="1"/>
          </p:nvPr>
        </p:nvSpPr>
        <p:spPr>
          <a:xfrm>
            <a:off x="8072244" y="1388209"/>
            <a:ext cx="3281556"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9" name="Text Placeholder 10">
            <a:extLst>
              <a:ext uri="{FF2B5EF4-FFF2-40B4-BE49-F238E27FC236}">
                <a16:creationId xmlns:a16="http://schemas.microsoft.com/office/drawing/2014/main" id="{41C731A4-58E7-4726-BFC7-23260BCD624E}"/>
              </a:ext>
            </a:extLst>
          </p:cNvPr>
          <p:cNvSpPr>
            <a:spLocks noGrp="1"/>
          </p:cNvSpPr>
          <p:nvPr>
            <p:ph type="body" sz="quarter" idx="14" hasCustomPrompt="1"/>
          </p:nvPr>
        </p:nvSpPr>
        <p:spPr>
          <a:xfrm>
            <a:off x="8072244" y="1767713"/>
            <a:ext cx="3281556"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6" name="Picture Placeholder 3">
            <a:extLst>
              <a:ext uri="{FF2B5EF4-FFF2-40B4-BE49-F238E27FC236}">
                <a16:creationId xmlns:a16="http://schemas.microsoft.com/office/drawing/2014/main" id="{533CF28F-2EF0-4DE6-AD35-043AAA87EEC1}"/>
              </a:ext>
            </a:extLst>
          </p:cNvPr>
          <p:cNvSpPr>
            <a:spLocks noGrp="1"/>
          </p:cNvSpPr>
          <p:nvPr>
            <p:ph type="pic" sz="quarter" idx="23"/>
          </p:nvPr>
        </p:nvSpPr>
        <p:spPr>
          <a:xfrm>
            <a:off x="8072244" y="3237794"/>
            <a:ext cx="599148" cy="600075"/>
          </a:xfrm>
        </p:spPr>
        <p:txBody>
          <a:bodyPr anchor="ctr"/>
          <a:lstStyle>
            <a:lvl1pPr marL="0" indent="0" algn="ctr">
              <a:buNone/>
              <a:defRPr sz="1000"/>
            </a:lvl1pPr>
          </a:lstStyle>
          <a:p>
            <a:r>
              <a:rPr lang="en-US"/>
              <a:t>Click icon to add picture</a:t>
            </a:r>
            <a:endParaRPr lang="en-US" dirty="0"/>
          </a:p>
        </p:txBody>
      </p:sp>
      <p:sp>
        <p:nvSpPr>
          <p:cNvPr id="15" name="Text Placeholder 10">
            <a:extLst>
              <a:ext uri="{FF2B5EF4-FFF2-40B4-BE49-F238E27FC236}">
                <a16:creationId xmlns:a16="http://schemas.microsoft.com/office/drawing/2014/main" id="{098ABB59-CA95-470C-A29D-627B16E69E8E}"/>
              </a:ext>
            </a:extLst>
          </p:cNvPr>
          <p:cNvSpPr>
            <a:spLocks noGrp="1"/>
          </p:cNvSpPr>
          <p:nvPr>
            <p:ph type="body" sz="quarter" idx="20" hasCustomPrompt="1"/>
          </p:nvPr>
        </p:nvSpPr>
        <p:spPr>
          <a:xfrm>
            <a:off x="8072244" y="3866925"/>
            <a:ext cx="3281556"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FB571488-55CE-40DF-84B6-A5166E2BEF92}"/>
              </a:ext>
            </a:extLst>
          </p:cNvPr>
          <p:cNvSpPr>
            <a:spLocks noGrp="1"/>
          </p:cNvSpPr>
          <p:nvPr>
            <p:ph type="body" sz="quarter" idx="16" hasCustomPrompt="1"/>
          </p:nvPr>
        </p:nvSpPr>
        <p:spPr>
          <a:xfrm>
            <a:off x="8072244" y="4248925"/>
            <a:ext cx="3281556"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5" name="Date Placeholder 4">
            <a:extLst>
              <a:ext uri="{FF2B5EF4-FFF2-40B4-BE49-F238E27FC236}">
                <a16:creationId xmlns:a16="http://schemas.microsoft.com/office/drawing/2014/main" id="{E7D15CF3-8EFD-40BC-B749-25F401BC162C}"/>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8A1DB08D-5054-4577-AA1B-BA9D87CF8BD2}"/>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9FEF9931-2A77-46BF-822E-D503CEAF6E2C}"/>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Tree>
    <p:extLst>
      <p:ext uri="{BB962C8B-B14F-4D97-AF65-F5344CB8AC3E}">
        <p14:creationId xmlns:p14="http://schemas.microsoft.com/office/powerpoint/2010/main" val="6416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693F3E0E-712E-4821-A89E-6727BD3825A0}"/>
              </a:ext>
            </a:extLst>
          </p:cNvPr>
          <p:cNvSpPr>
            <a:spLocks noGrp="1"/>
          </p:cNvSpPr>
          <p:nvPr>
            <p:ph type="pic" sz="quarter" idx="16" hasCustomPrompt="1"/>
          </p:nvPr>
        </p:nvSpPr>
        <p:spPr>
          <a:xfrm>
            <a:off x="0" y="466725"/>
            <a:ext cx="4858139" cy="5924550"/>
          </a:xfrm>
        </p:spPr>
        <p:txBody>
          <a:bodyPr>
            <a:noAutofit/>
          </a:bodyPr>
          <a:lstStyle>
            <a:lvl1pPr marL="0" indent="0" algn="ctr">
              <a:buNone/>
              <a:defRPr/>
            </a:lvl1pPr>
          </a:lstStyle>
          <a:p>
            <a:r>
              <a:rPr lang="en-US" dirty="0"/>
              <a:t>Click to add photo</a:t>
            </a:r>
          </a:p>
        </p:txBody>
      </p:sp>
      <p:sp>
        <p:nvSpPr>
          <p:cNvPr id="7" name="Date Placeholder 6">
            <a:extLst>
              <a:ext uri="{FF2B5EF4-FFF2-40B4-BE49-F238E27FC236}">
                <a16:creationId xmlns:a16="http://schemas.microsoft.com/office/drawing/2014/main" id="{394311D2-47FE-44C1-9B1C-179CAA338029}"/>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dirty="0"/>
              <a:t>8/03/20XX</a:t>
            </a:r>
          </a:p>
        </p:txBody>
      </p:sp>
      <p:sp>
        <p:nvSpPr>
          <p:cNvPr id="8" name="Footer Placeholder 7">
            <a:extLst>
              <a:ext uri="{FF2B5EF4-FFF2-40B4-BE49-F238E27FC236}">
                <a16:creationId xmlns:a16="http://schemas.microsoft.com/office/drawing/2014/main" id="{6EDFF648-B296-4801-91A9-A6868BFA7F63}"/>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9" name="Slide Number Placeholder 8">
            <a:extLst>
              <a:ext uri="{FF2B5EF4-FFF2-40B4-BE49-F238E27FC236}">
                <a16:creationId xmlns:a16="http://schemas.microsoft.com/office/drawing/2014/main" id="{7364D7C8-0561-4530-BCD5-AB0BB1977A4F}"/>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10" name="Text Placeholder 10">
            <a:extLst>
              <a:ext uri="{FF2B5EF4-FFF2-40B4-BE49-F238E27FC236}">
                <a16:creationId xmlns:a16="http://schemas.microsoft.com/office/drawing/2014/main" id="{B50F7E33-83E1-4951-9CEC-14866D6A3C44}"/>
              </a:ext>
            </a:extLst>
          </p:cNvPr>
          <p:cNvSpPr>
            <a:spLocks noGrp="1"/>
          </p:cNvSpPr>
          <p:nvPr>
            <p:ph type="body" sz="quarter" idx="13" hasCustomPrompt="1"/>
          </p:nvPr>
        </p:nvSpPr>
        <p:spPr>
          <a:xfrm>
            <a:off x="5598135" y="2759613"/>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4F01B4AA-8A2C-488B-A306-BC09BA1C66A5}"/>
              </a:ext>
            </a:extLst>
          </p:cNvPr>
          <p:cNvSpPr>
            <a:spLocks noGrp="1"/>
          </p:cNvSpPr>
          <p:nvPr>
            <p:ph type="body" sz="quarter" idx="17" hasCustomPrompt="1"/>
          </p:nvPr>
        </p:nvSpPr>
        <p:spPr>
          <a:xfrm>
            <a:off x="5598135" y="2176946"/>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C79840D9-3F3D-4DFB-9592-867BB8CA12E3}"/>
              </a:ext>
            </a:extLst>
          </p:cNvPr>
          <p:cNvSpPr>
            <a:spLocks noGrp="1"/>
          </p:cNvSpPr>
          <p:nvPr>
            <p:ph type="body" sz="quarter" idx="18" hasCustomPrompt="1"/>
          </p:nvPr>
        </p:nvSpPr>
        <p:spPr>
          <a:xfrm>
            <a:off x="8845966" y="2759613"/>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32DFBC7C-0887-40D8-93DA-CBE9F58B1CBD}"/>
              </a:ext>
            </a:extLst>
          </p:cNvPr>
          <p:cNvSpPr>
            <a:spLocks noGrp="1"/>
          </p:cNvSpPr>
          <p:nvPr>
            <p:ph type="body" sz="quarter" idx="19" hasCustomPrompt="1"/>
          </p:nvPr>
        </p:nvSpPr>
        <p:spPr>
          <a:xfrm>
            <a:off x="8845966" y="2176946"/>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4" name="Text Placeholder 10">
            <a:extLst>
              <a:ext uri="{FF2B5EF4-FFF2-40B4-BE49-F238E27FC236}">
                <a16:creationId xmlns:a16="http://schemas.microsoft.com/office/drawing/2014/main" id="{C3C60B52-4450-4317-A5DF-A3E617C12A21}"/>
              </a:ext>
            </a:extLst>
          </p:cNvPr>
          <p:cNvSpPr>
            <a:spLocks noGrp="1"/>
          </p:cNvSpPr>
          <p:nvPr>
            <p:ph type="body" sz="quarter" idx="20" hasCustomPrompt="1"/>
          </p:nvPr>
        </p:nvSpPr>
        <p:spPr>
          <a:xfrm>
            <a:off x="5598135" y="4712146"/>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5" name="Text Placeholder 10">
            <a:extLst>
              <a:ext uri="{FF2B5EF4-FFF2-40B4-BE49-F238E27FC236}">
                <a16:creationId xmlns:a16="http://schemas.microsoft.com/office/drawing/2014/main" id="{75F1DE6B-CBDA-40EB-A055-4FDC09ACC656}"/>
              </a:ext>
            </a:extLst>
          </p:cNvPr>
          <p:cNvSpPr>
            <a:spLocks noGrp="1"/>
          </p:cNvSpPr>
          <p:nvPr>
            <p:ph type="body" sz="quarter" idx="21" hasCustomPrompt="1"/>
          </p:nvPr>
        </p:nvSpPr>
        <p:spPr>
          <a:xfrm>
            <a:off x="5598135" y="4129479"/>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6" name="Text Placeholder 10">
            <a:extLst>
              <a:ext uri="{FF2B5EF4-FFF2-40B4-BE49-F238E27FC236}">
                <a16:creationId xmlns:a16="http://schemas.microsoft.com/office/drawing/2014/main" id="{A9593E99-8D88-45AD-83AF-7F7F9AB6930E}"/>
              </a:ext>
            </a:extLst>
          </p:cNvPr>
          <p:cNvSpPr>
            <a:spLocks noGrp="1"/>
          </p:cNvSpPr>
          <p:nvPr>
            <p:ph type="body" sz="quarter" idx="22" hasCustomPrompt="1"/>
          </p:nvPr>
        </p:nvSpPr>
        <p:spPr>
          <a:xfrm>
            <a:off x="8845966" y="4712146"/>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D95823CC-CA7F-4F5B-B442-48A39696933C}"/>
              </a:ext>
            </a:extLst>
          </p:cNvPr>
          <p:cNvSpPr>
            <a:spLocks noGrp="1"/>
          </p:cNvSpPr>
          <p:nvPr>
            <p:ph type="body" sz="quarter" idx="23" hasCustomPrompt="1"/>
          </p:nvPr>
        </p:nvSpPr>
        <p:spPr>
          <a:xfrm>
            <a:off x="8845966" y="4129479"/>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38F87501-8949-4796-90C5-50D20B54AAF9}"/>
              </a:ext>
            </a:extLst>
          </p:cNvPr>
          <p:cNvSpPr>
            <a:spLocks noGrp="1"/>
          </p:cNvSpPr>
          <p:nvPr>
            <p:ph type="title"/>
          </p:nvPr>
        </p:nvSpPr>
        <p:spPr>
          <a:xfrm>
            <a:off x="5586411" y="941112"/>
            <a:ext cx="6074545" cy="639192"/>
          </a:xfrm>
        </p:spPr>
        <p:txBody>
          <a:bodyPr/>
          <a:lstStyle/>
          <a:p>
            <a:r>
              <a:rPr lang="en-US"/>
              <a:t>Click to edit Master title style</a:t>
            </a:r>
            <a:endParaRPr lang="en-US" dirty="0"/>
          </a:p>
        </p:txBody>
      </p:sp>
    </p:spTree>
    <p:extLst>
      <p:ext uri="{BB962C8B-B14F-4D97-AF65-F5344CB8AC3E}">
        <p14:creationId xmlns:p14="http://schemas.microsoft.com/office/powerpoint/2010/main" val="398336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70A3F71-78A0-4742-B701-4A1489F5A7CD}"/>
              </a:ext>
              <a:ext uri="{C183D7F6-B498-43B3-948B-1728B52AA6E4}">
                <adec:decorative xmlns:adec="http://schemas.microsoft.com/office/drawing/2017/decorative" val="1"/>
              </a:ext>
            </a:extLst>
          </p:cNvPr>
          <p:cNvSpPr/>
          <p:nvPr userDrawn="1"/>
        </p:nvSpPr>
        <p:spPr>
          <a:xfrm>
            <a:off x="0" y="3169108"/>
            <a:ext cx="4243755" cy="20771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a:extLst>
              <a:ext uri="{FF2B5EF4-FFF2-40B4-BE49-F238E27FC236}">
                <a16:creationId xmlns:a16="http://schemas.microsoft.com/office/drawing/2014/main" id="{2CB7E97A-4B46-429D-80E3-5A2E689EFAFE}"/>
              </a:ext>
            </a:extLst>
          </p:cNvPr>
          <p:cNvSpPr>
            <a:spLocks noGrp="1"/>
          </p:cNvSpPr>
          <p:nvPr>
            <p:ph type="pic" sz="quarter" idx="13" hasCustomPrompt="1"/>
          </p:nvPr>
        </p:nvSpPr>
        <p:spPr>
          <a:xfrm>
            <a:off x="3000375" y="466724"/>
            <a:ext cx="9191625" cy="6391275"/>
          </a:xfrm>
          <a:custGeom>
            <a:avLst/>
            <a:gdLst>
              <a:gd name="connsiteX0" fmla="*/ 0 w 9191625"/>
              <a:gd name="connsiteY0" fmla="*/ 0 h 6391275"/>
              <a:gd name="connsiteX1" fmla="*/ 9191625 w 9191625"/>
              <a:gd name="connsiteY1" fmla="*/ 0 h 6391275"/>
              <a:gd name="connsiteX2" fmla="*/ 9191625 w 9191625"/>
              <a:gd name="connsiteY2" fmla="*/ 6391275 h 6391275"/>
              <a:gd name="connsiteX3" fmla="*/ 0 w 9191625"/>
              <a:gd name="connsiteY3" fmla="*/ 6391275 h 6391275"/>
              <a:gd name="connsiteX4" fmla="*/ 0 w 9191625"/>
              <a:gd name="connsiteY4" fmla="*/ 4779506 h 6391275"/>
              <a:gd name="connsiteX5" fmla="*/ 1243380 w 9191625"/>
              <a:gd name="connsiteY5" fmla="*/ 4779506 h 6391275"/>
              <a:gd name="connsiteX6" fmla="*/ 1243380 w 9191625"/>
              <a:gd name="connsiteY6" fmla="*/ 2702384 h 6391275"/>
              <a:gd name="connsiteX7" fmla="*/ 0 w 9191625"/>
              <a:gd name="connsiteY7" fmla="*/ 2702384 h 639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1625" h="6391275">
                <a:moveTo>
                  <a:pt x="0" y="0"/>
                </a:moveTo>
                <a:lnTo>
                  <a:pt x="9191625" y="0"/>
                </a:lnTo>
                <a:lnTo>
                  <a:pt x="9191625" y="6391275"/>
                </a:lnTo>
                <a:lnTo>
                  <a:pt x="0" y="6391275"/>
                </a:lnTo>
                <a:lnTo>
                  <a:pt x="0" y="4779506"/>
                </a:lnTo>
                <a:lnTo>
                  <a:pt x="1243380" y="4779506"/>
                </a:lnTo>
                <a:lnTo>
                  <a:pt x="1243380" y="2702384"/>
                </a:lnTo>
                <a:lnTo>
                  <a:pt x="0" y="2702384"/>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6059D5F7-4F29-467D-8261-4E075BB20C92}"/>
              </a:ext>
            </a:extLst>
          </p:cNvPr>
          <p:cNvSpPr>
            <a:spLocks noGrp="1"/>
          </p:cNvSpPr>
          <p:nvPr>
            <p:ph type="dt" sz="half" idx="10"/>
          </p:nvPr>
        </p:nvSpPr>
        <p:spPr/>
        <p:txBody>
          <a:bodyPr>
            <a:noAutofit/>
          </a:bodyPr>
          <a:lstStyle>
            <a:lvl1pPr>
              <a:defRPr>
                <a:solidFill>
                  <a:schemeClr val="accent1"/>
                </a:solidFill>
              </a:defRPr>
            </a:lvl1pPr>
          </a:lstStyle>
          <a:p>
            <a:r>
              <a:rPr lang="en-US" dirty="0"/>
              <a:t>8/03/20XX</a:t>
            </a:r>
          </a:p>
        </p:txBody>
      </p:sp>
      <p:sp>
        <p:nvSpPr>
          <p:cNvPr id="4" name="Footer Placeholder 3">
            <a:extLst>
              <a:ext uri="{FF2B5EF4-FFF2-40B4-BE49-F238E27FC236}">
                <a16:creationId xmlns:a16="http://schemas.microsoft.com/office/drawing/2014/main" id="{DE2C6787-293A-4CC2-A2D2-E2881CC61451}"/>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A611C36F-4448-4279-8552-28C42ECE4928}"/>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CCB8AC8A-361C-4A01-AEB1-112BEAC4873A}"/>
              </a:ext>
            </a:extLst>
          </p:cNvPr>
          <p:cNvSpPr>
            <a:spLocks noGrp="1"/>
          </p:cNvSpPr>
          <p:nvPr>
            <p:ph type="body" sz="quarter" idx="16" hasCustomPrompt="1"/>
          </p:nvPr>
        </p:nvSpPr>
        <p:spPr>
          <a:xfrm>
            <a:off x="362133" y="3384898"/>
            <a:ext cx="3519487" cy="1588392"/>
          </a:xfrm>
          <a:prstGeom prst="rect">
            <a:avLst/>
          </a:prstGeom>
        </p:spPr>
        <p:txBody>
          <a:bodyPr anchor="ctr">
            <a:noAutofit/>
          </a:bodyPr>
          <a:lstStyle>
            <a:lvl1pPr marL="0" indent="0" algn="l">
              <a:lnSpc>
                <a:spcPct val="150000"/>
              </a:lnSpc>
              <a:spcBef>
                <a:spcPts val="0"/>
              </a:spcBef>
              <a:buNone/>
              <a:defRPr sz="1600" cap="none" spc="100" baseline="0">
                <a:solidFill>
                  <a:schemeClr val="bg1"/>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BE847092-EAA4-4108-A528-108AD1F96436}"/>
              </a:ext>
            </a:extLst>
          </p:cNvPr>
          <p:cNvSpPr>
            <a:spLocks noGrp="1"/>
          </p:cNvSpPr>
          <p:nvPr>
            <p:ph type="title" hasCustomPrompt="1"/>
          </p:nvPr>
        </p:nvSpPr>
        <p:spPr>
          <a:xfrm>
            <a:off x="1200518" y="2211168"/>
            <a:ext cx="5829300" cy="662096"/>
          </a:xfrm>
        </p:spPr>
        <p:txBody>
          <a:bodyPr/>
          <a:lstStyle>
            <a:lvl1pPr>
              <a:defRPr/>
            </a:lvl1pPr>
          </a:lstStyle>
          <a:p>
            <a:r>
              <a:rPr lang="en-US" dirty="0"/>
              <a:t>Click to add title</a:t>
            </a:r>
          </a:p>
        </p:txBody>
      </p:sp>
    </p:spTree>
    <p:extLst>
      <p:ext uri="{BB962C8B-B14F-4D97-AF65-F5344CB8AC3E}">
        <p14:creationId xmlns:p14="http://schemas.microsoft.com/office/powerpoint/2010/main" val="296700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FABFC7-4108-49F4-A75A-5AB472AA2031}"/>
              </a:ext>
              <a:ext uri="{C183D7F6-B498-43B3-948B-1728B52AA6E4}">
                <adec:decorative xmlns:adec="http://schemas.microsoft.com/office/drawing/2017/decorative" val="1"/>
              </a:ext>
            </a:extLst>
          </p:cNvPr>
          <p:cNvSpPr/>
          <p:nvPr userDrawn="1"/>
        </p:nvSpPr>
        <p:spPr>
          <a:xfrm>
            <a:off x="0" y="2847139"/>
            <a:ext cx="12192000" cy="1163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Picture Placeholder 6">
            <a:extLst>
              <a:ext uri="{FF2B5EF4-FFF2-40B4-BE49-F238E27FC236}">
                <a16:creationId xmlns:a16="http://schemas.microsoft.com/office/drawing/2014/main" id="{B162CB3A-11BC-4C5C-B53D-B965CFA2B685}"/>
              </a:ext>
            </a:extLst>
          </p:cNvPr>
          <p:cNvSpPr>
            <a:spLocks noGrp="1"/>
          </p:cNvSpPr>
          <p:nvPr>
            <p:ph type="pic" sz="quarter" idx="10" hasCustomPrompt="1"/>
          </p:nvPr>
        </p:nvSpPr>
        <p:spPr>
          <a:xfrm>
            <a:off x="466725" y="466725"/>
            <a:ext cx="11258550" cy="5924550"/>
          </a:xfrm>
          <a:custGeom>
            <a:avLst/>
            <a:gdLst>
              <a:gd name="connsiteX0" fmla="*/ 0 w 11258550"/>
              <a:gd name="connsiteY0" fmla="*/ 3544135 h 5924550"/>
              <a:gd name="connsiteX1" fmla="*/ 11258550 w 11258550"/>
              <a:gd name="connsiteY1" fmla="*/ 3544135 h 5924550"/>
              <a:gd name="connsiteX2" fmla="*/ 11258550 w 11258550"/>
              <a:gd name="connsiteY2" fmla="*/ 5924550 h 5924550"/>
              <a:gd name="connsiteX3" fmla="*/ 0 w 11258550"/>
              <a:gd name="connsiteY3" fmla="*/ 5924550 h 5924550"/>
              <a:gd name="connsiteX4" fmla="*/ 0 w 11258550"/>
              <a:gd name="connsiteY4" fmla="*/ 0 h 5924550"/>
              <a:gd name="connsiteX5" fmla="*/ 11258550 w 11258550"/>
              <a:gd name="connsiteY5" fmla="*/ 0 h 5924550"/>
              <a:gd name="connsiteX6" fmla="*/ 11258550 w 11258550"/>
              <a:gd name="connsiteY6" fmla="*/ 2380414 h 5924550"/>
              <a:gd name="connsiteX7" fmla="*/ 0 w 11258550"/>
              <a:gd name="connsiteY7" fmla="*/ 2380414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3544135"/>
                </a:moveTo>
                <a:lnTo>
                  <a:pt x="11258550" y="3544135"/>
                </a:lnTo>
                <a:lnTo>
                  <a:pt x="11258550" y="5924550"/>
                </a:lnTo>
                <a:lnTo>
                  <a:pt x="0" y="5924550"/>
                </a:lnTo>
                <a:close/>
                <a:moveTo>
                  <a:pt x="0" y="0"/>
                </a:moveTo>
                <a:lnTo>
                  <a:pt x="11258550" y="0"/>
                </a:lnTo>
                <a:lnTo>
                  <a:pt x="11258550" y="2380414"/>
                </a:lnTo>
                <a:lnTo>
                  <a:pt x="0" y="2380414"/>
                </a:lnTo>
                <a:close/>
              </a:path>
            </a:pathLst>
          </a:custGeom>
        </p:spPr>
        <p:txBody>
          <a:bodyPr wrap="square">
            <a:noAutofit/>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DF9EBBDF-3A3F-40FD-9752-1D92BFAD1908}"/>
              </a:ext>
            </a:extLst>
          </p:cNvPr>
          <p:cNvSpPr>
            <a:spLocks noGrp="1"/>
          </p:cNvSpPr>
          <p:nvPr>
            <p:ph type="title" hasCustomPrompt="1"/>
          </p:nvPr>
        </p:nvSpPr>
        <p:spPr>
          <a:xfrm>
            <a:off x="1889738" y="3001020"/>
            <a:ext cx="8412524" cy="938559"/>
          </a:xfrm>
        </p:spPr>
        <p:txBody>
          <a:bodyPr/>
          <a:lstStyle>
            <a:lvl1pPr algn="ctr">
              <a:defRPr sz="5000" spc="100" baseline="0"/>
            </a:lvl1pPr>
          </a:lstStyle>
          <a:p>
            <a:r>
              <a:rPr lang="en-US" dirty="0"/>
              <a:t>Click to add title</a:t>
            </a:r>
          </a:p>
        </p:txBody>
      </p:sp>
    </p:spTree>
    <p:extLst>
      <p:ext uri="{BB962C8B-B14F-4D97-AF65-F5344CB8AC3E}">
        <p14:creationId xmlns:p14="http://schemas.microsoft.com/office/powerpoint/2010/main" val="346232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6457E51-8279-450D-ABC2-889F91AD715A}"/>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44F52AC3-8AAB-49A9-8BB4-9A82193F9C05}"/>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C242EBEF-1685-466C-9FC9-D1A2D4A6895D}"/>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5360F31D-8187-4BBF-807F-BCD7628363E1}"/>
              </a:ext>
            </a:extLst>
          </p:cNvPr>
          <p:cNvSpPr>
            <a:spLocks noGrp="1"/>
          </p:cNvSpPr>
          <p:nvPr>
            <p:ph type="pic" sz="quarter" idx="13" hasCustomPrompt="1"/>
          </p:nvPr>
        </p:nvSpPr>
        <p:spPr>
          <a:xfrm flipH="1">
            <a:off x="1" y="466725"/>
            <a:ext cx="6096000" cy="5924550"/>
          </a:xfr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61D3AC4-50E4-442B-88DA-99E01D461FAD}"/>
              </a:ext>
            </a:extLst>
          </p:cNvPr>
          <p:cNvSpPr>
            <a:spLocks noGrp="1"/>
          </p:cNvSpPr>
          <p:nvPr>
            <p:ph type="body" sz="quarter" idx="16" hasCustomPrompt="1"/>
          </p:nvPr>
        </p:nvSpPr>
        <p:spPr>
          <a:xfrm>
            <a:off x="6934200" y="2183098"/>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BA1C8C7-E942-4381-8DFB-35C0D375D503}"/>
              </a:ext>
            </a:extLst>
          </p:cNvPr>
          <p:cNvSpPr>
            <a:spLocks noGrp="1"/>
          </p:cNvSpPr>
          <p:nvPr>
            <p:ph type="body" sz="quarter" idx="17" hasCustomPrompt="1"/>
          </p:nvPr>
        </p:nvSpPr>
        <p:spPr>
          <a:xfrm>
            <a:off x="6934200" y="1632228"/>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18" name="Text Placeholder 10">
            <a:extLst>
              <a:ext uri="{FF2B5EF4-FFF2-40B4-BE49-F238E27FC236}">
                <a16:creationId xmlns:a16="http://schemas.microsoft.com/office/drawing/2014/main" id="{619FB69F-436E-4680-805E-129656D1FC8B}"/>
              </a:ext>
            </a:extLst>
          </p:cNvPr>
          <p:cNvSpPr>
            <a:spLocks noGrp="1"/>
          </p:cNvSpPr>
          <p:nvPr>
            <p:ph type="body" sz="quarter" idx="18" hasCustomPrompt="1"/>
          </p:nvPr>
        </p:nvSpPr>
        <p:spPr>
          <a:xfrm>
            <a:off x="6934200" y="3732794"/>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9" name="Text Placeholder 10">
            <a:extLst>
              <a:ext uri="{FF2B5EF4-FFF2-40B4-BE49-F238E27FC236}">
                <a16:creationId xmlns:a16="http://schemas.microsoft.com/office/drawing/2014/main" id="{9EEFB823-5D40-4C5F-8E5C-8DA54596313D}"/>
              </a:ext>
            </a:extLst>
          </p:cNvPr>
          <p:cNvSpPr>
            <a:spLocks noGrp="1"/>
          </p:cNvSpPr>
          <p:nvPr>
            <p:ph type="body" sz="quarter" idx="19" hasCustomPrompt="1"/>
          </p:nvPr>
        </p:nvSpPr>
        <p:spPr>
          <a:xfrm>
            <a:off x="6934200" y="3181924"/>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97A70DDF-2854-466D-AE9A-7AA7BF32982D}"/>
              </a:ext>
            </a:extLst>
          </p:cNvPr>
          <p:cNvSpPr>
            <a:spLocks noGrp="1"/>
          </p:cNvSpPr>
          <p:nvPr>
            <p:ph type="body" sz="quarter" idx="20" hasCustomPrompt="1"/>
          </p:nvPr>
        </p:nvSpPr>
        <p:spPr>
          <a:xfrm>
            <a:off x="6934200" y="5307885"/>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1" name="Text Placeholder 10">
            <a:extLst>
              <a:ext uri="{FF2B5EF4-FFF2-40B4-BE49-F238E27FC236}">
                <a16:creationId xmlns:a16="http://schemas.microsoft.com/office/drawing/2014/main" id="{C6C41E82-34D6-471D-81E8-FCA62C7F22F7}"/>
              </a:ext>
            </a:extLst>
          </p:cNvPr>
          <p:cNvSpPr>
            <a:spLocks noGrp="1"/>
          </p:cNvSpPr>
          <p:nvPr>
            <p:ph type="body" sz="quarter" idx="21" hasCustomPrompt="1"/>
          </p:nvPr>
        </p:nvSpPr>
        <p:spPr>
          <a:xfrm>
            <a:off x="6934200" y="4757015"/>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7A0E1AE8-90BE-4DE3-93E9-B997D48FE671}"/>
              </a:ext>
            </a:extLst>
          </p:cNvPr>
          <p:cNvSpPr>
            <a:spLocks noGrp="1"/>
          </p:cNvSpPr>
          <p:nvPr>
            <p:ph type="title" hasCustomPrompt="1"/>
          </p:nvPr>
        </p:nvSpPr>
        <p:spPr>
          <a:xfrm>
            <a:off x="4513162" y="668924"/>
            <a:ext cx="6041908" cy="642075"/>
          </a:xfrm>
        </p:spPr>
        <p:txBody>
          <a:bodyPr/>
          <a:lstStyle>
            <a:lvl1pPr>
              <a:defRPr/>
            </a:lvl1pPr>
          </a:lstStyle>
          <a:p>
            <a:r>
              <a:rPr lang="en-US" dirty="0"/>
              <a:t>Click to add title</a:t>
            </a:r>
          </a:p>
        </p:txBody>
      </p:sp>
    </p:spTree>
    <p:extLst>
      <p:ext uri="{BB962C8B-B14F-4D97-AF65-F5344CB8AC3E}">
        <p14:creationId xmlns:p14="http://schemas.microsoft.com/office/powerpoint/2010/main" val="740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12FB566-AB0F-4A84-A379-5B7A132A1E1B}"/>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310B01EE-E344-461A-85A0-3AA7F83AA4FD}"/>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6C09A25E-2DC1-49B1-A962-EFCDB81F931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6848D9ED-15C8-4EA0-B95F-CFD1BAF0A547}"/>
              </a:ext>
            </a:extLst>
          </p:cNvPr>
          <p:cNvSpPr>
            <a:spLocks noGrp="1"/>
          </p:cNvSpPr>
          <p:nvPr>
            <p:ph type="pic" sz="quarter" idx="13" hasCustomPrompt="1"/>
          </p:nvPr>
        </p:nvSpPr>
        <p:spPr>
          <a:xfrm flipH="1">
            <a:off x="1809750" y="475743"/>
            <a:ext cx="6475268" cy="5915532"/>
          </a:xfrm>
        </p:spPr>
        <p:txBody>
          <a:bodyPr>
            <a:noAutofit/>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2CEF9385-3B06-4216-9420-A91190C6B7CC}"/>
              </a:ext>
            </a:extLst>
          </p:cNvPr>
          <p:cNvSpPr>
            <a:spLocks noGrp="1"/>
          </p:cNvSpPr>
          <p:nvPr>
            <p:ph type="body" sz="quarter" idx="16" hasCustomPrompt="1"/>
          </p:nvPr>
        </p:nvSpPr>
        <p:spPr>
          <a:xfrm>
            <a:off x="8691419" y="1125633"/>
            <a:ext cx="2937452" cy="1192694"/>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D01ADD07-F155-4B1F-B204-2284F6999B7D}"/>
              </a:ext>
            </a:extLst>
          </p:cNvPr>
          <p:cNvSpPr>
            <a:spLocks noGrp="1"/>
          </p:cNvSpPr>
          <p:nvPr>
            <p:ph type="body" sz="quarter" idx="17" hasCustomPrompt="1"/>
          </p:nvPr>
        </p:nvSpPr>
        <p:spPr>
          <a:xfrm>
            <a:off x="8691419" y="74612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129012F5-57FB-4F6F-8FF8-DBA65EC1EF02}"/>
              </a:ext>
            </a:extLst>
          </p:cNvPr>
          <p:cNvSpPr>
            <a:spLocks noGrp="1"/>
          </p:cNvSpPr>
          <p:nvPr>
            <p:ph type="body" sz="quarter" idx="18" hasCustomPrompt="1"/>
          </p:nvPr>
        </p:nvSpPr>
        <p:spPr>
          <a:xfrm>
            <a:off x="8691419" y="4716842"/>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FF8E7E45-85D4-40EE-836F-76055F0F8E75}"/>
              </a:ext>
            </a:extLst>
          </p:cNvPr>
          <p:cNvSpPr>
            <a:spLocks noGrp="1"/>
          </p:cNvSpPr>
          <p:nvPr>
            <p:ph type="body" sz="quarter" idx="19" hasCustomPrompt="1"/>
          </p:nvPr>
        </p:nvSpPr>
        <p:spPr>
          <a:xfrm>
            <a:off x="8691419" y="4337338"/>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E315DB3C-D2E4-4310-8A18-71457CBD7A4F}"/>
              </a:ext>
            </a:extLst>
          </p:cNvPr>
          <p:cNvSpPr>
            <a:spLocks noGrp="1"/>
          </p:cNvSpPr>
          <p:nvPr>
            <p:ph type="body" sz="quarter" idx="20" hasCustomPrompt="1"/>
          </p:nvPr>
        </p:nvSpPr>
        <p:spPr>
          <a:xfrm>
            <a:off x="8691419" y="2964253"/>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D8DBA9F3-328C-4BAE-A2E1-0FBFE3A476E4}"/>
              </a:ext>
            </a:extLst>
          </p:cNvPr>
          <p:cNvSpPr>
            <a:spLocks noGrp="1"/>
          </p:cNvSpPr>
          <p:nvPr>
            <p:ph type="body" sz="quarter" idx="21" hasCustomPrompt="1"/>
          </p:nvPr>
        </p:nvSpPr>
        <p:spPr>
          <a:xfrm>
            <a:off x="8691419" y="258474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298B7365-7137-471F-BFE9-2F6C362933D4}"/>
              </a:ext>
            </a:extLst>
          </p:cNvPr>
          <p:cNvSpPr>
            <a:spLocks noGrp="1"/>
          </p:cNvSpPr>
          <p:nvPr>
            <p:ph type="title" hasCustomPrompt="1"/>
          </p:nvPr>
        </p:nvSpPr>
        <p:spPr>
          <a:xfrm rot="16200000">
            <a:off x="-1914546" y="3092260"/>
            <a:ext cx="5719734" cy="682498"/>
          </a:xfrm>
        </p:spPr>
        <p:txBody>
          <a:bodyPr/>
          <a:lstStyle>
            <a:lvl1pPr>
              <a:defRPr/>
            </a:lvl1pPr>
          </a:lstStyle>
          <a:p>
            <a:r>
              <a:rPr lang="en-US" dirty="0"/>
              <a:t>Click to add title</a:t>
            </a:r>
          </a:p>
        </p:txBody>
      </p:sp>
    </p:spTree>
    <p:extLst>
      <p:ext uri="{BB962C8B-B14F-4D97-AF65-F5344CB8AC3E}">
        <p14:creationId xmlns:p14="http://schemas.microsoft.com/office/powerpoint/2010/main" val="367392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26315-2B7F-4C57-86AC-F861837D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77E89F0-5C7D-4785-9E27-B2AC9192E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B7DCF-7168-4376-8641-10965E65A6B3}"/>
              </a:ext>
            </a:extLst>
          </p:cNvPr>
          <p:cNvSpPr>
            <a:spLocks noGrp="1"/>
          </p:cNvSpPr>
          <p:nvPr>
            <p:ph type="dt" sz="half" idx="2"/>
          </p:nvPr>
        </p:nvSpPr>
        <p:spPr>
          <a:xfrm>
            <a:off x="838200" y="6515753"/>
            <a:ext cx="2743200" cy="205722"/>
          </a:xfrm>
          <a:prstGeom prst="rect">
            <a:avLst/>
          </a:prstGeom>
        </p:spPr>
        <p:txBody>
          <a:bodyPr vert="horz" lIns="91440" tIns="45720" rIns="91440" bIns="45720" rtlCol="0" anchor="ctr"/>
          <a:lstStyle>
            <a:lvl1pPr algn="l">
              <a:defRPr sz="1000" cap="all" spc="100" baseline="0">
                <a:solidFill>
                  <a:schemeClr val="bg1">
                    <a:lumMod val="50000"/>
                  </a:schemeClr>
                </a:solidFill>
                <a:latin typeface="Seaford" panose="020B0502030303020204" pitchFamily="34" charset="0"/>
              </a:defRPr>
            </a:lvl1pPr>
          </a:lstStyle>
          <a:p>
            <a:r>
              <a:rPr lang="en-US" dirty="0"/>
              <a:t>8/03/20XX</a:t>
            </a:r>
          </a:p>
        </p:txBody>
      </p:sp>
      <p:sp>
        <p:nvSpPr>
          <p:cNvPr id="5" name="Footer Placeholder 4">
            <a:extLst>
              <a:ext uri="{FF2B5EF4-FFF2-40B4-BE49-F238E27FC236}">
                <a16:creationId xmlns:a16="http://schemas.microsoft.com/office/drawing/2014/main" id="{9E498FEF-9751-417B-82B2-BBAD0766584D}"/>
              </a:ext>
            </a:extLst>
          </p:cNvPr>
          <p:cNvSpPr>
            <a:spLocks noGrp="1"/>
          </p:cNvSpPr>
          <p:nvPr>
            <p:ph type="ftr" sz="quarter" idx="3"/>
          </p:nvPr>
        </p:nvSpPr>
        <p:spPr>
          <a:xfrm>
            <a:off x="4038600" y="6515753"/>
            <a:ext cx="4114800" cy="205722"/>
          </a:xfrm>
          <a:prstGeom prst="rect">
            <a:avLst/>
          </a:prstGeom>
        </p:spPr>
        <p:txBody>
          <a:bodyPr vert="horz" lIns="91440" tIns="45720" rIns="91440" bIns="45720" rtlCol="0" anchor="ctr"/>
          <a:lstStyle>
            <a:lvl1pPr algn="ctr">
              <a:defRPr sz="1000" cap="all" spc="100" baseline="0">
                <a:solidFill>
                  <a:schemeClr val="bg1">
                    <a:lumMod val="50000"/>
                  </a:schemeClr>
                </a:solidFill>
                <a:latin typeface="Seaford" panose="020B0502030303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FFF7CE99-0833-4AF7-954F-3E4BD5F9CD0B}"/>
              </a:ext>
            </a:extLst>
          </p:cNvPr>
          <p:cNvSpPr>
            <a:spLocks noGrp="1"/>
          </p:cNvSpPr>
          <p:nvPr>
            <p:ph type="sldNum" sz="quarter" idx="4"/>
          </p:nvPr>
        </p:nvSpPr>
        <p:spPr>
          <a:xfrm>
            <a:off x="8610600" y="6515753"/>
            <a:ext cx="2743200" cy="205722"/>
          </a:xfrm>
          <a:prstGeom prst="rect">
            <a:avLst/>
          </a:prstGeom>
        </p:spPr>
        <p:txBody>
          <a:bodyPr vert="horz" lIns="91440" tIns="45720" rIns="91440" bIns="45720" rtlCol="0" anchor="ctr"/>
          <a:lstStyle>
            <a:lvl1pPr algn="r">
              <a:defRPr sz="1000" cap="all" spc="100" baseline="0">
                <a:solidFill>
                  <a:schemeClr val="bg1">
                    <a:lumMod val="50000"/>
                  </a:schemeClr>
                </a:solidFill>
                <a:latin typeface="Seaford" panose="020B0502030303020204" pitchFamily="34" charset="0"/>
              </a:defRPr>
            </a:lvl1pPr>
          </a:lstStyle>
          <a:p>
            <a:fld id="{BF860B6F-2FE3-4DE6-9496-980E987E7466}" type="slidenum">
              <a:rPr lang="en-US" smtClean="0"/>
              <a:pPr/>
              <a:t>‹#›</a:t>
            </a:fld>
            <a:endParaRPr lang="en-US" dirty="0"/>
          </a:p>
        </p:txBody>
      </p:sp>
    </p:spTree>
    <p:extLst>
      <p:ext uri="{BB962C8B-B14F-4D97-AF65-F5344CB8AC3E}">
        <p14:creationId xmlns:p14="http://schemas.microsoft.com/office/powerpoint/2010/main" val="221940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8" name="Picture Placeholder 7" descr="Close up of two people holding hands">
            <a:extLst>
              <a:ext uri="{FF2B5EF4-FFF2-40B4-BE49-F238E27FC236}">
                <a16:creationId xmlns:a16="http://schemas.microsoft.com/office/drawing/2014/main" id="{E41FFEB7-5147-4211-9DEE-48A580FDD93D}"/>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a:stretch/>
        </p:blipFill>
        <p:spPr>
          <a:xfrm>
            <a:off x="475340" y="495226"/>
            <a:ext cx="11258550" cy="5924550"/>
          </a:xfrm>
        </p:spPr>
      </p:pic>
      <p:sp>
        <p:nvSpPr>
          <p:cNvPr id="20" name="Title 19">
            <a:extLst>
              <a:ext uri="{FF2B5EF4-FFF2-40B4-BE49-F238E27FC236}">
                <a16:creationId xmlns:a16="http://schemas.microsoft.com/office/drawing/2014/main" id="{49020275-58F0-4491-8E8A-0A2AD5ED9D8B}"/>
              </a:ext>
            </a:extLst>
          </p:cNvPr>
          <p:cNvSpPr>
            <a:spLocks noGrp="1"/>
          </p:cNvSpPr>
          <p:nvPr>
            <p:ph type="title"/>
          </p:nvPr>
        </p:nvSpPr>
        <p:spPr>
          <a:xfrm>
            <a:off x="3306726" y="5189427"/>
            <a:ext cx="5595779" cy="2460699"/>
          </a:xfrm>
        </p:spPr>
        <p:txBody>
          <a:bodyPr>
            <a:noAutofit/>
          </a:bodyPr>
          <a:lstStyle/>
          <a:p>
            <a:r>
              <a:rPr lang="en-US" sz="2000" dirty="0">
                <a:solidFill>
                  <a:schemeClr val="bg1">
                    <a:lumMod val="50000"/>
                  </a:schemeClr>
                </a:solidFill>
              </a:rPr>
              <a:t>Trends and Patterns in the United States for Chronic Diseases</a:t>
            </a:r>
          </a:p>
        </p:txBody>
      </p:sp>
      <p:sp>
        <p:nvSpPr>
          <p:cNvPr id="6" name="Text Placeholder 5">
            <a:extLst>
              <a:ext uri="{FF2B5EF4-FFF2-40B4-BE49-F238E27FC236}">
                <a16:creationId xmlns:a16="http://schemas.microsoft.com/office/drawing/2014/main" id="{3D1A5B04-2A0C-49EF-AC0E-822E3C090B88}"/>
              </a:ext>
            </a:extLst>
          </p:cNvPr>
          <p:cNvSpPr>
            <a:spLocks noGrp="1"/>
          </p:cNvSpPr>
          <p:nvPr>
            <p:ph type="body" sz="quarter" idx="12"/>
          </p:nvPr>
        </p:nvSpPr>
        <p:spPr>
          <a:xfrm>
            <a:off x="3960920" y="6528135"/>
            <a:ext cx="4270159" cy="339247"/>
          </a:xfrm>
        </p:spPr>
        <p:txBody>
          <a:bodyPr>
            <a:normAutofit/>
          </a:bodyPr>
          <a:lstStyle/>
          <a:p>
            <a:r>
              <a:rPr lang="en-US" sz="1400" dirty="0" err="1"/>
              <a:t>Yesmelin</a:t>
            </a:r>
            <a:r>
              <a:rPr lang="en-US" sz="1400" dirty="0"/>
              <a:t>, Marisol, Amanda, and Alyssa​​</a:t>
            </a:r>
          </a:p>
        </p:txBody>
      </p:sp>
    </p:spTree>
    <p:extLst>
      <p:ext uri="{BB962C8B-B14F-4D97-AF65-F5344CB8AC3E}">
        <p14:creationId xmlns:p14="http://schemas.microsoft.com/office/powerpoint/2010/main" val="2409068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66000">
              <a:schemeClr val="accent1">
                <a:lumMod val="50000"/>
              </a:schemeClr>
            </a:gs>
            <a:gs pos="86000">
              <a:schemeClr val="accent2">
                <a:lumMod val="45000"/>
                <a:lumOff val="55000"/>
              </a:schemeClr>
            </a:gs>
            <a:gs pos="95000">
              <a:schemeClr val="accent2">
                <a:lumMod val="45000"/>
                <a:lumOff val="55000"/>
              </a:schemeClr>
            </a:gs>
            <a:gs pos="100000">
              <a:schemeClr val="accent2">
                <a:lumMod val="30000"/>
                <a:lumOff val="70000"/>
              </a:schemeClr>
            </a:gs>
          </a:gsLst>
          <a:lin ang="2700000" scaled="1"/>
        </a:gradFill>
        <a:effectLst/>
      </p:bgPr>
    </p:bg>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a:xfrm>
            <a:off x="191385" y="67260"/>
            <a:ext cx="8483688" cy="1028899"/>
          </a:xfrm>
        </p:spPr>
        <p:txBody>
          <a:bodyPr/>
          <a:lstStyle/>
          <a:p>
            <a:pPr algn="ctr"/>
            <a:r>
              <a:rPr lang="en-US" sz="2800" dirty="0">
                <a:solidFill>
                  <a:schemeClr val="accent5">
                    <a:lumMod val="20000"/>
                    <a:lumOff val="80000"/>
                  </a:schemeClr>
                </a:solidFill>
              </a:rPr>
              <a:t>Chronic Disease Rates in Oklahoma</a:t>
            </a:r>
          </a:p>
        </p:txBody>
      </p:sp>
      <p:sp>
        <p:nvSpPr>
          <p:cNvPr id="24" name="Text Placeholder 23">
            <a:extLst>
              <a:ext uri="{FF2B5EF4-FFF2-40B4-BE49-F238E27FC236}">
                <a16:creationId xmlns:a16="http://schemas.microsoft.com/office/drawing/2014/main" id="{7B521B55-CA93-422E-A413-4F38F20BA182}"/>
              </a:ext>
            </a:extLst>
          </p:cNvPr>
          <p:cNvSpPr>
            <a:spLocks noGrp="1"/>
          </p:cNvSpPr>
          <p:nvPr>
            <p:ph type="body" sz="quarter" idx="17"/>
          </p:nvPr>
        </p:nvSpPr>
        <p:spPr>
          <a:xfrm>
            <a:off x="8691419" y="945046"/>
            <a:ext cx="2937452" cy="426393"/>
          </a:xfrm>
        </p:spPr>
        <p:txBody>
          <a:bodyPr anchor="t"/>
          <a:lstStyle/>
          <a:p>
            <a:r>
              <a:rPr lang="en-US" dirty="0">
                <a:solidFill>
                  <a:schemeClr val="accent5">
                    <a:lumMod val="20000"/>
                    <a:lumOff val="80000"/>
                  </a:schemeClr>
                </a:solidFill>
              </a:rPr>
              <a:t>What Was Done?</a:t>
            </a:r>
          </a:p>
        </p:txBody>
      </p:sp>
      <p:sp>
        <p:nvSpPr>
          <p:cNvPr id="23" name="Text Placeholder 22">
            <a:extLst>
              <a:ext uri="{FF2B5EF4-FFF2-40B4-BE49-F238E27FC236}">
                <a16:creationId xmlns:a16="http://schemas.microsoft.com/office/drawing/2014/main" id="{98221D68-CEED-411C-AC3A-7A72C4371319}"/>
              </a:ext>
            </a:extLst>
          </p:cNvPr>
          <p:cNvSpPr>
            <a:spLocks noGrp="1"/>
          </p:cNvSpPr>
          <p:nvPr>
            <p:ph type="body" sz="quarter" idx="16"/>
          </p:nvPr>
        </p:nvSpPr>
        <p:spPr>
          <a:xfrm>
            <a:off x="8691419" y="1475197"/>
            <a:ext cx="2937452" cy="1192694"/>
          </a:xfrm>
        </p:spPr>
        <p:txBody>
          <a:bodyPr>
            <a:normAutofit/>
          </a:bodyPr>
          <a:lstStyle/>
          <a:p>
            <a:pPr marL="285750" indent="-285750">
              <a:buFont typeface="Arial" panose="020B0604020202020204" pitchFamily="34" charset="0"/>
              <a:buChar char="•"/>
            </a:pPr>
            <a:r>
              <a:rPr lang="en-US" dirty="0">
                <a:solidFill>
                  <a:schemeClr val="accent2">
                    <a:lumMod val="20000"/>
                    <a:lumOff val="80000"/>
                  </a:schemeClr>
                </a:solidFill>
              </a:rPr>
              <a:t>Based off of the previous data, using Oklahoma, determined the rates of the chronic diseases in that state alone</a:t>
            </a:r>
          </a:p>
        </p:txBody>
      </p:sp>
      <p:sp>
        <p:nvSpPr>
          <p:cNvPr id="28" name="Text Placeholder 27">
            <a:extLst>
              <a:ext uri="{FF2B5EF4-FFF2-40B4-BE49-F238E27FC236}">
                <a16:creationId xmlns:a16="http://schemas.microsoft.com/office/drawing/2014/main" id="{721A5EF9-E3DB-4CA4-93F3-39B1B8D5E28A}"/>
              </a:ext>
            </a:extLst>
          </p:cNvPr>
          <p:cNvSpPr>
            <a:spLocks noGrp="1"/>
          </p:cNvSpPr>
          <p:nvPr>
            <p:ph type="body" sz="quarter" idx="21"/>
          </p:nvPr>
        </p:nvSpPr>
        <p:spPr>
          <a:xfrm>
            <a:off x="8675073" y="2875407"/>
            <a:ext cx="3148331" cy="426393"/>
          </a:xfrm>
        </p:spPr>
        <p:txBody>
          <a:bodyPr anchor="t"/>
          <a:lstStyle/>
          <a:p>
            <a:r>
              <a:rPr lang="en-US" sz="1600" dirty="0">
                <a:solidFill>
                  <a:schemeClr val="accent5">
                    <a:lumMod val="20000"/>
                    <a:lumOff val="80000"/>
                  </a:schemeClr>
                </a:solidFill>
              </a:rPr>
              <a:t>What Does This Show?</a:t>
            </a:r>
          </a:p>
        </p:txBody>
      </p:sp>
      <p:sp>
        <p:nvSpPr>
          <p:cNvPr id="27" name="Text Placeholder 26">
            <a:extLst>
              <a:ext uri="{FF2B5EF4-FFF2-40B4-BE49-F238E27FC236}">
                <a16:creationId xmlns:a16="http://schemas.microsoft.com/office/drawing/2014/main" id="{C076F9C5-3B11-41F8-AE36-0DAED2322784}"/>
              </a:ext>
            </a:extLst>
          </p:cNvPr>
          <p:cNvSpPr>
            <a:spLocks noGrp="1"/>
          </p:cNvSpPr>
          <p:nvPr>
            <p:ph type="body" sz="quarter" idx="20"/>
          </p:nvPr>
        </p:nvSpPr>
        <p:spPr>
          <a:xfrm>
            <a:off x="8694566" y="3442144"/>
            <a:ext cx="3131987" cy="1106662"/>
          </a:xfrm>
        </p:spPr>
        <p:txBody>
          <a:bodyPr>
            <a:normAutofit lnSpcReduction="10000"/>
          </a:bodyPr>
          <a:lstStyle/>
          <a:p>
            <a:pPr marL="285750" indent="-285750">
              <a:buFont typeface="Arial" panose="020B0604020202020204" pitchFamily="34" charset="0"/>
              <a:buChar char="•"/>
            </a:pPr>
            <a:r>
              <a:rPr lang="en-US" dirty="0">
                <a:solidFill>
                  <a:schemeClr val="accent2">
                    <a:lumMod val="20000"/>
                    <a:lumOff val="80000"/>
                  </a:schemeClr>
                </a:solidFill>
              </a:rPr>
              <a:t>Cardiovascular disease is the highest chronic disease in Oklahoma, with the lowest being both asthma and alcohol</a:t>
            </a:r>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10</a:t>
            </a:fld>
            <a:endParaRPr lang="en-US" dirty="0"/>
          </a:p>
        </p:txBody>
      </p:sp>
      <p:pic>
        <p:nvPicPr>
          <p:cNvPr id="10" name="Picture 9">
            <a:extLst>
              <a:ext uri="{FF2B5EF4-FFF2-40B4-BE49-F238E27FC236}">
                <a16:creationId xmlns:a16="http://schemas.microsoft.com/office/drawing/2014/main" id="{E2EE6F6E-8E26-A892-2125-2791887DEBF8}"/>
              </a:ext>
            </a:extLst>
          </p:cNvPr>
          <p:cNvPicPr>
            <a:picLocks noChangeAspect="1"/>
          </p:cNvPicPr>
          <p:nvPr/>
        </p:nvPicPr>
        <p:blipFill>
          <a:blip r:embed="rId2"/>
          <a:stretch>
            <a:fillRect/>
          </a:stretch>
        </p:blipFill>
        <p:spPr>
          <a:xfrm>
            <a:off x="3833036" y="5505014"/>
            <a:ext cx="8192387" cy="987318"/>
          </a:xfrm>
          <a:prstGeom prst="rect">
            <a:avLst/>
          </a:prstGeom>
        </p:spPr>
      </p:pic>
      <p:pic>
        <p:nvPicPr>
          <p:cNvPr id="12" name="Picture 11">
            <a:extLst>
              <a:ext uri="{FF2B5EF4-FFF2-40B4-BE49-F238E27FC236}">
                <a16:creationId xmlns:a16="http://schemas.microsoft.com/office/drawing/2014/main" id="{904484C9-5D99-C3C7-A190-CF86EC8B4482}"/>
              </a:ext>
            </a:extLst>
          </p:cNvPr>
          <p:cNvPicPr>
            <a:picLocks noChangeAspect="1"/>
          </p:cNvPicPr>
          <p:nvPr/>
        </p:nvPicPr>
        <p:blipFill>
          <a:blip r:embed="rId3"/>
          <a:stretch>
            <a:fillRect/>
          </a:stretch>
        </p:blipFill>
        <p:spPr>
          <a:xfrm>
            <a:off x="1457185" y="1032416"/>
            <a:ext cx="5852172" cy="4389129"/>
          </a:xfrm>
          <a:prstGeom prst="rect">
            <a:avLst/>
          </a:prstGeom>
        </p:spPr>
      </p:pic>
    </p:spTree>
    <p:extLst>
      <p:ext uri="{BB962C8B-B14F-4D97-AF65-F5344CB8AC3E}">
        <p14:creationId xmlns:p14="http://schemas.microsoft.com/office/powerpoint/2010/main" val="367683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34000">
              <a:srgbClr val="841A1A"/>
            </a:gs>
            <a:gs pos="79000">
              <a:schemeClr val="accent1">
                <a:lumMod val="97000"/>
                <a:lumOff val="3000"/>
              </a:schemeClr>
            </a:gs>
            <a:gs pos="100000">
              <a:schemeClr val="accent1">
                <a:lumMod val="60000"/>
                <a:lumOff val="40000"/>
              </a:schemeClr>
            </a:gs>
          </a:gsLst>
          <a:lin ang="2700000" scaled="1"/>
          <a:tileRect/>
        </a:gradFill>
        <a:effectLst/>
      </p:bgPr>
    </p:bg>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a:xfrm>
            <a:off x="191385" y="67260"/>
            <a:ext cx="8483688" cy="1028899"/>
          </a:xfrm>
        </p:spPr>
        <p:txBody>
          <a:bodyPr/>
          <a:lstStyle/>
          <a:p>
            <a:pPr algn="ctr"/>
            <a:r>
              <a:rPr lang="en-US" sz="3200" dirty="0">
                <a:solidFill>
                  <a:schemeClr val="accent5">
                    <a:lumMod val="20000"/>
                    <a:lumOff val="80000"/>
                  </a:schemeClr>
                </a:solidFill>
              </a:rPr>
              <a:t>Chronic Disease Prevalence: Male Vs. Female</a:t>
            </a:r>
          </a:p>
        </p:txBody>
      </p:sp>
      <p:sp>
        <p:nvSpPr>
          <p:cNvPr id="24" name="Text Placeholder 23">
            <a:extLst>
              <a:ext uri="{FF2B5EF4-FFF2-40B4-BE49-F238E27FC236}">
                <a16:creationId xmlns:a16="http://schemas.microsoft.com/office/drawing/2014/main" id="{7B521B55-CA93-422E-A413-4F38F20BA182}"/>
              </a:ext>
            </a:extLst>
          </p:cNvPr>
          <p:cNvSpPr>
            <a:spLocks noGrp="1"/>
          </p:cNvSpPr>
          <p:nvPr>
            <p:ph type="body" sz="quarter" idx="17"/>
          </p:nvPr>
        </p:nvSpPr>
        <p:spPr>
          <a:xfrm>
            <a:off x="8691419" y="945046"/>
            <a:ext cx="2937452" cy="426393"/>
          </a:xfrm>
        </p:spPr>
        <p:txBody>
          <a:bodyPr anchor="t"/>
          <a:lstStyle/>
          <a:p>
            <a:r>
              <a:rPr lang="en-US" dirty="0">
                <a:solidFill>
                  <a:schemeClr val="accent5">
                    <a:lumMod val="20000"/>
                    <a:lumOff val="80000"/>
                  </a:schemeClr>
                </a:solidFill>
              </a:rPr>
              <a:t>What Was Done?</a:t>
            </a:r>
          </a:p>
        </p:txBody>
      </p:sp>
      <p:sp>
        <p:nvSpPr>
          <p:cNvPr id="23" name="Text Placeholder 22">
            <a:extLst>
              <a:ext uri="{FF2B5EF4-FFF2-40B4-BE49-F238E27FC236}">
                <a16:creationId xmlns:a16="http://schemas.microsoft.com/office/drawing/2014/main" id="{98221D68-CEED-411C-AC3A-7A72C4371319}"/>
              </a:ext>
            </a:extLst>
          </p:cNvPr>
          <p:cNvSpPr>
            <a:spLocks noGrp="1"/>
          </p:cNvSpPr>
          <p:nvPr>
            <p:ph type="body" sz="quarter" idx="16"/>
          </p:nvPr>
        </p:nvSpPr>
        <p:spPr>
          <a:xfrm>
            <a:off x="8691419" y="1475197"/>
            <a:ext cx="2937452" cy="1192694"/>
          </a:xfrm>
        </p:spPr>
        <p:txBody>
          <a:bodyPr>
            <a:normAutofit/>
          </a:bodyPr>
          <a:lstStyle/>
          <a:p>
            <a:pPr marL="285750" indent="-285750">
              <a:buFont typeface="Arial" panose="020B0604020202020204" pitchFamily="34" charset="0"/>
              <a:buChar char="•"/>
            </a:pPr>
            <a:r>
              <a:rPr lang="en-US" dirty="0">
                <a:solidFill>
                  <a:schemeClr val="accent2">
                    <a:lumMod val="20000"/>
                    <a:lumOff val="80000"/>
                  </a:schemeClr>
                </a:solidFill>
              </a:rPr>
              <a:t>Using the </a:t>
            </a:r>
            <a:r>
              <a:rPr lang="en-US" dirty="0" err="1">
                <a:solidFill>
                  <a:schemeClr val="accent2">
                    <a:lumMod val="20000"/>
                    <a:lumOff val="80000"/>
                  </a:schemeClr>
                </a:solidFill>
              </a:rPr>
              <a:t>DataFrame</a:t>
            </a:r>
            <a:r>
              <a:rPr lang="en-US" dirty="0">
                <a:solidFill>
                  <a:schemeClr val="accent2">
                    <a:lumMod val="20000"/>
                    <a:lumOff val="80000"/>
                  </a:schemeClr>
                </a:solidFill>
              </a:rPr>
              <a:t> listed below, the overall count of males and females with chronic disease was produced</a:t>
            </a:r>
          </a:p>
        </p:txBody>
      </p:sp>
      <p:sp>
        <p:nvSpPr>
          <p:cNvPr id="28" name="Text Placeholder 27">
            <a:extLst>
              <a:ext uri="{FF2B5EF4-FFF2-40B4-BE49-F238E27FC236}">
                <a16:creationId xmlns:a16="http://schemas.microsoft.com/office/drawing/2014/main" id="{721A5EF9-E3DB-4CA4-93F3-39B1B8D5E28A}"/>
              </a:ext>
            </a:extLst>
          </p:cNvPr>
          <p:cNvSpPr>
            <a:spLocks noGrp="1"/>
          </p:cNvSpPr>
          <p:nvPr>
            <p:ph type="body" sz="quarter" idx="21"/>
          </p:nvPr>
        </p:nvSpPr>
        <p:spPr>
          <a:xfrm>
            <a:off x="8675073" y="2875407"/>
            <a:ext cx="3148331" cy="426393"/>
          </a:xfrm>
        </p:spPr>
        <p:txBody>
          <a:bodyPr anchor="t"/>
          <a:lstStyle/>
          <a:p>
            <a:r>
              <a:rPr lang="en-US" sz="1600" dirty="0">
                <a:solidFill>
                  <a:schemeClr val="accent5">
                    <a:lumMod val="20000"/>
                    <a:lumOff val="80000"/>
                  </a:schemeClr>
                </a:solidFill>
              </a:rPr>
              <a:t>What Does This Show?</a:t>
            </a:r>
          </a:p>
        </p:txBody>
      </p:sp>
      <p:sp>
        <p:nvSpPr>
          <p:cNvPr id="27" name="Text Placeholder 26">
            <a:extLst>
              <a:ext uri="{FF2B5EF4-FFF2-40B4-BE49-F238E27FC236}">
                <a16:creationId xmlns:a16="http://schemas.microsoft.com/office/drawing/2014/main" id="{C076F9C5-3B11-41F8-AE36-0DAED2322784}"/>
              </a:ext>
            </a:extLst>
          </p:cNvPr>
          <p:cNvSpPr>
            <a:spLocks noGrp="1"/>
          </p:cNvSpPr>
          <p:nvPr>
            <p:ph type="body" sz="quarter" idx="20"/>
          </p:nvPr>
        </p:nvSpPr>
        <p:spPr>
          <a:xfrm>
            <a:off x="8694566" y="3442144"/>
            <a:ext cx="3131987" cy="1106662"/>
          </a:xfrm>
        </p:spPr>
        <p:txBody>
          <a:bodyPr>
            <a:normAutofit/>
          </a:bodyPr>
          <a:lstStyle/>
          <a:p>
            <a:pPr marL="285750" indent="-285750">
              <a:buFont typeface="Arial" panose="020B0604020202020204" pitchFamily="34" charset="0"/>
              <a:buChar char="•"/>
            </a:pPr>
            <a:r>
              <a:rPr lang="en-US" dirty="0">
                <a:solidFill>
                  <a:schemeClr val="accent2">
                    <a:lumMod val="20000"/>
                    <a:lumOff val="80000"/>
                  </a:schemeClr>
                </a:solidFill>
              </a:rPr>
              <a:t>Females, overall, have a slightly higher rate of chronic diseases than males</a:t>
            </a:r>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11</a:t>
            </a:fld>
            <a:endParaRPr lang="en-US" dirty="0"/>
          </a:p>
        </p:txBody>
      </p:sp>
      <p:pic>
        <p:nvPicPr>
          <p:cNvPr id="3" name="Picture 2">
            <a:extLst>
              <a:ext uri="{FF2B5EF4-FFF2-40B4-BE49-F238E27FC236}">
                <a16:creationId xmlns:a16="http://schemas.microsoft.com/office/drawing/2014/main" id="{F5DFBCB0-9CE9-EFC2-1FA1-4AAB203DE428}"/>
              </a:ext>
            </a:extLst>
          </p:cNvPr>
          <p:cNvPicPr>
            <a:picLocks noChangeAspect="1"/>
          </p:cNvPicPr>
          <p:nvPr/>
        </p:nvPicPr>
        <p:blipFill>
          <a:blip r:embed="rId2"/>
          <a:stretch>
            <a:fillRect/>
          </a:stretch>
        </p:blipFill>
        <p:spPr>
          <a:xfrm>
            <a:off x="1507143" y="1303675"/>
            <a:ext cx="5852172" cy="4389129"/>
          </a:xfrm>
          <a:prstGeom prst="rect">
            <a:avLst/>
          </a:prstGeom>
        </p:spPr>
      </p:pic>
      <p:sp>
        <p:nvSpPr>
          <p:cNvPr id="5" name="Title 44">
            <a:extLst>
              <a:ext uri="{FF2B5EF4-FFF2-40B4-BE49-F238E27FC236}">
                <a16:creationId xmlns:a16="http://schemas.microsoft.com/office/drawing/2014/main" id="{FD5F5A3E-564F-7E46-2E66-6342483D7F8F}"/>
              </a:ext>
            </a:extLst>
          </p:cNvPr>
          <p:cNvSpPr txBox="1">
            <a:spLocks/>
          </p:cNvSpPr>
          <p:nvPr/>
        </p:nvSpPr>
        <p:spPr>
          <a:xfrm>
            <a:off x="10314827" y="136525"/>
            <a:ext cx="1685788" cy="831939"/>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algn="ctr"/>
            <a:r>
              <a:rPr lang="en-US" sz="2400" dirty="0">
                <a:solidFill>
                  <a:schemeClr val="accent5">
                    <a:lumMod val="20000"/>
                    <a:lumOff val="80000"/>
                  </a:schemeClr>
                </a:solidFill>
              </a:rPr>
              <a:t>Part 5</a:t>
            </a:r>
          </a:p>
        </p:txBody>
      </p:sp>
      <p:pic>
        <p:nvPicPr>
          <p:cNvPr id="7" name="Picture 6">
            <a:extLst>
              <a:ext uri="{FF2B5EF4-FFF2-40B4-BE49-F238E27FC236}">
                <a16:creationId xmlns:a16="http://schemas.microsoft.com/office/drawing/2014/main" id="{BBA459A3-DAC3-003B-6295-5BC14EDEA933}"/>
              </a:ext>
            </a:extLst>
          </p:cNvPr>
          <p:cNvPicPr>
            <a:picLocks noChangeAspect="1"/>
          </p:cNvPicPr>
          <p:nvPr/>
        </p:nvPicPr>
        <p:blipFill>
          <a:blip r:embed="rId3"/>
          <a:stretch>
            <a:fillRect/>
          </a:stretch>
        </p:blipFill>
        <p:spPr>
          <a:xfrm>
            <a:off x="7088025" y="4626942"/>
            <a:ext cx="5039740" cy="2131724"/>
          </a:xfrm>
          <a:prstGeom prst="rect">
            <a:avLst/>
          </a:prstGeom>
        </p:spPr>
      </p:pic>
    </p:spTree>
    <p:extLst>
      <p:ext uri="{BB962C8B-B14F-4D97-AF65-F5344CB8AC3E}">
        <p14:creationId xmlns:p14="http://schemas.microsoft.com/office/powerpoint/2010/main" val="2367896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34000">
              <a:srgbClr val="841A1A"/>
            </a:gs>
            <a:gs pos="79000">
              <a:schemeClr val="accent1">
                <a:lumMod val="97000"/>
                <a:lumOff val="3000"/>
              </a:schemeClr>
            </a:gs>
            <a:gs pos="100000">
              <a:schemeClr val="accent1">
                <a:lumMod val="60000"/>
                <a:lumOff val="40000"/>
              </a:schemeClr>
            </a:gs>
          </a:gsLst>
          <a:lin ang="2700000" scaled="1"/>
        </a:gradFill>
        <a:effectLst/>
      </p:bgPr>
    </p:bg>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a:xfrm>
            <a:off x="175437" y="0"/>
            <a:ext cx="8499636" cy="945046"/>
          </a:xfrm>
        </p:spPr>
        <p:txBody>
          <a:bodyPr/>
          <a:lstStyle/>
          <a:p>
            <a:pPr algn="ctr"/>
            <a:r>
              <a:rPr lang="en-US" sz="2800" dirty="0">
                <a:solidFill>
                  <a:schemeClr val="accent5">
                    <a:lumMod val="20000"/>
                    <a:lumOff val="80000"/>
                  </a:schemeClr>
                </a:solidFill>
              </a:rPr>
              <a:t>Chronic Disease Prevalence: Oklahoma Vs. Utah</a:t>
            </a:r>
          </a:p>
        </p:txBody>
      </p:sp>
      <p:sp>
        <p:nvSpPr>
          <p:cNvPr id="24" name="Text Placeholder 23">
            <a:extLst>
              <a:ext uri="{FF2B5EF4-FFF2-40B4-BE49-F238E27FC236}">
                <a16:creationId xmlns:a16="http://schemas.microsoft.com/office/drawing/2014/main" id="{7B521B55-CA93-422E-A413-4F38F20BA182}"/>
              </a:ext>
            </a:extLst>
          </p:cNvPr>
          <p:cNvSpPr>
            <a:spLocks noGrp="1"/>
          </p:cNvSpPr>
          <p:nvPr>
            <p:ph type="body" sz="quarter" idx="17"/>
          </p:nvPr>
        </p:nvSpPr>
        <p:spPr>
          <a:xfrm>
            <a:off x="8691419" y="945046"/>
            <a:ext cx="2937452" cy="426393"/>
          </a:xfrm>
        </p:spPr>
        <p:txBody>
          <a:bodyPr anchor="t"/>
          <a:lstStyle/>
          <a:p>
            <a:r>
              <a:rPr lang="en-US" dirty="0">
                <a:solidFill>
                  <a:schemeClr val="accent5">
                    <a:lumMod val="20000"/>
                    <a:lumOff val="80000"/>
                  </a:schemeClr>
                </a:solidFill>
              </a:rPr>
              <a:t>What Was Done?</a:t>
            </a:r>
          </a:p>
        </p:txBody>
      </p:sp>
      <p:sp>
        <p:nvSpPr>
          <p:cNvPr id="23" name="Text Placeholder 22">
            <a:extLst>
              <a:ext uri="{FF2B5EF4-FFF2-40B4-BE49-F238E27FC236}">
                <a16:creationId xmlns:a16="http://schemas.microsoft.com/office/drawing/2014/main" id="{98221D68-CEED-411C-AC3A-7A72C4371319}"/>
              </a:ext>
            </a:extLst>
          </p:cNvPr>
          <p:cNvSpPr>
            <a:spLocks noGrp="1"/>
          </p:cNvSpPr>
          <p:nvPr>
            <p:ph type="body" sz="quarter" idx="16"/>
          </p:nvPr>
        </p:nvSpPr>
        <p:spPr>
          <a:xfrm>
            <a:off x="8691419" y="1475197"/>
            <a:ext cx="2937452" cy="1192694"/>
          </a:xfrm>
        </p:spPr>
        <p:txBody>
          <a:bodyPr>
            <a:normAutofit fontScale="92500"/>
          </a:bodyPr>
          <a:lstStyle/>
          <a:p>
            <a:pPr marL="285750" indent="-285750">
              <a:buFont typeface="Arial" panose="020B0604020202020204" pitchFamily="34" charset="0"/>
              <a:buChar char="•"/>
            </a:pPr>
            <a:r>
              <a:rPr lang="en-US" dirty="0">
                <a:solidFill>
                  <a:schemeClr val="accent2">
                    <a:lumMod val="20000"/>
                    <a:lumOff val="80000"/>
                  </a:schemeClr>
                </a:solidFill>
              </a:rPr>
              <a:t>Using the </a:t>
            </a:r>
            <a:r>
              <a:rPr lang="en-US" dirty="0" err="1">
                <a:solidFill>
                  <a:schemeClr val="accent2">
                    <a:lumMod val="20000"/>
                    <a:lumOff val="80000"/>
                  </a:schemeClr>
                </a:solidFill>
              </a:rPr>
              <a:t>male_female_df</a:t>
            </a:r>
            <a:r>
              <a:rPr lang="en-US" dirty="0">
                <a:solidFill>
                  <a:schemeClr val="accent2">
                    <a:lumMod val="20000"/>
                    <a:lumOff val="80000"/>
                  </a:schemeClr>
                </a:solidFill>
              </a:rPr>
              <a:t> to find the count for each state, per gender, and per chronic disease category, and put it into a stacked bar graph</a:t>
            </a:r>
          </a:p>
        </p:txBody>
      </p:sp>
      <p:sp>
        <p:nvSpPr>
          <p:cNvPr id="28" name="Text Placeholder 27">
            <a:extLst>
              <a:ext uri="{FF2B5EF4-FFF2-40B4-BE49-F238E27FC236}">
                <a16:creationId xmlns:a16="http://schemas.microsoft.com/office/drawing/2014/main" id="{721A5EF9-E3DB-4CA4-93F3-39B1B8D5E28A}"/>
              </a:ext>
            </a:extLst>
          </p:cNvPr>
          <p:cNvSpPr>
            <a:spLocks noGrp="1"/>
          </p:cNvSpPr>
          <p:nvPr>
            <p:ph type="body" sz="quarter" idx="21"/>
          </p:nvPr>
        </p:nvSpPr>
        <p:spPr>
          <a:xfrm>
            <a:off x="8675073" y="2875407"/>
            <a:ext cx="3148331" cy="426393"/>
          </a:xfrm>
        </p:spPr>
        <p:txBody>
          <a:bodyPr anchor="t"/>
          <a:lstStyle/>
          <a:p>
            <a:r>
              <a:rPr lang="en-US" sz="1600" dirty="0">
                <a:solidFill>
                  <a:schemeClr val="accent5">
                    <a:lumMod val="20000"/>
                    <a:lumOff val="80000"/>
                  </a:schemeClr>
                </a:solidFill>
              </a:rPr>
              <a:t>What Does This Show?</a:t>
            </a:r>
          </a:p>
        </p:txBody>
      </p:sp>
      <p:sp>
        <p:nvSpPr>
          <p:cNvPr id="27" name="Text Placeholder 26">
            <a:extLst>
              <a:ext uri="{FF2B5EF4-FFF2-40B4-BE49-F238E27FC236}">
                <a16:creationId xmlns:a16="http://schemas.microsoft.com/office/drawing/2014/main" id="{C076F9C5-3B11-41F8-AE36-0DAED2322784}"/>
              </a:ext>
            </a:extLst>
          </p:cNvPr>
          <p:cNvSpPr>
            <a:spLocks noGrp="1"/>
          </p:cNvSpPr>
          <p:nvPr>
            <p:ph type="body" sz="quarter" idx="20"/>
          </p:nvPr>
        </p:nvSpPr>
        <p:spPr>
          <a:xfrm>
            <a:off x="8675073" y="3429000"/>
            <a:ext cx="3131987" cy="1259958"/>
          </a:xfrm>
        </p:spPr>
        <p:txBody>
          <a:bodyPr>
            <a:normAutofit fontScale="92500" lnSpcReduction="20000"/>
          </a:bodyPr>
          <a:lstStyle/>
          <a:p>
            <a:pPr marL="285750" indent="-285750">
              <a:buFont typeface="Arial" panose="020B0604020202020204" pitchFamily="34" charset="0"/>
              <a:buChar char="•"/>
            </a:pPr>
            <a:r>
              <a:rPr lang="en-US" dirty="0">
                <a:solidFill>
                  <a:schemeClr val="accent2">
                    <a:lumMod val="20000"/>
                    <a:lumOff val="80000"/>
                  </a:schemeClr>
                </a:solidFill>
              </a:rPr>
              <a:t>This shows an almost identical graph between Oklahoma and Utah, with the exception being a slight difference in the diabetes column and there being no data recorded for asthma in Utah</a:t>
            </a:r>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12</a:t>
            </a:fld>
            <a:endParaRPr lang="en-US" dirty="0"/>
          </a:p>
        </p:txBody>
      </p:sp>
      <p:pic>
        <p:nvPicPr>
          <p:cNvPr id="6" name="Picture 5">
            <a:extLst>
              <a:ext uri="{FF2B5EF4-FFF2-40B4-BE49-F238E27FC236}">
                <a16:creationId xmlns:a16="http://schemas.microsoft.com/office/drawing/2014/main" id="{82AD615E-4385-C52B-05EC-C6BCD66EE6F6}"/>
              </a:ext>
            </a:extLst>
          </p:cNvPr>
          <p:cNvPicPr>
            <a:picLocks noChangeAspect="1"/>
          </p:cNvPicPr>
          <p:nvPr/>
        </p:nvPicPr>
        <p:blipFill>
          <a:blip r:embed="rId3"/>
          <a:stretch>
            <a:fillRect/>
          </a:stretch>
        </p:blipFill>
        <p:spPr>
          <a:xfrm>
            <a:off x="463302" y="867261"/>
            <a:ext cx="3969927" cy="5016154"/>
          </a:xfrm>
          <a:prstGeom prst="rect">
            <a:avLst/>
          </a:prstGeom>
        </p:spPr>
      </p:pic>
      <p:pic>
        <p:nvPicPr>
          <p:cNvPr id="8" name="Picture 7">
            <a:extLst>
              <a:ext uri="{FF2B5EF4-FFF2-40B4-BE49-F238E27FC236}">
                <a16:creationId xmlns:a16="http://schemas.microsoft.com/office/drawing/2014/main" id="{6A740B46-ED17-5DA3-6031-58E6C4F659BB}"/>
              </a:ext>
            </a:extLst>
          </p:cNvPr>
          <p:cNvPicPr>
            <a:picLocks noChangeAspect="1"/>
          </p:cNvPicPr>
          <p:nvPr/>
        </p:nvPicPr>
        <p:blipFill>
          <a:blip r:embed="rId4"/>
          <a:stretch>
            <a:fillRect/>
          </a:stretch>
        </p:blipFill>
        <p:spPr>
          <a:xfrm>
            <a:off x="4562513" y="867261"/>
            <a:ext cx="3966930" cy="5016154"/>
          </a:xfrm>
          <a:prstGeom prst="rect">
            <a:avLst/>
          </a:prstGeom>
        </p:spPr>
      </p:pic>
      <p:pic>
        <p:nvPicPr>
          <p:cNvPr id="14" name="Picture 13">
            <a:extLst>
              <a:ext uri="{FF2B5EF4-FFF2-40B4-BE49-F238E27FC236}">
                <a16:creationId xmlns:a16="http://schemas.microsoft.com/office/drawing/2014/main" id="{D05079AA-524D-231A-2987-6B6C09AD33AD}"/>
              </a:ext>
            </a:extLst>
          </p:cNvPr>
          <p:cNvPicPr>
            <a:picLocks noChangeAspect="1"/>
          </p:cNvPicPr>
          <p:nvPr/>
        </p:nvPicPr>
        <p:blipFill>
          <a:blip r:embed="rId5"/>
          <a:stretch>
            <a:fillRect/>
          </a:stretch>
        </p:blipFill>
        <p:spPr>
          <a:xfrm>
            <a:off x="533385" y="5922069"/>
            <a:ext cx="7928973" cy="733759"/>
          </a:xfrm>
          <a:prstGeom prst="rect">
            <a:avLst/>
          </a:prstGeom>
        </p:spPr>
      </p:pic>
      <p:sp>
        <p:nvSpPr>
          <p:cNvPr id="15" name="Text Placeholder 27">
            <a:extLst>
              <a:ext uri="{FF2B5EF4-FFF2-40B4-BE49-F238E27FC236}">
                <a16:creationId xmlns:a16="http://schemas.microsoft.com/office/drawing/2014/main" id="{33B65C1E-8E82-76DD-D058-694527591BEB}"/>
              </a:ext>
            </a:extLst>
          </p:cNvPr>
          <p:cNvSpPr txBox="1">
            <a:spLocks/>
          </p:cNvSpPr>
          <p:nvPr/>
        </p:nvSpPr>
        <p:spPr>
          <a:xfrm>
            <a:off x="8691419" y="4795526"/>
            <a:ext cx="3148331" cy="42639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accent5">
                    <a:lumMod val="20000"/>
                    <a:lumOff val="80000"/>
                  </a:schemeClr>
                </a:solidFill>
              </a:rPr>
              <a:t>Why is this Happening?</a:t>
            </a:r>
          </a:p>
        </p:txBody>
      </p:sp>
      <p:sp>
        <p:nvSpPr>
          <p:cNvPr id="16" name="Text Placeholder 26">
            <a:extLst>
              <a:ext uri="{FF2B5EF4-FFF2-40B4-BE49-F238E27FC236}">
                <a16:creationId xmlns:a16="http://schemas.microsoft.com/office/drawing/2014/main" id="{B417276F-1195-7A9F-D4F1-F3DAB030303D}"/>
              </a:ext>
            </a:extLst>
          </p:cNvPr>
          <p:cNvSpPr txBox="1">
            <a:spLocks/>
          </p:cNvSpPr>
          <p:nvPr/>
        </p:nvSpPr>
        <p:spPr>
          <a:xfrm>
            <a:off x="8691419" y="5255795"/>
            <a:ext cx="3131987" cy="1259958"/>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accent2">
                    <a:lumMod val="20000"/>
                    <a:lumOff val="80000"/>
                  </a:schemeClr>
                </a:solidFill>
              </a:rPr>
              <a:t>Due to the process of the verified data being cleaned prior to the filtering done for this project, the data was placed identical to one another</a:t>
            </a:r>
          </a:p>
        </p:txBody>
      </p:sp>
    </p:spTree>
    <p:extLst>
      <p:ext uri="{BB962C8B-B14F-4D97-AF65-F5344CB8AC3E}">
        <p14:creationId xmlns:p14="http://schemas.microsoft.com/office/powerpoint/2010/main" val="2912072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34000">
              <a:srgbClr val="841A1A"/>
            </a:gs>
            <a:gs pos="79000">
              <a:schemeClr val="accent1">
                <a:lumMod val="97000"/>
                <a:lumOff val="3000"/>
              </a:schemeClr>
            </a:gs>
            <a:gs pos="100000">
              <a:schemeClr val="accent1">
                <a:lumMod val="60000"/>
                <a:lumOff val="40000"/>
              </a:schemeClr>
            </a:gs>
          </a:gsLst>
          <a:lin ang="2700000" scaled="1"/>
        </a:gradFill>
        <a:effectLst/>
      </p:bgPr>
    </p:bg>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a:xfrm>
            <a:off x="191385" y="67260"/>
            <a:ext cx="8483688" cy="1028899"/>
          </a:xfrm>
        </p:spPr>
        <p:txBody>
          <a:bodyPr/>
          <a:lstStyle/>
          <a:p>
            <a:pPr algn="ctr"/>
            <a:r>
              <a:rPr lang="en-US" sz="2800" dirty="0">
                <a:solidFill>
                  <a:schemeClr val="accent5">
                    <a:lumMod val="20000"/>
                    <a:lumOff val="80000"/>
                  </a:schemeClr>
                </a:solidFill>
              </a:rPr>
              <a:t>Verification of Data</a:t>
            </a:r>
          </a:p>
        </p:txBody>
      </p:sp>
      <p:sp>
        <p:nvSpPr>
          <p:cNvPr id="24" name="Text Placeholder 23">
            <a:extLst>
              <a:ext uri="{FF2B5EF4-FFF2-40B4-BE49-F238E27FC236}">
                <a16:creationId xmlns:a16="http://schemas.microsoft.com/office/drawing/2014/main" id="{7B521B55-CA93-422E-A413-4F38F20BA182}"/>
              </a:ext>
            </a:extLst>
          </p:cNvPr>
          <p:cNvSpPr>
            <a:spLocks noGrp="1"/>
          </p:cNvSpPr>
          <p:nvPr>
            <p:ph type="body" sz="quarter" idx="17"/>
          </p:nvPr>
        </p:nvSpPr>
        <p:spPr>
          <a:xfrm>
            <a:off x="8181753" y="945046"/>
            <a:ext cx="3447118" cy="426393"/>
          </a:xfrm>
        </p:spPr>
        <p:txBody>
          <a:bodyPr anchor="t"/>
          <a:lstStyle/>
          <a:p>
            <a:r>
              <a:rPr lang="en-US" dirty="0">
                <a:solidFill>
                  <a:schemeClr val="accent5">
                    <a:lumMod val="20000"/>
                    <a:lumOff val="80000"/>
                  </a:schemeClr>
                </a:solidFill>
              </a:rPr>
              <a:t>How it Was Verified?</a:t>
            </a:r>
          </a:p>
        </p:txBody>
      </p:sp>
      <p:sp>
        <p:nvSpPr>
          <p:cNvPr id="23" name="Text Placeholder 22">
            <a:extLst>
              <a:ext uri="{FF2B5EF4-FFF2-40B4-BE49-F238E27FC236}">
                <a16:creationId xmlns:a16="http://schemas.microsoft.com/office/drawing/2014/main" id="{98221D68-CEED-411C-AC3A-7A72C4371319}"/>
              </a:ext>
            </a:extLst>
          </p:cNvPr>
          <p:cNvSpPr>
            <a:spLocks noGrp="1"/>
          </p:cNvSpPr>
          <p:nvPr>
            <p:ph type="body" sz="quarter" idx="16"/>
          </p:nvPr>
        </p:nvSpPr>
        <p:spPr>
          <a:xfrm>
            <a:off x="8256181" y="1475196"/>
            <a:ext cx="3763926" cy="2854001"/>
          </a:xfrm>
        </p:spPr>
        <p:txBody>
          <a:bodyPr>
            <a:normAutofit/>
          </a:bodyPr>
          <a:lstStyle/>
          <a:p>
            <a:pPr marL="285750" indent="-285750">
              <a:buFont typeface="Arial" panose="020B0604020202020204" pitchFamily="34" charset="0"/>
              <a:buChar char="•"/>
            </a:pPr>
            <a:r>
              <a:rPr lang="en-US" dirty="0">
                <a:solidFill>
                  <a:schemeClr val="accent2">
                    <a:lumMod val="20000"/>
                    <a:lumOff val="80000"/>
                  </a:schemeClr>
                </a:solidFill>
              </a:rPr>
              <a:t>Checking the two </a:t>
            </a:r>
            <a:r>
              <a:rPr lang="en-US" dirty="0" err="1">
                <a:solidFill>
                  <a:schemeClr val="accent2">
                    <a:lumMod val="20000"/>
                    <a:lumOff val="80000"/>
                  </a:schemeClr>
                </a:solidFill>
              </a:rPr>
              <a:t>DataFrames</a:t>
            </a:r>
            <a:r>
              <a:rPr lang="en-US" dirty="0">
                <a:solidFill>
                  <a:schemeClr val="accent2">
                    <a:lumMod val="20000"/>
                    <a:lumOff val="80000"/>
                  </a:schemeClr>
                </a:solidFill>
              </a:rPr>
              <a:t> used, it showed identical data to each other. The </a:t>
            </a:r>
            <a:r>
              <a:rPr lang="en-US" dirty="0" err="1">
                <a:solidFill>
                  <a:schemeClr val="accent2">
                    <a:lumMod val="20000"/>
                    <a:lumOff val="80000"/>
                  </a:schemeClr>
                </a:solidFill>
              </a:rPr>
              <a:t>least_prevalent_disease_per_state</a:t>
            </a:r>
            <a:r>
              <a:rPr lang="en-US" dirty="0">
                <a:solidFill>
                  <a:schemeClr val="accent2">
                    <a:lumMod val="20000"/>
                    <a:lumOff val="80000"/>
                  </a:schemeClr>
                </a:solidFill>
              </a:rPr>
              <a:t> contained all of the data that previous data sets consisted of</a:t>
            </a:r>
          </a:p>
          <a:p>
            <a:pPr marL="285750" indent="-285750">
              <a:buFont typeface="Arial" panose="020B0604020202020204" pitchFamily="34" charset="0"/>
              <a:buChar char="•"/>
            </a:pPr>
            <a:r>
              <a:rPr lang="en-US" dirty="0">
                <a:solidFill>
                  <a:schemeClr val="accent2">
                    <a:lumMod val="20000"/>
                    <a:lumOff val="80000"/>
                  </a:schemeClr>
                </a:solidFill>
              </a:rPr>
              <a:t>All data and visualizations matched each other off of the data sets. The data is verified for this project, however the cleaning process prior to starting the project, created the matching data</a:t>
            </a:r>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13</a:t>
            </a:fld>
            <a:endParaRPr lang="en-US" dirty="0"/>
          </a:p>
        </p:txBody>
      </p:sp>
      <p:pic>
        <p:nvPicPr>
          <p:cNvPr id="3" name="Picture 2">
            <a:extLst>
              <a:ext uri="{FF2B5EF4-FFF2-40B4-BE49-F238E27FC236}">
                <a16:creationId xmlns:a16="http://schemas.microsoft.com/office/drawing/2014/main" id="{465B3262-9F9C-DC84-877C-A6C1A5B7F1AF}"/>
              </a:ext>
            </a:extLst>
          </p:cNvPr>
          <p:cNvPicPr>
            <a:picLocks noChangeAspect="1"/>
          </p:cNvPicPr>
          <p:nvPr/>
        </p:nvPicPr>
        <p:blipFill>
          <a:blip r:embed="rId2"/>
          <a:stretch>
            <a:fillRect/>
          </a:stretch>
        </p:blipFill>
        <p:spPr>
          <a:xfrm>
            <a:off x="563129" y="876530"/>
            <a:ext cx="7143802" cy="904882"/>
          </a:xfrm>
          <a:prstGeom prst="rect">
            <a:avLst/>
          </a:prstGeom>
        </p:spPr>
      </p:pic>
      <p:pic>
        <p:nvPicPr>
          <p:cNvPr id="7" name="Picture 6">
            <a:extLst>
              <a:ext uri="{FF2B5EF4-FFF2-40B4-BE49-F238E27FC236}">
                <a16:creationId xmlns:a16="http://schemas.microsoft.com/office/drawing/2014/main" id="{7DE1C579-6C3F-FF1A-DB38-46F1B32D83A1}"/>
              </a:ext>
            </a:extLst>
          </p:cNvPr>
          <p:cNvPicPr>
            <a:picLocks noChangeAspect="1"/>
          </p:cNvPicPr>
          <p:nvPr/>
        </p:nvPicPr>
        <p:blipFill>
          <a:blip r:embed="rId3"/>
          <a:stretch>
            <a:fillRect/>
          </a:stretch>
        </p:blipFill>
        <p:spPr>
          <a:xfrm>
            <a:off x="563129" y="1905429"/>
            <a:ext cx="7181903" cy="933457"/>
          </a:xfrm>
          <a:prstGeom prst="rect">
            <a:avLst/>
          </a:prstGeom>
        </p:spPr>
      </p:pic>
      <p:pic>
        <p:nvPicPr>
          <p:cNvPr id="10" name="Picture 9">
            <a:extLst>
              <a:ext uri="{FF2B5EF4-FFF2-40B4-BE49-F238E27FC236}">
                <a16:creationId xmlns:a16="http://schemas.microsoft.com/office/drawing/2014/main" id="{EA16933B-4206-BEAE-1D05-FB5B5D92136B}"/>
              </a:ext>
            </a:extLst>
          </p:cNvPr>
          <p:cNvPicPr>
            <a:picLocks noChangeAspect="1"/>
          </p:cNvPicPr>
          <p:nvPr/>
        </p:nvPicPr>
        <p:blipFill>
          <a:blip r:embed="rId4"/>
          <a:stretch>
            <a:fillRect/>
          </a:stretch>
        </p:blipFill>
        <p:spPr>
          <a:xfrm>
            <a:off x="576232" y="2967113"/>
            <a:ext cx="7200953" cy="1362085"/>
          </a:xfrm>
          <a:prstGeom prst="rect">
            <a:avLst/>
          </a:prstGeom>
        </p:spPr>
      </p:pic>
      <p:pic>
        <p:nvPicPr>
          <p:cNvPr id="12" name="Picture 11">
            <a:extLst>
              <a:ext uri="{FF2B5EF4-FFF2-40B4-BE49-F238E27FC236}">
                <a16:creationId xmlns:a16="http://schemas.microsoft.com/office/drawing/2014/main" id="{9DA35CAE-3A28-F1E4-4A84-371514B1877F}"/>
              </a:ext>
            </a:extLst>
          </p:cNvPr>
          <p:cNvPicPr>
            <a:picLocks noChangeAspect="1"/>
          </p:cNvPicPr>
          <p:nvPr/>
        </p:nvPicPr>
        <p:blipFill>
          <a:blip r:embed="rId5"/>
          <a:stretch>
            <a:fillRect/>
          </a:stretch>
        </p:blipFill>
        <p:spPr>
          <a:xfrm>
            <a:off x="576232" y="4399438"/>
            <a:ext cx="7200953" cy="1238259"/>
          </a:xfrm>
          <a:prstGeom prst="rect">
            <a:avLst/>
          </a:prstGeom>
        </p:spPr>
      </p:pic>
      <p:pic>
        <p:nvPicPr>
          <p:cNvPr id="14" name="Picture 13">
            <a:extLst>
              <a:ext uri="{FF2B5EF4-FFF2-40B4-BE49-F238E27FC236}">
                <a16:creationId xmlns:a16="http://schemas.microsoft.com/office/drawing/2014/main" id="{AC5ACED0-F042-6D7E-9D1A-250728BA38D8}"/>
              </a:ext>
            </a:extLst>
          </p:cNvPr>
          <p:cNvPicPr>
            <a:picLocks noChangeAspect="1"/>
          </p:cNvPicPr>
          <p:nvPr/>
        </p:nvPicPr>
        <p:blipFill>
          <a:blip r:embed="rId6"/>
          <a:stretch>
            <a:fillRect/>
          </a:stretch>
        </p:blipFill>
        <p:spPr>
          <a:xfrm>
            <a:off x="362252" y="5729047"/>
            <a:ext cx="3724302" cy="838206"/>
          </a:xfrm>
          <a:prstGeom prst="rect">
            <a:avLst/>
          </a:prstGeom>
        </p:spPr>
      </p:pic>
      <p:pic>
        <p:nvPicPr>
          <p:cNvPr id="16" name="Picture 15">
            <a:extLst>
              <a:ext uri="{FF2B5EF4-FFF2-40B4-BE49-F238E27FC236}">
                <a16:creationId xmlns:a16="http://schemas.microsoft.com/office/drawing/2014/main" id="{FEA746AF-6B0E-4D36-C24C-1C16CE27E981}"/>
              </a:ext>
            </a:extLst>
          </p:cNvPr>
          <p:cNvPicPr>
            <a:picLocks noChangeAspect="1"/>
          </p:cNvPicPr>
          <p:nvPr/>
        </p:nvPicPr>
        <p:blipFill>
          <a:blip r:embed="rId7"/>
          <a:stretch>
            <a:fillRect/>
          </a:stretch>
        </p:blipFill>
        <p:spPr>
          <a:xfrm>
            <a:off x="4176708" y="5729047"/>
            <a:ext cx="4338284" cy="838206"/>
          </a:xfrm>
          <a:prstGeom prst="rect">
            <a:avLst/>
          </a:prstGeom>
        </p:spPr>
      </p:pic>
      <p:pic>
        <p:nvPicPr>
          <p:cNvPr id="17" name="Picture 16">
            <a:extLst>
              <a:ext uri="{FF2B5EF4-FFF2-40B4-BE49-F238E27FC236}">
                <a16:creationId xmlns:a16="http://schemas.microsoft.com/office/drawing/2014/main" id="{DF4F4804-0F2F-090B-AD2B-38CDDD51C929}"/>
              </a:ext>
            </a:extLst>
          </p:cNvPr>
          <p:cNvPicPr>
            <a:picLocks noChangeAspect="1"/>
          </p:cNvPicPr>
          <p:nvPr/>
        </p:nvPicPr>
        <p:blipFill>
          <a:blip r:embed="rId8"/>
          <a:stretch>
            <a:fillRect/>
          </a:stretch>
        </p:blipFill>
        <p:spPr>
          <a:xfrm>
            <a:off x="7889658" y="4534662"/>
            <a:ext cx="4185083" cy="1092772"/>
          </a:xfrm>
          <a:prstGeom prst="rect">
            <a:avLst/>
          </a:prstGeom>
        </p:spPr>
      </p:pic>
    </p:spTree>
    <p:extLst>
      <p:ext uri="{BB962C8B-B14F-4D97-AF65-F5344CB8AC3E}">
        <p14:creationId xmlns:p14="http://schemas.microsoft.com/office/powerpoint/2010/main" val="3318695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74000">
              <a:srgbClr val="18A715"/>
            </a:gs>
            <a:gs pos="40000">
              <a:schemeClr val="accent1">
                <a:lumMod val="89000"/>
              </a:schemeClr>
            </a:gs>
            <a:gs pos="20000">
              <a:schemeClr val="accent1">
                <a:lumMod val="75000"/>
              </a:schemeClr>
            </a:gs>
            <a:gs pos="84000">
              <a:schemeClr val="accent1">
                <a:lumMod val="70000"/>
              </a:schemeClr>
            </a:gs>
          </a:gsLst>
          <a:lin ang="2700000" scaled="1"/>
          <a:tileRect/>
        </a:gradFill>
        <a:effectLst/>
      </p:bgPr>
    </p:bg>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BA3B1DAF-0A47-4D59-9DC4-7431D66560EF}"/>
              </a:ext>
            </a:extLst>
          </p:cNvPr>
          <p:cNvSpPr>
            <a:spLocks noGrp="1"/>
          </p:cNvSpPr>
          <p:nvPr>
            <p:ph type="title"/>
          </p:nvPr>
        </p:nvSpPr>
        <p:spPr>
          <a:xfrm>
            <a:off x="3071617" y="384853"/>
            <a:ext cx="5783657" cy="665965"/>
          </a:xfrm>
        </p:spPr>
        <p:txBody>
          <a:bodyPr/>
          <a:lstStyle/>
          <a:p>
            <a:pPr algn="ctr"/>
            <a:r>
              <a:rPr lang="en-US" dirty="0">
                <a:solidFill>
                  <a:schemeClr val="bg2">
                    <a:lumMod val="90000"/>
                  </a:schemeClr>
                </a:solidFill>
              </a:rPr>
              <a:t>In Conclusion</a:t>
            </a:r>
          </a:p>
        </p:txBody>
      </p:sp>
      <p:sp>
        <p:nvSpPr>
          <p:cNvPr id="24" name="Text Placeholder 23">
            <a:extLst>
              <a:ext uri="{FF2B5EF4-FFF2-40B4-BE49-F238E27FC236}">
                <a16:creationId xmlns:a16="http://schemas.microsoft.com/office/drawing/2014/main" id="{DFA678B9-627C-49D9-B624-2E3548C96F03}"/>
              </a:ext>
            </a:extLst>
          </p:cNvPr>
          <p:cNvSpPr>
            <a:spLocks noGrp="1"/>
          </p:cNvSpPr>
          <p:nvPr>
            <p:ph type="body" sz="quarter" idx="16"/>
          </p:nvPr>
        </p:nvSpPr>
        <p:spPr>
          <a:xfrm>
            <a:off x="926354" y="1547271"/>
            <a:ext cx="4958767" cy="2806762"/>
          </a:xfrm>
        </p:spPr>
        <p:txBody>
          <a:bodyPr>
            <a:normAutofit/>
          </a:bodyPr>
          <a:lstStyle/>
          <a:p>
            <a:pPr marL="285750" indent="-285750">
              <a:buFont typeface="Arial" panose="020B0604020202020204" pitchFamily="34" charset="0"/>
              <a:buChar char="•"/>
            </a:pPr>
            <a:r>
              <a:rPr lang="en-US" dirty="0"/>
              <a:t>Large portion of the population face a high risk of developing a chronic cardiovascular disease</a:t>
            </a:r>
          </a:p>
          <a:p>
            <a:pPr marL="285750" indent="-285750">
              <a:buFont typeface="Arial" panose="020B0604020202020204" pitchFamily="34" charset="0"/>
              <a:buChar char="•"/>
            </a:pPr>
            <a:r>
              <a:rPr lang="en-US" dirty="0"/>
              <a:t>Data does show a downward trend on chronic diseases across the board</a:t>
            </a:r>
          </a:p>
          <a:p>
            <a:pPr marL="285750" indent="-285750">
              <a:buFont typeface="Arial" panose="020B0604020202020204" pitchFamily="34" charset="0"/>
              <a:buChar char="•"/>
            </a:pPr>
            <a:r>
              <a:rPr lang="en-US" dirty="0"/>
              <a:t>This downward trend could be inferred due to medical advancements over the past </a:t>
            </a:r>
            <a:r>
              <a:rPr lang="en-US"/>
              <a:t>few years</a:t>
            </a:r>
            <a:endParaRPr lang="en-US" dirty="0"/>
          </a:p>
        </p:txBody>
      </p:sp>
      <p:sp>
        <p:nvSpPr>
          <p:cNvPr id="4" name="Slide Number Placeholder 3">
            <a:extLst>
              <a:ext uri="{FF2B5EF4-FFF2-40B4-BE49-F238E27FC236}">
                <a16:creationId xmlns:a16="http://schemas.microsoft.com/office/drawing/2014/main" id="{E5273321-CCC9-4D70-837F-ED5C0E7B3192}"/>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14</a:t>
            </a:fld>
            <a:endParaRPr lang="en-US" dirty="0"/>
          </a:p>
        </p:txBody>
      </p:sp>
      <p:pic>
        <p:nvPicPr>
          <p:cNvPr id="1026" name="Picture 2" descr="Representations of age: – Taryn Connor">
            <a:extLst>
              <a:ext uri="{FF2B5EF4-FFF2-40B4-BE49-F238E27FC236}">
                <a16:creationId xmlns:a16="http://schemas.microsoft.com/office/drawing/2014/main" id="{D6959270-DF39-1747-C79B-53DE43DF3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3445" y="3764037"/>
            <a:ext cx="5124450"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05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4724400" y="954978"/>
            <a:ext cx="7772399" cy="639192"/>
          </a:xfrm>
        </p:spPr>
        <p:txBody>
          <a:bodyPr/>
          <a:lstStyle/>
          <a:p>
            <a:pPr algn="ctr"/>
            <a:r>
              <a:rPr lang="en-US" dirty="0">
                <a:solidFill>
                  <a:schemeClr val="tx2">
                    <a:lumMod val="40000"/>
                    <a:lumOff val="60000"/>
                  </a:schemeClr>
                </a:solidFill>
              </a:rPr>
              <a:t>Cleaning the Data</a:t>
            </a:r>
          </a:p>
        </p:txBody>
      </p:sp>
      <p:sp>
        <p:nvSpPr>
          <p:cNvPr id="69" name="Text Placeholder 68">
            <a:extLst>
              <a:ext uri="{FF2B5EF4-FFF2-40B4-BE49-F238E27FC236}">
                <a16:creationId xmlns:a16="http://schemas.microsoft.com/office/drawing/2014/main" id="{D5A5B5EE-B963-4A0A-AB3C-8CDDDE24B855}"/>
              </a:ext>
            </a:extLst>
          </p:cNvPr>
          <p:cNvSpPr>
            <a:spLocks noGrp="1"/>
          </p:cNvSpPr>
          <p:nvPr>
            <p:ph type="body" sz="quarter" idx="17"/>
          </p:nvPr>
        </p:nvSpPr>
        <p:spPr>
          <a:xfrm>
            <a:off x="5598135" y="2176946"/>
            <a:ext cx="2824355" cy="581530"/>
          </a:xfrm>
        </p:spPr>
        <p:txBody>
          <a:bodyPr/>
          <a:lstStyle/>
          <a:p>
            <a:r>
              <a:rPr lang="en-US" dirty="0">
                <a:solidFill>
                  <a:schemeClr val="tx1">
                    <a:lumMod val="95000"/>
                    <a:lumOff val="5000"/>
                  </a:schemeClr>
                </a:solidFill>
              </a:rPr>
              <a:t>Exploring</a:t>
            </a:r>
          </a:p>
        </p:txBody>
      </p:sp>
      <p:sp>
        <p:nvSpPr>
          <p:cNvPr id="68" name="Text Placeholder 67">
            <a:extLst>
              <a:ext uri="{FF2B5EF4-FFF2-40B4-BE49-F238E27FC236}">
                <a16:creationId xmlns:a16="http://schemas.microsoft.com/office/drawing/2014/main" id="{261BE4C3-90A1-4FC4-93CA-BF3A80B863C5}"/>
              </a:ext>
            </a:extLst>
          </p:cNvPr>
          <p:cNvSpPr>
            <a:spLocks noGrp="1"/>
          </p:cNvSpPr>
          <p:nvPr>
            <p:ph type="body" sz="quarter" idx="13"/>
          </p:nvPr>
        </p:nvSpPr>
        <p:spPr>
          <a:xfrm>
            <a:off x="5598135" y="2759613"/>
            <a:ext cx="2824355" cy="1117566"/>
          </a:xfrm>
        </p:spPr>
        <p:txBody>
          <a:bodyPr/>
          <a:lstStyle/>
          <a:p>
            <a:pPr marL="285750" indent="-285750">
              <a:buFont typeface="Arial" panose="020B0604020202020204" pitchFamily="34" charset="0"/>
              <a:buChar char="•"/>
            </a:pPr>
            <a:r>
              <a:rPr lang="en-US" dirty="0"/>
              <a:t>Looked at all the columns in the data set and got their names</a:t>
            </a:r>
          </a:p>
        </p:txBody>
      </p:sp>
      <p:sp>
        <p:nvSpPr>
          <p:cNvPr id="73" name="Text Placeholder 72">
            <a:extLst>
              <a:ext uri="{FF2B5EF4-FFF2-40B4-BE49-F238E27FC236}">
                <a16:creationId xmlns:a16="http://schemas.microsoft.com/office/drawing/2014/main" id="{026DDC61-3AC5-449B-8C25-482F5510466F}"/>
              </a:ext>
            </a:extLst>
          </p:cNvPr>
          <p:cNvSpPr>
            <a:spLocks noGrp="1"/>
          </p:cNvSpPr>
          <p:nvPr>
            <p:ph type="body" sz="quarter" idx="21"/>
          </p:nvPr>
        </p:nvSpPr>
        <p:spPr>
          <a:xfrm>
            <a:off x="5598135" y="4129479"/>
            <a:ext cx="2824355" cy="581530"/>
          </a:xfrm>
        </p:spPr>
        <p:txBody>
          <a:bodyPr/>
          <a:lstStyle/>
          <a:p>
            <a:r>
              <a:rPr lang="en-US" dirty="0">
                <a:solidFill>
                  <a:schemeClr val="tx1">
                    <a:lumMod val="95000"/>
                    <a:lumOff val="5000"/>
                  </a:schemeClr>
                </a:solidFill>
              </a:rPr>
              <a:t>Renaming</a:t>
            </a:r>
          </a:p>
        </p:txBody>
      </p:sp>
      <p:sp>
        <p:nvSpPr>
          <p:cNvPr id="72" name="Text Placeholder 71">
            <a:extLst>
              <a:ext uri="{FF2B5EF4-FFF2-40B4-BE49-F238E27FC236}">
                <a16:creationId xmlns:a16="http://schemas.microsoft.com/office/drawing/2014/main" id="{5CC67B51-3695-40FC-B51D-1CD99DF1626D}"/>
              </a:ext>
            </a:extLst>
          </p:cNvPr>
          <p:cNvSpPr>
            <a:spLocks noGrp="1"/>
          </p:cNvSpPr>
          <p:nvPr>
            <p:ph type="body" sz="quarter" idx="20"/>
          </p:nvPr>
        </p:nvSpPr>
        <p:spPr>
          <a:xfrm>
            <a:off x="5598135" y="4712146"/>
            <a:ext cx="2824355" cy="1117566"/>
          </a:xfrm>
        </p:spPr>
        <p:txBody>
          <a:bodyPr/>
          <a:lstStyle/>
          <a:p>
            <a:pPr marL="285750" indent="-285750">
              <a:buFont typeface="Arial" panose="020B0604020202020204" pitchFamily="34" charset="0"/>
              <a:buChar char="•"/>
            </a:pPr>
            <a:r>
              <a:rPr lang="en-ZA" dirty="0"/>
              <a:t>Renamed columns so that the </a:t>
            </a:r>
            <a:r>
              <a:rPr lang="en-ZA" dirty="0" err="1"/>
              <a:t>DataFrame</a:t>
            </a:r>
            <a:r>
              <a:rPr lang="en-ZA" dirty="0"/>
              <a:t> was easily </a:t>
            </a:r>
            <a:r>
              <a:rPr lang="en-ZA" dirty="0" err="1"/>
              <a:t>readiable</a:t>
            </a:r>
            <a:endParaRPr lang="en-US" dirty="0"/>
          </a:p>
        </p:txBody>
      </p:sp>
      <p:sp>
        <p:nvSpPr>
          <p:cNvPr id="71" name="Text Placeholder 70">
            <a:extLst>
              <a:ext uri="{FF2B5EF4-FFF2-40B4-BE49-F238E27FC236}">
                <a16:creationId xmlns:a16="http://schemas.microsoft.com/office/drawing/2014/main" id="{79406243-F21B-4811-AE74-DA58E3665F07}"/>
              </a:ext>
            </a:extLst>
          </p:cNvPr>
          <p:cNvSpPr>
            <a:spLocks noGrp="1"/>
          </p:cNvSpPr>
          <p:nvPr>
            <p:ph type="body" sz="quarter" idx="19"/>
          </p:nvPr>
        </p:nvSpPr>
        <p:spPr>
          <a:xfrm>
            <a:off x="8845966" y="2176946"/>
            <a:ext cx="2595758" cy="581530"/>
          </a:xfrm>
        </p:spPr>
        <p:txBody>
          <a:bodyPr/>
          <a:lstStyle/>
          <a:p>
            <a:r>
              <a:rPr lang="en-US" dirty="0">
                <a:solidFill>
                  <a:schemeClr val="tx1">
                    <a:lumMod val="95000"/>
                    <a:lumOff val="5000"/>
                  </a:schemeClr>
                </a:solidFill>
              </a:rPr>
              <a:t>Dropping</a:t>
            </a:r>
          </a:p>
        </p:txBody>
      </p:sp>
      <p:sp>
        <p:nvSpPr>
          <p:cNvPr id="70" name="Text Placeholder 69">
            <a:extLst>
              <a:ext uri="{FF2B5EF4-FFF2-40B4-BE49-F238E27FC236}">
                <a16:creationId xmlns:a16="http://schemas.microsoft.com/office/drawing/2014/main" id="{25C9712B-794E-4F23-928A-FFCA310FE747}"/>
              </a:ext>
            </a:extLst>
          </p:cNvPr>
          <p:cNvSpPr>
            <a:spLocks noGrp="1"/>
          </p:cNvSpPr>
          <p:nvPr>
            <p:ph type="body" sz="quarter" idx="18"/>
          </p:nvPr>
        </p:nvSpPr>
        <p:spPr>
          <a:xfrm>
            <a:off x="8845966" y="2759613"/>
            <a:ext cx="2595758" cy="1117566"/>
          </a:xfrm>
        </p:spPr>
        <p:txBody>
          <a:bodyPr/>
          <a:lstStyle/>
          <a:p>
            <a:pPr marL="285750" indent="-285750">
              <a:buFont typeface="Arial" panose="020B0604020202020204" pitchFamily="34" charset="0"/>
              <a:buChar char="•"/>
            </a:pPr>
            <a:r>
              <a:rPr lang="en-ZA" dirty="0"/>
              <a:t>Dropped columns that were redundant</a:t>
            </a:r>
          </a:p>
        </p:txBody>
      </p:sp>
      <p:sp>
        <p:nvSpPr>
          <p:cNvPr id="75" name="Text Placeholder 74">
            <a:extLst>
              <a:ext uri="{FF2B5EF4-FFF2-40B4-BE49-F238E27FC236}">
                <a16:creationId xmlns:a16="http://schemas.microsoft.com/office/drawing/2014/main" id="{205C921F-FFBE-48CD-9E47-0AF86467AC92}"/>
              </a:ext>
            </a:extLst>
          </p:cNvPr>
          <p:cNvSpPr>
            <a:spLocks noGrp="1"/>
          </p:cNvSpPr>
          <p:nvPr>
            <p:ph type="body" sz="quarter" idx="23"/>
          </p:nvPr>
        </p:nvSpPr>
        <p:spPr>
          <a:xfrm>
            <a:off x="8845966" y="4129479"/>
            <a:ext cx="2595758" cy="581530"/>
          </a:xfrm>
        </p:spPr>
        <p:txBody>
          <a:bodyPr/>
          <a:lstStyle/>
          <a:p>
            <a:r>
              <a:rPr lang="en-US" dirty="0">
                <a:solidFill>
                  <a:schemeClr val="tx1">
                    <a:lumMod val="95000"/>
                    <a:lumOff val="5000"/>
                  </a:schemeClr>
                </a:solidFill>
              </a:rPr>
              <a:t>Creating</a:t>
            </a:r>
          </a:p>
        </p:txBody>
      </p:sp>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8845966" y="4712146"/>
            <a:ext cx="2595758" cy="1842826"/>
          </a:xfrm>
        </p:spPr>
        <p:txBody>
          <a:bodyPr/>
          <a:lstStyle/>
          <a:p>
            <a:pPr marL="285750" indent="-285750">
              <a:buFont typeface="Arial" panose="020B0604020202020204" pitchFamily="34" charset="0"/>
              <a:buChar char="•"/>
            </a:pPr>
            <a:r>
              <a:rPr lang="en-ZA" dirty="0"/>
              <a:t>Created a </a:t>
            </a:r>
            <a:r>
              <a:rPr lang="en-ZA" dirty="0" err="1"/>
              <a:t>DataFrame</a:t>
            </a:r>
            <a:r>
              <a:rPr lang="en-ZA" dirty="0"/>
              <a:t> with filtered data to give a basis to the start of the project, so that it can be built on</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a:t>
            </a:fld>
            <a:endParaRPr lang="en-US" dirty="0"/>
          </a:p>
        </p:txBody>
      </p:sp>
      <p:pic>
        <p:nvPicPr>
          <p:cNvPr id="14" name="Picture 13">
            <a:extLst>
              <a:ext uri="{FF2B5EF4-FFF2-40B4-BE49-F238E27FC236}">
                <a16:creationId xmlns:a16="http://schemas.microsoft.com/office/drawing/2014/main" id="{08EB5DC0-3604-5CB8-F0D3-5A6C2F59F6F8}"/>
              </a:ext>
            </a:extLst>
          </p:cNvPr>
          <p:cNvPicPr>
            <a:picLocks noChangeAspect="1"/>
          </p:cNvPicPr>
          <p:nvPr/>
        </p:nvPicPr>
        <p:blipFill>
          <a:blip r:embed="rId2"/>
          <a:stretch>
            <a:fillRect/>
          </a:stretch>
        </p:blipFill>
        <p:spPr>
          <a:xfrm>
            <a:off x="-2" y="-6730"/>
            <a:ext cx="4770783" cy="3435730"/>
          </a:xfrm>
          <a:prstGeom prst="rect">
            <a:avLst/>
          </a:prstGeom>
        </p:spPr>
      </p:pic>
      <p:pic>
        <p:nvPicPr>
          <p:cNvPr id="20" name="Picture 19">
            <a:extLst>
              <a:ext uri="{FF2B5EF4-FFF2-40B4-BE49-F238E27FC236}">
                <a16:creationId xmlns:a16="http://schemas.microsoft.com/office/drawing/2014/main" id="{CE7CC338-0C94-4075-47BB-2AB3E3A98ADA}"/>
              </a:ext>
            </a:extLst>
          </p:cNvPr>
          <p:cNvPicPr>
            <a:picLocks noChangeAspect="1"/>
          </p:cNvPicPr>
          <p:nvPr/>
        </p:nvPicPr>
        <p:blipFill>
          <a:blip r:embed="rId3"/>
          <a:stretch>
            <a:fillRect/>
          </a:stretch>
        </p:blipFill>
        <p:spPr>
          <a:xfrm>
            <a:off x="0" y="3430428"/>
            <a:ext cx="4770781" cy="3435730"/>
          </a:xfrm>
          <a:prstGeom prst="rect">
            <a:avLst/>
          </a:prstGeom>
        </p:spPr>
      </p:pic>
      <p:sp>
        <p:nvSpPr>
          <p:cNvPr id="21" name="Title 84">
            <a:extLst>
              <a:ext uri="{FF2B5EF4-FFF2-40B4-BE49-F238E27FC236}">
                <a16:creationId xmlns:a16="http://schemas.microsoft.com/office/drawing/2014/main" id="{4EA3EE0B-8FA8-49F4-0717-B1E9D14550A1}"/>
              </a:ext>
            </a:extLst>
          </p:cNvPr>
          <p:cNvSpPr txBox="1">
            <a:spLocks/>
          </p:cNvSpPr>
          <p:nvPr/>
        </p:nvSpPr>
        <p:spPr>
          <a:xfrm>
            <a:off x="4536290" y="241783"/>
            <a:ext cx="7772399" cy="639192"/>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algn="ctr"/>
            <a:r>
              <a:rPr lang="en-US" dirty="0">
                <a:solidFill>
                  <a:schemeClr val="tx2">
                    <a:lumMod val="40000"/>
                    <a:lumOff val="60000"/>
                  </a:schemeClr>
                </a:solidFill>
              </a:rPr>
              <a:t>Part 1</a:t>
            </a:r>
          </a:p>
        </p:txBody>
      </p:sp>
    </p:spTree>
    <p:extLst>
      <p:ext uri="{BB962C8B-B14F-4D97-AF65-F5344CB8AC3E}">
        <p14:creationId xmlns:p14="http://schemas.microsoft.com/office/powerpoint/2010/main" val="106884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0D965A-0B56-B719-E9F3-A9A6EDD3D346}"/>
              </a:ext>
            </a:extLst>
          </p:cNvPr>
          <p:cNvSpPr>
            <a:spLocks noGrp="1"/>
          </p:cNvSpPr>
          <p:nvPr>
            <p:ph type="sldNum" sz="quarter" idx="12"/>
          </p:nvPr>
        </p:nvSpPr>
        <p:spPr/>
        <p:txBody>
          <a:bodyPr/>
          <a:lstStyle/>
          <a:p>
            <a:fld id="{BF860B6F-2FE3-4DE6-9496-980E987E7466}" type="slidenum">
              <a:rPr lang="en-US" smtClean="0"/>
              <a:t>3</a:t>
            </a:fld>
            <a:endParaRPr lang="en-US" dirty="0"/>
          </a:p>
        </p:txBody>
      </p:sp>
      <p:sp>
        <p:nvSpPr>
          <p:cNvPr id="12" name="Title 11">
            <a:extLst>
              <a:ext uri="{FF2B5EF4-FFF2-40B4-BE49-F238E27FC236}">
                <a16:creationId xmlns:a16="http://schemas.microsoft.com/office/drawing/2014/main" id="{3CC173DC-CAE2-6F2A-93CD-425ABC7BC698}"/>
              </a:ext>
            </a:extLst>
          </p:cNvPr>
          <p:cNvSpPr>
            <a:spLocks noGrp="1"/>
          </p:cNvSpPr>
          <p:nvPr>
            <p:ph type="title"/>
          </p:nvPr>
        </p:nvSpPr>
        <p:spPr>
          <a:xfrm rot="16200000">
            <a:off x="-2343303" y="2665927"/>
            <a:ext cx="5719734" cy="643271"/>
          </a:xfrm>
        </p:spPr>
        <p:txBody>
          <a:bodyPr/>
          <a:lstStyle/>
          <a:p>
            <a:r>
              <a:rPr lang="en-US" dirty="0">
                <a:solidFill>
                  <a:schemeClr val="tx1">
                    <a:lumMod val="65000"/>
                    <a:lumOff val="35000"/>
                  </a:schemeClr>
                </a:solidFill>
              </a:rPr>
              <a:t>Cleaning Data</a:t>
            </a:r>
          </a:p>
        </p:txBody>
      </p:sp>
      <p:pic>
        <p:nvPicPr>
          <p:cNvPr id="14" name="Picture 13">
            <a:extLst>
              <a:ext uri="{FF2B5EF4-FFF2-40B4-BE49-F238E27FC236}">
                <a16:creationId xmlns:a16="http://schemas.microsoft.com/office/drawing/2014/main" id="{0E95F471-A304-1E42-A6F8-88FB61CE6167}"/>
              </a:ext>
            </a:extLst>
          </p:cNvPr>
          <p:cNvPicPr>
            <a:picLocks noChangeAspect="1"/>
          </p:cNvPicPr>
          <p:nvPr/>
        </p:nvPicPr>
        <p:blipFill>
          <a:blip r:embed="rId2"/>
          <a:stretch>
            <a:fillRect/>
          </a:stretch>
        </p:blipFill>
        <p:spPr>
          <a:xfrm>
            <a:off x="857697" y="1075037"/>
            <a:ext cx="4356045" cy="4707926"/>
          </a:xfrm>
          <a:prstGeom prst="rect">
            <a:avLst/>
          </a:prstGeom>
        </p:spPr>
      </p:pic>
      <p:pic>
        <p:nvPicPr>
          <p:cNvPr id="16" name="Picture 15">
            <a:extLst>
              <a:ext uri="{FF2B5EF4-FFF2-40B4-BE49-F238E27FC236}">
                <a16:creationId xmlns:a16="http://schemas.microsoft.com/office/drawing/2014/main" id="{6166014D-C779-941C-5F43-B508DE84A278}"/>
              </a:ext>
            </a:extLst>
          </p:cNvPr>
          <p:cNvPicPr>
            <a:picLocks noChangeAspect="1"/>
          </p:cNvPicPr>
          <p:nvPr/>
        </p:nvPicPr>
        <p:blipFill>
          <a:blip r:embed="rId3"/>
          <a:stretch>
            <a:fillRect/>
          </a:stretch>
        </p:blipFill>
        <p:spPr>
          <a:xfrm>
            <a:off x="5082363" y="0"/>
            <a:ext cx="5669409" cy="3656067"/>
          </a:xfrm>
          <a:prstGeom prst="rect">
            <a:avLst/>
          </a:prstGeom>
        </p:spPr>
      </p:pic>
      <p:pic>
        <p:nvPicPr>
          <p:cNvPr id="18" name="Picture 17">
            <a:extLst>
              <a:ext uri="{FF2B5EF4-FFF2-40B4-BE49-F238E27FC236}">
                <a16:creationId xmlns:a16="http://schemas.microsoft.com/office/drawing/2014/main" id="{439C0CB7-6346-D20B-5E6D-16136440E3D8}"/>
              </a:ext>
            </a:extLst>
          </p:cNvPr>
          <p:cNvPicPr>
            <a:picLocks noChangeAspect="1"/>
          </p:cNvPicPr>
          <p:nvPr/>
        </p:nvPicPr>
        <p:blipFill>
          <a:blip r:embed="rId4"/>
          <a:stretch>
            <a:fillRect/>
          </a:stretch>
        </p:blipFill>
        <p:spPr>
          <a:xfrm>
            <a:off x="7774052" y="3429000"/>
            <a:ext cx="4416296" cy="3415729"/>
          </a:xfrm>
          <a:prstGeom prst="rect">
            <a:avLst/>
          </a:prstGeom>
        </p:spPr>
      </p:pic>
      <p:sp>
        <p:nvSpPr>
          <p:cNvPr id="19" name="Text Placeholder 72">
            <a:extLst>
              <a:ext uri="{FF2B5EF4-FFF2-40B4-BE49-F238E27FC236}">
                <a16:creationId xmlns:a16="http://schemas.microsoft.com/office/drawing/2014/main" id="{6ACF77B1-2135-AC27-C0CB-7AE719971FC7}"/>
              </a:ext>
            </a:extLst>
          </p:cNvPr>
          <p:cNvSpPr txBox="1">
            <a:spLocks/>
          </p:cNvSpPr>
          <p:nvPr/>
        </p:nvSpPr>
        <p:spPr>
          <a:xfrm>
            <a:off x="5265069" y="4137984"/>
            <a:ext cx="2537370" cy="183250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chemeClr val="tx1">
                    <a:lumMod val="95000"/>
                    <a:lumOff val="5000"/>
                  </a:schemeClr>
                </a:solidFill>
              </a:rPr>
              <a:t>Getting Rid of Nan-Values and Making The </a:t>
            </a:r>
            <a:r>
              <a:rPr lang="en-US" dirty="0" err="1">
                <a:solidFill>
                  <a:schemeClr val="tx1">
                    <a:lumMod val="95000"/>
                    <a:lumOff val="5000"/>
                  </a:schemeClr>
                </a:solidFill>
              </a:rPr>
              <a:t>Dataframe</a:t>
            </a:r>
            <a:endParaRPr lang="en-US" dirty="0">
              <a:solidFill>
                <a:schemeClr val="tx1">
                  <a:lumMod val="95000"/>
                  <a:lumOff val="5000"/>
                </a:schemeClr>
              </a:solidFill>
            </a:endParaRPr>
          </a:p>
        </p:txBody>
      </p:sp>
      <p:sp>
        <p:nvSpPr>
          <p:cNvPr id="20" name="Text Placeholder 72">
            <a:extLst>
              <a:ext uri="{FF2B5EF4-FFF2-40B4-BE49-F238E27FC236}">
                <a16:creationId xmlns:a16="http://schemas.microsoft.com/office/drawing/2014/main" id="{54F4BF0B-1086-A177-0018-F9049BCD6658}"/>
              </a:ext>
            </a:extLst>
          </p:cNvPr>
          <p:cNvSpPr txBox="1">
            <a:spLocks/>
          </p:cNvSpPr>
          <p:nvPr/>
        </p:nvSpPr>
        <p:spPr>
          <a:xfrm>
            <a:off x="857697" y="417877"/>
            <a:ext cx="2824355" cy="58153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95000"/>
                    <a:lumOff val="5000"/>
                  </a:schemeClr>
                </a:solidFill>
              </a:rPr>
              <a:t>Renaming Columns</a:t>
            </a:r>
          </a:p>
        </p:txBody>
      </p:sp>
      <p:sp>
        <p:nvSpPr>
          <p:cNvPr id="21" name="Text Placeholder 72">
            <a:extLst>
              <a:ext uri="{FF2B5EF4-FFF2-40B4-BE49-F238E27FC236}">
                <a16:creationId xmlns:a16="http://schemas.microsoft.com/office/drawing/2014/main" id="{186C754D-523D-8954-E58C-980B7A3744DB}"/>
              </a:ext>
            </a:extLst>
          </p:cNvPr>
          <p:cNvSpPr txBox="1">
            <a:spLocks/>
          </p:cNvSpPr>
          <p:nvPr/>
        </p:nvSpPr>
        <p:spPr>
          <a:xfrm>
            <a:off x="5417383" y="3879453"/>
            <a:ext cx="2232743" cy="58153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45639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rgbClr val="B46CF0"/>
            </a:gs>
            <a:gs pos="28000">
              <a:schemeClr val="accent5">
                <a:lumMod val="95000"/>
                <a:lumOff val="5000"/>
              </a:schemeClr>
            </a:gs>
            <a:gs pos="87000">
              <a:schemeClr val="accent5">
                <a:lumMod val="60000"/>
              </a:schemeClr>
            </a:gs>
          </a:gsLst>
          <a:lin ang="2700000" scaled="1"/>
          <a:tileRect/>
        </a:gradFill>
        <a:effectLst/>
      </p:bgPr>
    </p:bg>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a:xfrm>
            <a:off x="237931" y="311810"/>
            <a:ext cx="8437143" cy="682498"/>
          </a:xfrm>
        </p:spPr>
        <p:txBody>
          <a:bodyPr/>
          <a:lstStyle/>
          <a:p>
            <a:r>
              <a:rPr lang="en-US" sz="3600" dirty="0">
                <a:solidFill>
                  <a:schemeClr val="tx1">
                    <a:lumMod val="65000"/>
                    <a:lumOff val="35000"/>
                  </a:schemeClr>
                </a:solidFill>
              </a:rPr>
              <a:t>Prevalence Of Chronic Diseases and Its’ Trends</a:t>
            </a:r>
          </a:p>
        </p:txBody>
      </p:sp>
      <p:sp>
        <p:nvSpPr>
          <p:cNvPr id="24" name="Text Placeholder 23">
            <a:extLst>
              <a:ext uri="{FF2B5EF4-FFF2-40B4-BE49-F238E27FC236}">
                <a16:creationId xmlns:a16="http://schemas.microsoft.com/office/drawing/2014/main" id="{7B521B55-CA93-422E-A413-4F38F20BA182}"/>
              </a:ext>
            </a:extLst>
          </p:cNvPr>
          <p:cNvSpPr>
            <a:spLocks noGrp="1"/>
          </p:cNvSpPr>
          <p:nvPr>
            <p:ph type="body" sz="quarter" idx="17"/>
          </p:nvPr>
        </p:nvSpPr>
        <p:spPr>
          <a:xfrm>
            <a:off x="8691419" y="746129"/>
            <a:ext cx="2937452" cy="426393"/>
          </a:xfrm>
        </p:spPr>
        <p:txBody>
          <a:bodyPr anchor="t"/>
          <a:lstStyle/>
          <a:p>
            <a:r>
              <a:rPr lang="en-US" dirty="0">
                <a:solidFill>
                  <a:schemeClr val="bg1">
                    <a:lumMod val="85000"/>
                  </a:schemeClr>
                </a:solidFill>
              </a:rPr>
              <a:t>Pivot Table</a:t>
            </a:r>
          </a:p>
        </p:txBody>
      </p:sp>
      <p:sp>
        <p:nvSpPr>
          <p:cNvPr id="23" name="Text Placeholder 22">
            <a:extLst>
              <a:ext uri="{FF2B5EF4-FFF2-40B4-BE49-F238E27FC236}">
                <a16:creationId xmlns:a16="http://schemas.microsoft.com/office/drawing/2014/main" id="{98221D68-CEED-411C-AC3A-7A72C4371319}"/>
              </a:ext>
            </a:extLst>
          </p:cNvPr>
          <p:cNvSpPr>
            <a:spLocks noGrp="1"/>
          </p:cNvSpPr>
          <p:nvPr>
            <p:ph type="body" sz="quarter" idx="16"/>
          </p:nvPr>
        </p:nvSpPr>
        <p:spPr>
          <a:xfrm>
            <a:off x="8691419" y="1125633"/>
            <a:ext cx="2937452" cy="1192694"/>
          </a:xfrm>
        </p:spPr>
        <p:txBody>
          <a:bodyPr>
            <a:normAutofit fontScale="92500" lnSpcReduction="10000"/>
          </a:bodyPr>
          <a:lstStyle/>
          <a:p>
            <a:pPr marL="285750" indent="-285750">
              <a:buFont typeface="Arial" panose="020B0604020202020204" pitchFamily="34" charset="0"/>
              <a:buChar char="•"/>
            </a:pPr>
            <a:r>
              <a:rPr lang="en-US" dirty="0">
                <a:solidFill>
                  <a:schemeClr val="bg1">
                    <a:lumMod val="95000"/>
                  </a:schemeClr>
                </a:solidFill>
              </a:rPr>
              <a:t>In order to get the data needed, a pivot table was created to show the years and the prevalence of each chronic disease in each respective year</a:t>
            </a:r>
          </a:p>
        </p:txBody>
      </p:sp>
      <p:sp>
        <p:nvSpPr>
          <p:cNvPr id="28" name="Text Placeholder 27">
            <a:extLst>
              <a:ext uri="{FF2B5EF4-FFF2-40B4-BE49-F238E27FC236}">
                <a16:creationId xmlns:a16="http://schemas.microsoft.com/office/drawing/2014/main" id="{721A5EF9-E3DB-4CA4-93F3-39B1B8D5E28A}"/>
              </a:ext>
            </a:extLst>
          </p:cNvPr>
          <p:cNvSpPr>
            <a:spLocks noGrp="1"/>
          </p:cNvSpPr>
          <p:nvPr>
            <p:ph type="body" sz="quarter" idx="21"/>
          </p:nvPr>
        </p:nvSpPr>
        <p:spPr>
          <a:xfrm>
            <a:off x="8675074" y="2359646"/>
            <a:ext cx="3148331" cy="426393"/>
          </a:xfrm>
        </p:spPr>
        <p:txBody>
          <a:bodyPr anchor="t"/>
          <a:lstStyle/>
          <a:p>
            <a:r>
              <a:rPr lang="en-US" sz="1600" dirty="0">
                <a:solidFill>
                  <a:schemeClr val="bg1">
                    <a:lumMod val="85000"/>
                  </a:schemeClr>
                </a:solidFill>
              </a:rPr>
              <a:t>What Does This Show?</a:t>
            </a:r>
          </a:p>
        </p:txBody>
      </p:sp>
      <p:sp>
        <p:nvSpPr>
          <p:cNvPr id="27" name="Text Placeholder 26">
            <a:extLst>
              <a:ext uri="{FF2B5EF4-FFF2-40B4-BE49-F238E27FC236}">
                <a16:creationId xmlns:a16="http://schemas.microsoft.com/office/drawing/2014/main" id="{C076F9C5-3B11-41F8-AE36-0DAED2322784}"/>
              </a:ext>
            </a:extLst>
          </p:cNvPr>
          <p:cNvSpPr>
            <a:spLocks noGrp="1"/>
          </p:cNvSpPr>
          <p:nvPr>
            <p:ph type="body" sz="quarter" idx="20"/>
          </p:nvPr>
        </p:nvSpPr>
        <p:spPr>
          <a:xfrm>
            <a:off x="8739264" y="2708463"/>
            <a:ext cx="3131987" cy="1106662"/>
          </a:xfrm>
        </p:spPr>
        <p:txBody>
          <a:bodyPr>
            <a:normAutofit lnSpcReduction="10000"/>
          </a:bodyPr>
          <a:lstStyle/>
          <a:p>
            <a:pPr marL="285750" indent="-285750">
              <a:buFont typeface="Arial" panose="020B0604020202020204" pitchFamily="34" charset="0"/>
              <a:buChar char="•"/>
            </a:pPr>
            <a:r>
              <a:rPr lang="en-US" dirty="0">
                <a:solidFill>
                  <a:schemeClr val="bg1">
                    <a:lumMod val="95000"/>
                  </a:schemeClr>
                </a:solidFill>
              </a:rPr>
              <a:t>Relatively stable in the beginning, but over time a noticeable increase and decrease of certain chronic diseases</a:t>
            </a:r>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4</a:t>
            </a:fld>
            <a:endParaRPr lang="en-US" dirty="0"/>
          </a:p>
        </p:txBody>
      </p:sp>
      <p:pic>
        <p:nvPicPr>
          <p:cNvPr id="16" name="Picture 15">
            <a:extLst>
              <a:ext uri="{FF2B5EF4-FFF2-40B4-BE49-F238E27FC236}">
                <a16:creationId xmlns:a16="http://schemas.microsoft.com/office/drawing/2014/main" id="{74531FC0-83C1-3314-582B-E1582B324C48}"/>
              </a:ext>
            </a:extLst>
          </p:cNvPr>
          <p:cNvPicPr>
            <a:picLocks noChangeAspect="1"/>
          </p:cNvPicPr>
          <p:nvPr/>
        </p:nvPicPr>
        <p:blipFill>
          <a:blip r:embed="rId2"/>
          <a:stretch>
            <a:fillRect/>
          </a:stretch>
        </p:blipFill>
        <p:spPr>
          <a:xfrm>
            <a:off x="357813" y="1285205"/>
            <a:ext cx="7379600" cy="4919733"/>
          </a:xfrm>
          <a:prstGeom prst="rect">
            <a:avLst/>
          </a:prstGeom>
        </p:spPr>
      </p:pic>
      <p:pic>
        <p:nvPicPr>
          <p:cNvPr id="19" name="Picture 18">
            <a:extLst>
              <a:ext uri="{FF2B5EF4-FFF2-40B4-BE49-F238E27FC236}">
                <a16:creationId xmlns:a16="http://schemas.microsoft.com/office/drawing/2014/main" id="{5C4E870D-8E6E-8F50-937C-8D9C670D4511}"/>
              </a:ext>
            </a:extLst>
          </p:cNvPr>
          <p:cNvPicPr>
            <a:picLocks noChangeAspect="1"/>
          </p:cNvPicPr>
          <p:nvPr/>
        </p:nvPicPr>
        <p:blipFill>
          <a:blip r:embed="rId3"/>
          <a:stretch>
            <a:fillRect/>
          </a:stretch>
        </p:blipFill>
        <p:spPr>
          <a:xfrm>
            <a:off x="6096000" y="3743078"/>
            <a:ext cx="4096238" cy="2976403"/>
          </a:xfrm>
          <a:prstGeom prst="rect">
            <a:avLst/>
          </a:prstGeom>
        </p:spPr>
      </p:pic>
      <p:sp>
        <p:nvSpPr>
          <p:cNvPr id="29" name="Title 44">
            <a:extLst>
              <a:ext uri="{FF2B5EF4-FFF2-40B4-BE49-F238E27FC236}">
                <a16:creationId xmlns:a16="http://schemas.microsoft.com/office/drawing/2014/main" id="{83FBE6D3-051B-F7DA-2A12-9E13A26F8766}"/>
              </a:ext>
            </a:extLst>
          </p:cNvPr>
          <p:cNvSpPr txBox="1">
            <a:spLocks/>
          </p:cNvSpPr>
          <p:nvPr/>
        </p:nvSpPr>
        <p:spPr>
          <a:xfrm>
            <a:off x="9675420" y="115435"/>
            <a:ext cx="2238361" cy="682498"/>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algn="r"/>
            <a:r>
              <a:rPr lang="en-US" sz="2800" dirty="0">
                <a:solidFill>
                  <a:schemeClr val="tx1">
                    <a:lumMod val="65000"/>
                    <a:lumOff val="35000"/>
                  </a:schemeClr>
                </a:solidFill>
              </a:rPr>
              <a:t>Part 2</a:t>
            </a:r>
          </a:p>
        </p:txBody>
      </p:sp>
    </p:spTree>
    <p:extLst>
      <p:ext uri="{BB962C8B-B14F-4D97-AF65-F5344CB8AC3E}">
        <p14:creationId xmlns:p14="http://schemas.microsoft.com/office/powerpoint/2010/main" val="240064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70000">
              <a:srgbClr val="B46CF0"/>
            </a:gs>
            <a:gs pos="28000">
              <a:schemeClr val="accent5">
                <a:lumMod val="95000"/>
                <a:lumOff val="5000"/>
              </a:schemeClr>
            </a:gs>
            <a:gs pos="87000">
              <a:schemeClr val="accent5">
                <a:lumMod val="60000"/>
              </a:schemeClr>
            </a:gs>
          </a:gsLst>
          <a:lin ang="2700000" scaled="1"/>
        </a:gradFill>
        <a:effectLst/>
      </p:bgPr>
    </p:bg>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a:xfrm>
            <a:off x="237931" y="404880"/>
            <a:ext cx="8437143" cy="682498"/>
          </a:xfrm>
        </p:spPr>
        <p:txBody>
          <a:bodyPr/>
          <a:lstStyle/>
          <a:p>
            <a:r>
              <a:rPr lang="en-US" sz="3200" dirty="0">
                <a:solidFill>
                  <a:schemeClr val="tx2">
                    <a:lumMod val="75000"/>
                  </a:schemeClr>
                </a:solidFill>
              </a:rPr>
              <a:t>Prevalence Of Chronic Diseases</a:t>
            </a:r>
          </a:p>
        </p:txBody>
      </p:sp>
      <p:sp>
        <p:nvSpPr>
          <p:cNvPr id="24" name="Text Placeholder 23">
            <a:extLst>
              <a:ext uri="{FF2B5EF4-FFF2-40B4-BE49-F238E27FC236}">
                <a16:creationId xmlns:a16="http://schemas.microsoft.com/office/drawing/2014/main" id="{7B521B55-CA93-422E-A413-4F38F20BA182}"/>
              </a:ext>
            </a:extLst>
          </p:cNvPr>
          <p:cNvSpPr>
            <a:spLocks noGrp="1"/>
          </p:cNvSpPr>
          <p:nvPr>
            <p:ph type="body" sz="quarter" idx="17"/>
          </p:nvPr>
        </p:nvSpPr>
        <p:spPr>
          <a:xfrm>
            <a:off x="8691419" y="746129"/>
            <a:ext cx="2937452" cy="426393"/>
          </a:xfrm>
        </p:spPr>
        <p:txBody>
          <a:bodyPr anchor="t"/>
          <a:lstStyle/>
          <a:p>
            <a:r>
              <a:rPr lang="en-US" dirty="0">
                <a:solidFill>
                  <a:schemeClr val="bg1">
                    <a:lumMod val="85000"/>
                  </a:schemeClr>
                </a:solidFill>
              </a:rPr>
              <a:t>Pivot Table</a:t>
            </a:r>
          </a:p>
        </p:txBody>
      </p:sp>
      <p:sp>
        <p:nvSpPr>
          <p:cNvPr id="23" name="Text Placeholder 22">
            <a:extLst>
              <a:ext uri="{FF2B5EF4-FFF2-40B4-BE49-F238E27FC236}">
                <a16:creationId xmlns:a16="http://schemas.microsoft.com/office/drawing/2014/main" id="{98221D68-CEED-411C-AC3A-7A72C4371319}"/>
              </a:ext>
            </a:extLst>
          </p:cNvPr>
          <p:cNvSpPr>
            <a:spLocks noGrp="1"/>
          </p:cNvSpPr>
          <p:nvPr>
            <p:ph type="body" sz="quarter" idx="16"/>
          </p:nvPr>
        </p:nvSpPr>
        <p:spPr>
          <a:xfrm>
            <a:off x="8691419" y="1125633"/>
            <a:ext cx="2937452" cy="1192694"/>
          </a:xfrm>
        </p:spPr>
        <p:txBody>
          <a:bodyPr>
            <a:normAutofit/>
          </a:bodyPr>
          <a:lstStyle/>
          <a:p>
            <a:pPr marL="285750" indent="-285750">
              <a:buFont typeface="Arial" panose="020B0604020202020204" pitchFamily="34" charset="0"/>
              <a:buChar char="•"/>
            </a:pPr>
            <a:r>
              <a:rPr lang="en-US" dirty="0">
                <a:solidFill>
                  <a:schemeClr val="bg1">
                    <a:lumMod val="95000"/>
                  </a:schemeClr>
                </a:solidFill>
              </a:rPr>
              <a:t>In order to get the data needed, a pivot table was created to show the prevalence of each chronic disease by crude rate</a:t>
            </a:r>
          </a:p>
        </p:txBody>
      </p:sp>
      <p:sp>
        <p:nvSpPr>
          <p:cNvPr id="28" name="Text Placeholder 27">
            <a:extLst>
              <a:ext uri="{FF2B5EF4-FFF2-40B4-BE49-F238E27FC236}">
                <a16:creationId xmlns:a16="http://schemas.microsoft.com/office/drawing/2014/main" id="{721A5EF9-E3DB-4CA4-93F3-39B1B8D5E28A}"/>
              </a:ext>
            </a:extLst>
          </p:cNvPr>
          <p:cNvSpPr>
            <a:spLocks noGrp="1"/>
          </p:cNvSpPr>
          <p:nvPr>
            <p:ph type="body" sz="quarter" idx="21"/>
          </p:nvPr>
        </p:nvSpPr>
        <p:spPr>
          <a:xfrm>
            <a:off x="8675074" y="2359646"/>
            <a:ext cx="3148331" cy="426393"/>
          </a:xfrm>
        </p:spPr>
        <p:txBody>
          <a:bodyPr anchor="t"/>
          <a:lstStyle/>
          <a:p>
            <a:r>
              <a:rPr lang="en-US" sz="1600" dirty="0">
                <a:solidFill>
                  <a:schemeClr val="bg1">
                    <a:lumMod val="85000"/>
                  </a:schemeClr>
                </a:solidFill>
              </a:rPr>
              <a:t>What Does This Show?</a:t>
            </a:r>
          </a:p>
        </p:txBody>
      </p:sp>
      <p:sp>
        <p:nvSpPr>
          <p:cNvPr id="27" name="Text Placeholder 26">
            <a:extLst>
              <a:ext uri="{FF2B5EF4-FFF2-40B4-BE49-F238E27FC236}">
                <a16:creationId xmlns:a16="http://schemas.microsoft.com/office/drawing/2014/main" id="{C076F9C5-3B11-41F8-AE36-0DAED2322784}"/>
              </a:ext>
            </a:extLst>
          </p:cNvPr>
          <p:cNvSpPr>
            <a:spLocks noGrp="1"/>
          </p:cNvSpPr>
          <p:nvPr>
            <p:ph type="body" sz="quarter" idx="20"/>
          </p:nvPr>
        </p:nvSpPr>
        <p:spPr>
          <a:xfrm>
            <a:off x="8739264" y="2708463"/>
            <a:ext cx="3131987" cy="1106662"/>
          </a:xfrm>
        </p:spPr>
        <p:txBody>
          <a:bodyPr>
            <a:normAutofit/>
          </a:bodyPr>
          <a:lstStyle/>
          <a:p>
            <a:pPr marL="285750" indent="-285750">
              <a:buFont typeface="Arial" panose="020B0604020202020204" pitchFamily="34" charset="0"/>
              <a:buChar char="•"/>
            </a:pPr>
            <a:r>
              <a:rPr lang="en-US" dirty="0">
                <a:solidFill>
                  <a:schemeClr val="bg1">
                    <a:lumMod val="95000"/>
                  </a:schemeClr>
                </a:solidFill>
              </a:rPr>
              <a:t>The most prevalent chronic disease is cardiovascular diseases</a:t>
            </a:r>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5</a:t>
            </a:fld>
            <a:endParaRPr lang="en-US" dirty="0"/>
          </a:p>
        </p:txBody>
      </p:sp>
      <p:pic>
        <p:nvPicPr>
          <p:cNvPr id="3" name="Picture 2">
            <a:extLst>
              <a:ext uri="{FF2B5EF4-FFF2-40B4-BE49-F238E27FC236}">
                <a16:creationId xmlns:a16="http://schemas.microsoft.com/office/drawing/2014/main" id="{7D5F111B-025D-4900-CC5D-587DA36341C0}"/>
              </a:ext>
            </a:extLst>
          </p:cNvPr>
          <p:cNvPicPr>
            <a:picLocks noChangeAspect="1"/>
          </p:cNvPicPr>
          <p:nvPr/>
        </p:nvPicPr>
        <p:blipFill>
          <a:blip r:embed="rId2"/>
          <a:stretch>
            <a:fillRect/>
          </a:stretch>
        </p:blipFill>
        <p:spPr>
          <a:xfrm>
            <a:off x="368595" y="1125633"/>
            <a:ext cx="5431465" cy="5431465"/>
          </a:xfrm>
          <a:prstGeom prst="rect">
            <a:avLst/>
          </a:prstGeom>
        </p:spPr>
      </p:pic>
      <p:pic>
        <p:nvPicPr>
          <p:cNvPr id="6" name="Picture 5">
            <a:extLst>
              <a:ext uri="{FF2B5EF4-FFF2-40B4-BE49-F238E27FC236}">
                <a16:creationId xmlns:a16="http://schemas.microsoft.com/office/drawing/2014/main" id="{24DD02CF-BC1B-CF2A-E03C-D10F44BECE64}"/>
              </a:ext>
            </a:extLst>
          </p:cNvPr>
          <p:cNvPicPr>
            <a:picLocks noChangeAspect="1"/>
          </p:cNvPicPr>
          <p:nvPr/>
        </p:nvPicPr>
        <p:blipFill>
          <a:blip r:embed="rId3"/>
          <a:stretch>
            <a:fillRect/>
          </a:stretch>
        </p:blipFill>
        <p:spPr>
          <a:xfrm>
            <a:off x="6228529" y="3777688"/>
            <a:ext cx="4699952" cy="2943787"/>
          </a:xfrm>
          <a:prstGeom prst="rect">
            <a:avLst/>
          </a:prstGeom>
        </p:spPr>
      </p:pic>
    </p:spTree>
    <p:extLst>
      <p:ext uri="{BB962C8B-B14F-4D97-AF65-F5344CB8AC3E}">
        <p14:creationId xmlns:p14="http://schemas.microsoft.com/office/powerpoint/2010/main" val="3153885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90000">
              <a:schemeClr val="accent6">
                <a:lumMod val="75000"/>
              </a:schemeClr>
            </a:gs>
            <a:gs pos="24000">
              <a:schemeClr val="accent1">
                <a:lumMod val="97000"/>
                <a:lumOff val="3000"/>
              </a:schemeClr>
            </a:gs>
            <a:gs pos="54000">
              <a:schemeClr val="accent1">
                <a:lumMod val="60000"/>
                <a:lumOff val="40000"/>
              </a:schemeClr>
            </a:gs>
          </a:gsLst>
          <a:lin ang="2700000" scaled="1"/>
          <a:tileRect/>
        </a:gradFill>
        <a:effectLst/>
      </p:bgPr>
    </p:bg>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a:xfrm>
            <a:off x="75522" y="160623"/>
            <a:ext cx="8354325" cy="1106662"/>
          </a:xfrm>
        </p:spPr>
        <p:txBody>
          <a:bodyPr/>
          <a:lstStyle/>
          <a:p>
            <a:pPr algn="ctr"/>
            <a:r>
              <a:rPr lang="en-US" sz="2800" dirty="0">
                <a:solidFill>
                  <a:schemeClr val="accent6">
                    <a:lumMod val="75000"/>
                  </a:schemeClr>
                </a:solidFill>
              </a:rPr>
              <a:t>Prevalence Of Cardiovascular Disease Over Time</a:t>
            </a:r>
          </a:p>
        </p:txBody>
      </p:sp>
      <p:sp>
        <p:nvSpPr>
          <p:cNvPr id="24" name="Text Placeholder 23">
            <a:extLst>
              <a:ext uri="{FF2B5EF4-FFF2-40B4-BE49-F238E27FC236}">
                <a16:creationId xmlns:a16="http://schemas.microsoft.com/office/drawing/2014/main" id="{7B521B55-CA93-422E-A413-4F38F20BA182}"/>
              </a:ext>
            </a:extLst>
          </p:cNvPr>
          <p:cNvSpPr>
            <a:spLocks noGrp="1"/>
          </p:cNvSpPr>
          <p:nvPr>
            <p:ph type="body" sz="quarter" idx="17"/>
          </p:nvPr>
        </p:nvSpPr>
        <p:spPr>
          <a:xfrm>
            <a:off x="8691419" y="945046"/>
            <a:ext cx="2937452" cy="426393"/>
          </a:xfrm>
        </p:spPr>
        <p:txBody>
          <a:bodyPr anchor="t"/>
          <a:lstStyle/>
          <a:p>
            <a:r>
              <a:rPr lang="en-US" dirty="0">
                <a:solidFill>
                  <a:schemeClr val="accent5">
                    <a:lumMod val="20000"/>
                    <a:lumOff val="80000"/>
                  </a:schemeClr>
                </a:solidFill>
              </a:rPr>
              <a:t>What Was Done?</a:t>
            </a:r>
          </a:p>
        </p:txBody>
      </p:sp>
      <p:sp>
        <p:nvSpPr>
          <p:cNvPr id="23" name="Text Placeholder 22">
            <a:extLst>
              <a:ext uri="{FF2B5EF4-FFF2-40B4-BE49-F238E27FC236}">
                <a16:creationId xmlns:a16="http://schemas.microsoft.com/office/drawing/2014/main" id="{98221D68-CEED-411C-AC3A-7A72C4371319}"/>
              </a:ext>
            </a:extLst>
          </p:cNvPr>
          <p:cNvSpPr>
            <a:spLocks noGrp="1"/>
          </p:cNvSpPr>
          <p:nvPr>
            <p:ph type="body" sz="quarter" idx="16"/>
          </p:nvPr>
        </p:nvSpPr>
        <p:spPr>
          <a:xfrm>
            <a:off x="8691419" y="1475197"/>
            <a:ext cx="2937452" cy="1192694"/>
          </a:xfrm>
        </p:spPr>
        <p:txBody>
          <a:bodyPr>
            <a:normAutofit fontScale="92500"/>
          </a:bodyPr>
          <a:lstStyle/>
          <a:p>
            <a:pPr marL="285750" indent="-285750">
              <a:buFont typeface="Arial" panose="020B0604020202020204" pitchFamily="34" charset="0"/>
              <a:buChar char="•"/>
            </a:pPr>
            <a:r>
              <a:rPr lang="en-US" dirty="0">
                <a:solidFill>
                  <a:schemeClr val="accent2">
                    <a:lumMod val="20000"/>
                    <a:lumOff val="80000"/>
                  </a:schemeClr>
                </a:solidFill>
              </a:rPr>
              <a:t>Based off of the previous pivot table, taking the cardiovascular data, a line graph was created to show the prevalence of it over time</a:t>
            </a:r>
          </a:p>
        </p:txBody>
      </p:sp>
      <p:sp>
        <p:nvSpPr>
          <p:cNvPr id="28" name="Text Placeholder 27">
            <a:extLst>
              <a:ext uri="{FF2B5EF4-FFF2-40B4-BE49-F238E27FC236}">
                <a16:creationId xmlns:a16="http://schemas.microsoft.com/office/drawing/2014/main" id="{721A5EF9-E3DB-4CA4-93F3-39B1B8D5E28A}"/>
              </a:ext>
            </a:extLst>
          </p:cNvPr>
          <p:cNvSpPr>
            <a:spLocks noGrp="1"/>
          </p:cNvSpPr>
          <p:nvPr>
            <p:ph type="body" sz="quarter" idx="21"/>
          </p:nvPr>
        </p:nvSpPr>
        <p:spPr>
          <a:xfrm>
            <a:off x="8675073" y="2875407"/>
            <a:ext cx="3148331" cy="426393"/>
          </a:xfrm>
        </p:spPr>
        <p:txBody>
          <a:bodyPr anchor="t"/>
          <a:lstStyle/>
          <a:p>
            <a:r>
              <a:rPr lang="en-US" sz="1600" dirty="0">
                <a:solidFill>
                  <a:schemeClr val="accent5">
                    <a:lumMod val="20000"/>
                    <a:lumOff val="80000"/>
                  </a:schemeClr>
                </a:solidFill>
              </a:rPr>
              <a:t>What Does This Show?</a:t>
            </a:r>
          </a:p>
        </p:txBody>
      </p:sp>
      <p:sp>
        <p:nvSpPr>
          <p:cNvPr id="27" name="Text Placeholder 26">
            <a:extLst>
              <a:ext uri="{FF2B5EF4-FFF2-40B4-BE49-F238E27FC236}">
                <a16:creationId xmlns:a16="http://schemas.microsoft.com/office/drawing/2014/main" id="{C076F9C5-3B11-41F8-AE36-0DAED2322784}"/>
              </a:ext>
            </a:extLst>
          </p:cNvPr>
          <p:cNvSpPr>
            <a:spLocks noGrp="1"/>
          </p:cNvSpPr>
          <p:nvPr>
            <p:ph type="body" sz="quarter" idx="20"/>
          </p:nvPr>
        </p:nvSpPr>
        <p:spPr>
          <a:xfrm>
            <a:off x="8683244" y="3389904"/>
            <a:ext cx="3131987" cy="1106662"/>
          </a:xfrm>
        </p:spPr>
        <p:txBody>
          <a:bodyPr>
            <a:normAutofit/>
          </a:bodyPr>
          <a:lstStyle/>
          <a:p>
            <a:pPr marL="285750" indent="-285750">
              <a:buFont typeface="Arial" panose="020B0604020202020204" pitchFamily="34" charset="0"/>
              <a:buChar char="•"/>
            </a:pPr>
            <a:r>
              <a:rPr lang="en-US" dirty="0">
                <a:solidFill>
                  <a:schemeClr val="accent2">
                    <a:lumMod val="20000"/>
                    <a:lumOff val="80000"/>
                  </a:schemeClr>
                </a:solidFill>
              </a:rPr>
              <a:t>It shows the 3-year study, between 2019-2021, of cardiovascular disease</a:t>
            </a:r>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6</a:t>
            </a:fld>
            <a:endParaRPr lang="en-US" dirty="0"/>
          </a:p>
        </p:txBody>
      </p:sp>
      <p:pic>
        <p:nvPicPr>
          <p:cNvPr id="7" name="Picture 6">
            <a:extLst>
              <a:ext uri="{FF2B5EF4-FFF2-40B4-BE49-F238E27FC236}">
                <a16:creationId xmlns:a16="http://schemas.microsoft.com/office/drawing/2014/main" id="{87A7CE86-19BC-2155-33FD-0514126FC4C1}"/>
              </a:ext>
            </a:extLst>
          </p:cNvPr>
          <p:cNvPicPr>
            <a:picLocks noChangeAspect="1"/>
          </p:cNvPicPr>
          <p:nvPr/>
        </p:nvPicPr>
        <p:blipFill>
          <a:blip r:embed="rId2"/>
          <a:stretch>
            <a:fillRect/>
          </a:stretch>
        </p:blipFill>
        <p:spPr>
          <a:xfrm>
            <a:off x="320749" y="1486204"/>
            <a:ext cx="7763070" cy="4657842"/>
          </a:xfrm>
          <a:prstGeom prst="rect">
            <a:avLst/>
          </a:prstGeom>
        </p:spPr>
      </p:pic>
      <p:sp>
        <p:nvSpPr>
          <p:cNvPr id="8" name="Text Placeholder 27">
            <a:extLst>
              <a:ext uri="{FF2B5EF4-FFF2-40B4-BE49-F238E27FC236}">
                <a16:creationId xmlns:a16="http://schemas.microsoft.com/office/drawing/2014/main" id="{727C100E-789B-61FC-DBAF-41EC1C8B80CA}"/>
              </a:ext>
            </a:extLst>
          </p:cNvPr>
          <p:cNvSpPr txBox="1">
            <a:spLocks/>
          </p:cNvSpPr>
          <p:nvPr/>
        </p:nvSpPr>
        <p:spPr>
          <a:xfrm>
            <a:off x="8686393" y="4475953"/>
            <a:ext cx="3148331" cy="42639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accent5">
                    <a:lumMod val="20000"/>
                    <a:lumOff val="80000"/>
                  </a:schemeClr>
                </a:solidFill>
              </a:rPr>
              <a:t>What Is Not being Shown?</a:t>
            </a:r>
          </a:p>
        </p:txBody>
      </p:sp>
      <p:sp>
        <p:nvSpPr>
          <p:cNvPr id="9" name="Text Placeholder 26">
            <a:extLst>
              <a:ext uri="{FF2B5EF4-FFF2-40B4-BE49-F238E27FC236}">
                <a16:creationId xmlns:a16="http://schemas.microsoft.com/office/drawing/2014/main" id="{7C819A96-E955-EB60-C4A6-2E049B4D66D7}"/>
              </a:ext>
            </a:extLst>
          </p:cNvPr>
          <p:cNvSpPr txBox="1">
            <a:spLocks/>
          </p:cNvSpPr>
          <p:nvPr/>
        </p:nvSpPr>
        <p:spPr>
          <a:xfrm>
            <a:off x="8675073" y="5169628"/>
            <a:ext cx="3131987" cy="1106662"/>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accent2">
                    <a:lumMod val="20000"/>
                    <a:lumOff val="80000"/>
                  </a:schemeClr>
                </a:solidFill>
              </a:rPr>
              <a:t>The data before 2019 was not shown, as it was not collected, making it not valuable to this visualization</a:t>
            </a:r>
          </a:p>
        </p:txBody>
      </p:sp>
      <p:sp>
        <p:nvSpPr>
          <p:cNvPr id="10" name="Title 44">
            <a:extLst>
              <a:ext uri="{FF2B5EF4-FFF2-40B4-BE49-F238E27FC236}">
                <a16:creationId xmlns:a16="http://schemas.microsoft.com/office/drawing/2014/main" id="{6E1F3B1B-BC3C-333A-75F8-0371D767D0DE}"/>
              </a:ext>
            </a:extLst>
          </p:cNvPr>
          <p:cNvSpPr txBox="1">
            <a:spLocks/>
          </p:cNvSpPr>
          <p:nvPr/>
        </p:nvSpPr>
        <p:spPr>
          <a:xfrm>
            <a:off x="9999930" y="96265"/>
            <a:ext cx="1834794" cy="872507"/>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algn="ctr"/>
            <a:r>
              <a:rPr lang="en-US" sz="2800" dirty="0">
                <a:solidFill>
                  <a:schemeClr val="bg1"/>
                </a:solidFill>
              </a:rPr>
              <a:t>Part 3</a:t>
            </a:r>
          </a:p>
        </p:txBody>
      </p:sp>
    </p:spTree>
    <p:extLst>
      <p:ext uri="{BB962C8B-B14F-4D97-AF65-F5344CB8AC3E}">
        <p14:creationId xmlns:p14="http://schemas.microsoft.com/office/powerpoint/2010/main" val="4128587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90000">
              <a:schemeClr val="accent6">
                <a:lumMod val="75000"/>
              </a:schemeClr>
            </a:gs>
            <a:gs pos="24000">
              <a:schemeClr val="accent1">
                <a:lumMod val="97000"/>
                <a:lumOff val="3000"/>
              </a:schemeClr>
            </a:gs>
            <a:gs pos="54000">
              <a:schemeClr val="accent1">
                <a:lumMod val="60000"/>
                <a:lumOff val="40000"/>
              </a:schemeClr>
            </a:gs>
          </a:gsLst>
          <a:lin ang="2700000" scaled="1"/>
        </a:gradFill>
        <a:effectLst/>
      </p:bgPr>
    </p:bg>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a:xfrm>
            <a:off x="180753" y="73772"/>
            <a:ext cx="8494321" cy="1013606"/>
          </a:xfrm>
        </p:spPr>
        <p:txBody>
          <a:bodyPr/>
          <a:lstStyle/>
          <a:p>
            <a:pPr algn="ctr"/>
            <a:r>
              <a:rPr lang="en-US" sz="2800" dirty="0">
                <a:solidFill>
                  <a:schemeClr val="accent6">
                    <a:lumMod val="75000"/>
                  </a:schemeClr>
                </a:solidFill>
              </a:rPr>
              <a:t>Race/Ethnicity Affected By Cardiovascular Disease</a:t>
            </a:r>
          </a:p>
        </p:txBody>
      </p:sp>
      <p:sp>
        <p:nvSpPr>
          <p:cNvPr id="24" name="Text Placeholder 23">
            <a:extLst>
              <a:ext uri="{FF2B5EF4-FFF2-40B4-BE49-F238E27FC236}">
                <a16:creationId xmlns:a16="http://schemas.microsoft.com/office/drawing/2014/main" id="{7B521B55-CA93-422E-A413-4F38F20BA182}"/>
              </a:ext>
            </a:extLst>
          </p:cNvPr>
          <p:cNvSpPr>
            <a:spLocks noGrp="1"/>
          </p:cNvSpPr>
          <p:nvPr>
            <p:ph type="body" sz="quarter" idx="17"/>
          </p:nvPr>
        </p:nvSpPr>
        <p:spPr>
          <a:xfrm>
            <a:off x="8693171" y="1100797"/>
            <a:ext cx="2937452" cy="426393"/>
          </a:xfrm>
        </p:spPr>
        <p:txBody>
          <a:bodyPr anchor="t"/>
          <a:lstStyle/>
          <a:p>
            <a:r>
              <a:rPr lang="en-US" dirty="0">
                <a:solidFill>
                  <a:schemeClr val="accent5">
                    <a:lumMod val="20000"/>
                    <a:lumOff val="80000"/>
                  </a:schemeClr>
                </a:solidFill>
              </a:rPr>
              <a:t>What Was Done?</a:t>
            </a:r>
          </a:p>
        </p:txBody>
      </p:sp>
      <p:sp>
        <p:nvSpPr>
          <p:cNvPr id="23" name="Text Placeholder 22">
            <a:extLst>
              <a:ext uri="{FF2B5EF4-FFF2-40B4-BE49-F238E27FC236}">
                <a16:creationId xmlns:a16="http://schemas.microsoft.com/office/drawing/2014/main" id="{98221D68-CEED-411C-AC3A-7A72C4371319}"/>
              </a:ext>
            </a:extLst>
          </p:cNvPr>
          <p:cNvSpPr>
            <a:spLocks noGrp="1"/>
          </p:cNvSpPr>
          <p:nvPr>
            <p:ph type="body" sz="quarter" idx="16"/>
          </p:nvPr>
        </p:nvSpPr>
        <p:spPr>
          <a:xfrm>
            <a:off x="8694566" y="1570955"/>
            <a:ext cx="2937452" cy="1192694"/>
          </a:xfrm>
        </p:spPr>
        <p:txBody>
          <a:bodyPr>
            <a:normAutofit/>
          </a:bodyPr>
          <a:lstStyle/>
          <a:p>
            <a:pPr marL="285750" indent="-285750">
              <a:buFont typeface="Arial" panose="020B0604020202020204" pitchFamily="34" charset="0"/>
              <a:buChar char="•"/>
            </a:pPr>
            <a:r>
              <a:rPr lang="en-US" dirty="0">
                <a:solidFill>
                  <a:schemeClr val="accent2">
                    <a:lumMod val="20000"/>
                    <a:lumOff val="80000"/>
                  </a:schemeClr>
                </a:solidFill>
              </a:rPr>
              <a:t>The data was filtered to only show cardiovascular diseases in relation to race/ethnicity</a:t>
            </a:r>
          </a:p>
        </p:txBody>
      </p:sp>
      <p:sp>
        <p:nvSpPr>
          <p:cNvPr id="28" name="Text Placeholder 27">
            <a:extLst>
              <a:ext uri="{FF2B5EF4-FFF2-40B4-BE49-F238E27FC236}">
                <a16:creationId xmlns:a16="http://schemas.microsoft.com/office/drawing/2014/main" id="{721A5EF9-E3DB-4CA4-93F3-39B1B8D5E28A}"/>
              </a:ext>
            </a:extLst>
          </p:cNvPr>
          <p:cNvSpPr>
            <a:spLocks noGrp="1"/>
          </p:cNvSpPr>
          <p:nvPr>
            <p:ph type="body" sz="quarter" idx="21"/>
          </p:nvPr>
        </p:nvSpPr>
        <p:spPr>
          <a:xfrm>
            <a:off x="8698788" y="2965180"/>
            <a:ext cx="3148331" cy="426393"/>
          </a:xfrm>
        </p:spPr>
        <p:txBody>
          <a:bodyPr anchor="t"/>
          <a:lstStyle/>
          <a:p>
            <a:r>
              <a:rPr lang="en-US" sz="1600" dirty="0">
                <a:solidFill>
                  <a:schemeClr val="accent5">
                    <a:lumMod val="20000"/>
                    <a:lumOff val="80000"/>
                  </a:schemeClr>
                </a:solidFill>
              </a:rPr>
              <a:t>What Does This Show?</a:t>
            </a:r>
          </a:p>
        </p:txBody>
      </p:sp>
      <p:sp>
        <p:nvSpPr>
          <p:cNvPr id="27" name="Text Placeholder 26">
            <a:extLst>
              <a:ext uri="{FF2B5EF4-FFF2-40B4-BE49-F238E27FC236}">
                <a16:creationId xmlns:a16="http://schemas.microsoft.com/office/drawing/2014/main" id="{C076F9C5-3B11-41F8-AE36-0DAED2322784}"/>
              </a:ext>
            </a:extLst>
          </p:cNvPr>
          <p:cNvSpPr>
            <a:spLocks noGrp="1"/>
          </p:cNvSpPr>
          <p:nvPr>
            <p:ph type="body" sz="quarter" idx="20"/>
          </p:nvPr>
        </p:nvSpPr>
        <p:spPr>
          <a:xfrm>
            <a:off x="8694566" y="3442144"/>
            <a:ext cx="3131987" cy="1106662"/>
          </a:xfrm>
        </p:spPr>
        <p:txBody>
          <a:bodyPr>
            <a:normAutofit/>
          </a:bodyPr>
          <a:lstStyle/>
          <a:p>
            <a:pPr marL="285750" indent="-285750">
              <a:buFont typeface="Arial" panose="020B0604020202020204" pitchFamily="34" charset="0"/>
              <a:buChar char="•"/>
            </a:pPr>
            <a:r>
              <a:rPr lang="en-US" dirty="0">
                <a:solidFill>
                  <a:schemeClr val="accent2">
                    <a:lumMod val="20000"/>
                    <a:lumOff val="80000"/>
                  </a:schemeClr>
                </a:solidFill>
              </a:rPr>
              <a:t>Asian or Pacific Islander, non-Hispanic had the lowest percentage of cardiovascular diseases</a:t>
            </a:r>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7</a:t>
            </a:fld>
            <a:endParaRPr lang="en-US" dirty="0"/>
          </a:p>
        </p:txBody>
      </p:sp>
      <p:sp>
        <p:nvSpPr>
          <p:cNvPr id="8" name="Text Placeholder 27">
            <a:extLst>
              <a:ext uri="{FF2B5EF4-FFF2-40B4-BE49-F238E27FC236}">
                <a16:creationId xmlns:a16="http://schemas.microsoft.com/office/drawing/2014/main" id="{727C100E-789B-61FC-DBAF-41EC1C8B80CA}"/>
              </a:ext>
            </a:extLst>
          </p:cNvPr>
          <p:cNvSpPr txBox="1">
            <a:spLocks/>
          </p:cNvSpPr>
          <p:nvPr/>
        </p:nvSpPr>
        <p:spPr>
          <a:xfrm>
            <a:off x="8685405" y="4592571"/>
            <a:ext cx="3148331" cy="42639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accent5">
                    <a:lumMod val="20000"/>
                    <a:lumOff val="80000"/>
                  </a:schemeClr>
                </a:solidFill>
              </a:rPr>
              <a:t>What Is Going On?</a:t>
            </a:r>
          </a:p>
        </p:txBody>
      </p:sp>
      <p:sp>
        <p:nvSpPr>
          <p:cNvPr id="9" name="Text Placeholder 26">
            <a:extLst>
              <a:ext uri="{FF2B5EF4-FFF2-40B4-BE49-F238E27FC236}">
                <a16:creationId xmlns:a16="http://schemas.microsoft.com/office/drawing/2014/main" id="{7C819A96-E955-EB60-C4A6-2E049B4D66D7}"/>
              </a:ext>
            </a:extLst>
          </p:cNvPr>
          <p:cNvSpPr txBox="1">
            <a:spLocks/>
          </p:cNvSpPr>
          <p:nvPr/>
        </p:nvSpPr>
        <p:spPr>
          <a:xfrm>
            <a:off x="8675073" y="5029284"/>
            <a:ext cx="3131987" cy="1106662"/>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accent2">
                    <a:lumMod val="20000"/>
                    <a:lumOff val="80000"/>
                  </a:schemeClr>
                </a:solidFill>
              </a:rPr>
              <a:t>Due to verified data being cleaned prior, it provided even data across the board for races/ethnicities that have a bigger population</a:t>
            </a:r>
          </a:p>
        </p:txBody>
      </p:sp>
      <p:pic>
        <p:nvPicPr>
          <p:cNvPr id="5" name="Picture 4">
            <a:extLst>
              <a:ext uri="{FF2B5EF4-FFF2-40B4-BE49-F238E27FC236}">
                <a16:creationId xmlns:a16="http://schemas.microsoft.com/office/drawing/2014/main" id="{0EAB1547-65F8-8B7B-4208-237681B7F796}"/>
              </a:ext>
            </a:extLst>
          </p:cNvPr>
          <p:cNvPicPr>
            <a:picLocks noChangeAspect="1"/>
          </p:cNvPicPr>
          <p:nvPr/>
        </p:nvPicPr>
        <p:blipFill>
          <a:blip r:embed="rId2"/>
          <a:stretch>
            <a:fillRect/>
          </a:stretch>
        </p:blipFill>
        <p:spPr>
          <a:xfrm>
            <a:off x="2469730" y="3020463"/>
            <a:ext cx="3763765" cy="3763765"/>
          </a:xfrm>
          <a:prstGeom prst="rect">
            <a:avLst/>
          </a:prstGeom>
        </p:spPr>
      </p:pic>
      <p:pic>
        <p:nvPicPr>
          <p:cNvPr id="12" name="Picture 11">
            <a:extLst>
              <a:ext uri="{FF2B5EF4-FFF2-40B4-BE49-F238E27FC236}">
                <a16:creationId xmlns:a16="http://schemas.microsoft.com/office/drawing/2014/main" id="{CDF5535C-F316-593E-8D28-C1AA54CFD341}"/>
              </a:ext>
            </a:extLst>
          </p:cNvPr>
          <p:cNvPicPr>
            <a:picLocks noChangeAspect="1"/>
          </p:cNvPicPr>
          <p:nvPr/>
        </p:nvPicPr>
        <p:blipFill>
          <a:blip r:embed="rId3"/>
          <a:stretch>
            <a:fillRect/>
          </a:stretch>
        </p:blipFill>
        <p:spPr>
          <a:xfrm>
            <a:off x="1461977" y="1008180"/>
            <a:ext cx="5779273" cy="1978079"/>
          </a:xfrm>
          <a:prstGeom prst="rect">
            <a:avLst/>
          </a:prstGeom>
        </p:spPr>
      </p:pic>
    </p:spTree>
    <p:extLst>
      <p:ext uri="{BB962C8B-B14F-4D97-AF65-F5344CB8AC3E}">
        <p14:creationId xmlns:p14="http://schemas.microsoft.com/office/powerpoint/2010/main" val="160564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90000">
              <a:schemeClr val="accent6">
                <a:lumMod val="75000"/>
              </a:schemeClr>
            </a:gs>
            <a:gs pos="24000">
              <a:schemeClr val="accent1">
                <a:lumMod val="97000"/>
                <a:lumOff val="3000"/>
              </a:schemeClr>
            </a:gs>
            <a:gs pos="54000">
              <a:schemeClr val="accent1">
                <a:lumMod val="60000"/>
                <a:lumOff val="40000"/>
              </a:schemeClr>
            </a:gs>
          </a:gsLst>
          <a:lin ang="2700000" scaled="1"/>
        </a:gradFill>
        <a:effectLst/>
      </p:bgPr>
    </p:bg>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a:xfrm>
            <a:off x="192123" y="108078"/>
            <a:ext cx="8478372" cy="1050164"/>
          </a:xfrm>
        </p:spPr>
        <p:txBody>
          <a:bodyPr/>
          <a:lstStyle/>
          <a:p>
            <a:pPr algn="ctr"/>
            <a:r>
              <a:rPr lang="en-US" sz="2800" dirty="0">
                <a:solidFill>
                  <a:schemeClr val="accent6">
                    <a:lumMod val="75000"/>
                  </a:schemeClr>
                </a:solidFill>
              </a:rPr>
              <a:t>Hospitalizations of Heart Failure (65 Years+)</a:t>
            </a:r>
          </a:p>
        </p:txBody>
      </p:sp>
      <p:sp>
        <p:nvSpPr>
          <p:cNvPr id="24" name="Text Placeholder 23">
            <a:extLst>
              <a:ext uri="{FF2B5EF4-FFF2-40B4-BE49-F238E27FC236}">
                <a16:creationId xmlns:a16="http://schemas.microsoft.com/office/drawing/2014/main" id="{7B521B55-CA93-422E-A413-4F38F20BA182}"/>
              </a:ext>
            </a:extLst>
          </p:cNvPr>
          <p:cNvSpPr>
            <a:spLocks noGrp="1"/>
          </p:cNvSpPr>
          <p:nvPr>
            <p:ph type="body" sz="quarter" idx="17"/>
          </p:nvPr>
        </p:nvSpPr>
        <p:spPr>
          <a:xfrm>
            <a:off x="8670495" y="1492258"/>
            <a:ext cx="2937452" cy="426393"/>
          </a:xfrm>
        </p:spPr>
        <p:txBody>
          <a:bodyPr anchor="t"/>
          <a:lstStyle/>
          <a:p>
            <a:r>
              <a:rPr lang="en-US" dirty="0">
                <a:solidFill>
                  <a:schemeClr val="accent5">
                    <a:lumMod val="20000"/>
                    <a:lumOff val="80000"/>
                  </a:schemeClr>
                </a:solidFill>
              </a:rPr>
              <a:t>What Was Done?</a:t>
            </a:r>
          </a:p>
        </p:txBody>
      </p:sp>
      <p:sp>
        <p:nvSpPr>
          <p:cNvPr id="23" name="Text Placeholder 22">
            <a:extLst>
              <a:ext uri="{FF2B5EF4-FFF2-40B4-BE49-F238E27FC236}">
                <a16:creationId xmlns:a16="http://schemas.microsoft.com/office/drawing/2014/main" id="{98221D68-CEED-411C-AC3A-7A72C4371319}"/>
              </a:ext>
            </a:extLst>
          </p:cNvPr>
          <p:cNvSpPr>
            <a:spLocks noGrp="1"/>
          </p:cNvSpPr>
          <p:nvPr>
            <p:ph type="body" sz="quarter" idx="16"/>
          </p:nvPr>
        </p:nvSpPr>
        <p:spPr>
          <a:xfrm>
            <a:off x="8691419" y="2076187"/>
            <a:ext cx="2937452" cy="1192694"/>
          </a:xfrm>
        </p:spPr>
        <p:txBody>
          <a:bodyPr>
            <a:normAutofit fontScale="92500"/>
          </a:bodyPr>
          <a:lstStyle/>
          <a:p>
            <a:pPr marL="285750" indent="-285750">
              <a:buFont typeface="Arial" panose="020B0604020202020204" pitchFamily="34" charset="0"/>
              <a:buChar char="•"/>
            </a:pPr>
            <a:r>
              <a:rPr lang="en-US" dirty="0" err="1">
                <a:solidFill>
                  <a:schemeClr val="accent2">
                    <a:lumMod val="20000"/>
                    <a:lumOff val="80000"/>
                  </a:schemeClr>
                </a:solidFill>
              </a:rPr>
              <a:t>DataFrame</a:t>
            </a:r>
            <a:r>
              <a:rPr lang="en-US" dirty="0">
                <a:solidFill>
                  <a:schemeClr val="accent2">
                    <a:lumMod val="20000"/>
                    <a:lumOff val="80000"/>
                  </a:schemeClr>
                </a:solidFill>
              </a:rPr>
              <a:t> was created to show per state, how many people, aged 65 years and older, were hospitalized due to cardiovascular diseases</a:t>
            </a:r>
          </a:p>
        </p:txBody>
      </p:sp>
      <p:sp>
        <p:nvSpPr>
          <p:cNvPr id="28" name="Text Placeholder 27">
            <a:extLst>
              <a:ext uri="{FF2B5EF4-FFF2-40B4-BE49-F238E27FC236}">
                <a16:creationId xmlns:a16="http://schemas.microsoft.com/office/drawing/2014/main" id="{721A5EF9-E3DB-4CA4-93F3-39B1B8D5E28A}"/>
              </a:ext>
            </a:extLst>
          </p:cNvPr>
          <p:cNvSpPr>
            <a:spLocks noGrp="1"/>
          </p:cNvSpPr>
          <p:nvPr>
            <p:ph type="body" sz="quarter" idx="21"/>
          </p:nvPr>
        </p:nvSpPr>
        <p:spPr>
          <a:xfrm>
            <a:off x="8670495" y="3798465"/>
            <a:ext cx="3148331" cy="426393"/>
          </a:xfrm>
        </p:spPr>
        <p:txBody>
          <a:bodyPr anchor="t"/>
          <a:lstStyle/>
          <a:p>
            <a:r>
              <a:rPr lang="en-US" sz="1600" dirty="0">
                <a:solidFill>
                  <a:schemeClr val="accent5">
                    <a:lumMod val="20000"/>
                    <a:lumOff val="80000"/>
                  </a:schemeClr>
                </a:solidFill>
              </a:rPr>
              <a:t>What Does This Show?</a:t>
            </a:r>
          </a:p>
        </p:txBody>
      </p:sp>
      <p:sp>
        <p:nvSpPr>
          <p:cNvPr id="27" name="Text Placeholder 26">
            <a:extLst>
              <a:ext uri="{FF2B5EF4-FFF2-40B4-BE49-F238E27FC236}">
                <a16:creationId xmlns:a16="http://schemas.microsoft.com/office/drawing/2014/main" id="{C076F9C5-3B11-41F8-AE36-0DAED2322784}"/>
              </a:ext>
            </a:extLst>
          </p:cNvPr>
          <p:cNvSpPr>
            <a:spLocks noGrp="1"/>
          </p:cNvSpPr>
          <p:nvPr>
            <p:ph type="body" sz="quarter" idx="20"/>
          </p:nvPr>
        </p:nvSpPr>
        <p:spPr>
          <a:xfrm>
            <a:off x="8691419" y="4455920"/>
            <a:ext cx="3131987" cy="1106662"/>
          </a:xfrm>
        </p:spPr>
        <p:txBody>
          <a:bodyPr>
            <a:normAutofit lnSpcReduction="10000"/>
          </a:bodyPr>
          <a:lstStyle/>
          <a:p>
            <a:pPr marL="285750" indent="-285750">
              <a:buFont typeface="Arial" panose="020B0604020202020204" pitchFamily="34" charset="0"/>
              <a:buChar char="•"/>
            </a:pPr>
            <a:r>
              <a:rPr lang="en-US" dirty="0">
                <a:solidFill>
                  <a:schemeClr val="accent2">
                    <a:lumMod val="20000"/>
                    <a:lumOff val="80000"/>
                  </a:schemeClr>
                </a:solidFill>
              </a:rPr>
              <a:t>There is generally decent distribution amongst all states, with Wisconsin being the highest and Wyoming being the lowest</a:t>
            </a:r>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8</a:t>
            </a:fld>
            <a:endParaRPr lang="en-US" dirty="0"/>
          </a:p>
        </p:txBody>
      </p:sp>
      <p:pic>
        <p:nvPicPr>
          <p:cNvPr id="6" name="Picture 5">
            <a:extLst>
              <a:ext uri="{FF2B5EF4-FFF2-40B4-BE49-F238E27FC236}">
                <a16:creationId xmlns:a16="http://schemas.microsoft.com/office/drawing/2014/main" id="{F01B9143-6E96-D336-B274-E6BE2D59749A}"/>
              </a:ext>
            </a:extLst>
          </p:cNvPr>
          <p:cNvPicPr>
            <a:picLocks noChangeAspect="1"/>
          </p:cNvPicPr>
          <p:nvPr/>
        </p:nvPicPr>
        <p:blipFill>
          <a:blip r:embed="rId2"/>
          <a:stretch>
            <a:fillRect/>
          </a:stretch>
        </p:blipFill>
        <p:spPr>
          <a:xfrm>
            <a:off x="373174" y="1158242"/>
            <a:ext cx="8154888" cy="4077445"/>
          </a:xfrm>
          <a:prstGeom prst="rect">
            <a:avLst/>
          </a:prstGeom>
        </p:spPr>
      </p:pic>
      <p:pic>
        <p:nvPicPr>
          <p:cNvPr id="11" name="Picture 10">
            <a:extLst>
              <a:ext uri="{FF2B5EF4-FFF2-40B4-BE49-F238E27FC236}">
                <a16:creationId xmlns:a16="http://schemas.microsoft.com/office/drawing/2014/main" id="{764BBC2A-7983-C31C-1C85-BCBA7C00875E}"/>
              </a:ext>
            </a:extLst>
          </p:cNvPr>
          <p:cNvPicPr>
            <a:picLocks noChangeAspect="1"/>
          </p:cNvPicPr>
          <p:nvPr/>
        </p:nvPicPr>
        <p:blipFill>
          <a:blip r:embed="rId3"/>
          <a:stretch>
            <a:fillRect/>
          </a:stretch>
        </p:blipFill>
        <p:spPr>
          <a:xfrm>
            <a:off x="373174" y="5386421"/>
            <a:ext cx="8166654" cy="786747"/>
          </a:xfrm>
          <a:prstGeom prst="rect">
            <a:avLst/>
          </a:prstGeom>
        </p:spPr>
      </p:pic>
    </p:spTree>
    <p:extLst>
      <p:ext uri="{BB962C8B-B14F-4D97-AF65-F5344CB8AC3E}">
        <p14:creationId xmlns:p14="http://schemas.microsoft.com/office/powerpoint/2010/main" val="98972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66000">
              <a:schemeClr val="accent1">
                <a:lumMod val="50000"/>
              </a:schemeClr>
            </a:gs>
            <a:gs pos="86000">
              <a:schemeClr val="accent2">
                <a:lumMod val="45000"/>
                <a:lumOff val="55000"/>
              </a:schemeClr>
            </a:gs>
            <a:gs pos="95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a:xfrm>
            <a:off x="0" y="150017"/>
            <a:ext cx="8637860" cy="986242"/>
          </a:xfrm>
        </p:spPr>
        <p:txBody>
          <a:bodyPr/>
          <a:lstStyle/>
          <a:p>
            <a:pPr algn="ctr"/>
            <a:r>
              <a:rPr lang="en-US" sz="2400" dirty="0">
                <a:solidFill>
                  <a:schemeClr val="accent5">
                    <a:lumMod val="20000"/>
                    <a:lumOff val="80000"/>
                  </a:schemeClr>
                </a:solidFill>
              </a:rPr>
              <a:t>Average Prevalence of Chronic Diseases by Geographic Region</a:t>
            </a:r>
          </a:p>
        </p:txBody>
      </p:sp>
      <p:sp>
        <p:nvSpPr>
          <p:cNvPr id="24" name="Text Placeholder 23">
            <a:extLst>
              <a:ext uri="{FF2B5EF4-FFF2-40B4-BE49-F238E27FC236}">
                <a16:creationId xmlns:a16="http://schemas.microsoft.com/office/drawing/2014/main" id="{7B521B55-CA93-422E-A413-4F38F20BA182}"/>
              </a:ext>
            </a:extLst>
          </p:cNvPr>
          <p:cNvSpPr>
            <a:spLocks noGrp="1"/>
          </p:cNvSpPr>
          <p:nvPr>
            <p:ph type="body" sz="quarter" idx="17"/>
          </p:nvPr>
        </p:nvSpPr>
        <p:spPr>
          <a:xfrm>
            <a:off x="8691419" y="945046"/>
            <a:ext cx="2937452" cy="426393"/>
          </a:xfrm>
        </p:spPr>
        <p:txBody>
          <a:bodyPr anchor="t"/>
          <a:lstStyle/>
          <a:p>
            <a:r>
              <a:rPr lang="en-US" dirty="0">
                <a:solidFill>
                  <a:schemeClr val="accent5">
                    <a:lumMod val="20000"/>
                    <a:lumOff val="80000"/>
                  </a:schemeClr>
                </a:solidFill>
              </a:rPr>
              <a:t>What Was Done?</a:t>
            </a:r>
          </a:p>
        </p:txBody>
      </p:sp>
      <p:sp>
        <p:nvSpPr>
          <p:cNvPr id="23" name="Text Placeholder 22">
            <a:extLst>
              <a:ext uri="{FF2B5EF4-FFF2-40B4-BE49-F238E27FC236}">
                <a16:creationId xmlns:a16="http://schemas.microsoft.com/office/drawing/2014/main" id="{98221D68-CEED-411C-AC3A-7A72C4371319}"/>
              </a:ext>
            </a:extLst>
          </p:cNvPr>
          <p:cNvSpPr>
            <a:spLocks noGrp="1"/>
          </p:cNvSpPr>
          <p:nvPr>
            <p:ph type="body" sz="quarter" idx="16"/>
          </p:nvPr>
        </p:nvSpPr>
        <p:spPr>
          <a:xfrm>
            <a:off x="8691419" y="1475197"/>
            <a:ext cx="2937452" cy="1192694"/>
          </a:xfrm>
        </p:spPr>
        <p:txBody>
          <a:bodyPr>
            <a:normAutofit fontScale="92500" lnSpcReduction="10000"/>
          </a:bodyPr>
          <a:lstStyle/>
          <a:p>
            <a:pPr marL="285750" indent="-285750">
              <a:buFont typeface="Arial" panose="020B0604020202020204" pitchFamily="34" charset="0"/>
              <a:buChar char="•"/>
            </a:pPr>
            <a:r>
              <a:rPr lang="en-US" dirty="0">
                <a:solidFill>
                  <a:schemeClr val="accent2">
                    <a:lumMod val="20000"/>
                    <a:lumOff val="80000"/>
                  </a:schemeClr>
                </a:solidFill>
              </a:rPr>
              <a:t>Based off of the </a:t>
            </a:r>
            <a:r>
              <a:rPr lang="en-US" dirty="0" err="1">
                <a:solidFill>
                  <a:schemeClr val="accent2">
                    <a:lumMod val="20000"/>
                    <a:lumOff val="80000"/>
                  </a:schemeClr>
                </a:solidFill>
              </a:rPr>
              <a:t>us_chronic_cruderate_df</a:t>
            </a:r>
            <a:r>
              <a:rPr lang="en-US" dirty="0">
                <a:solidFill>
                  <a:schemeClr val="accent2">
                    <a:lumMod val="20000"/>
                    <a:lumOff val="80000"/>
                  </a:schemeClr>
                </a:solidFill>
              </a:rPr>
              <a:t>, a .sum function was used to determine average prevalence of chronic diseases</a:t>
            </a:r>
          </a:p>
        </p:txBody>
      </p:sp>
      <p:sp>
        <p:nvSpPr>
          <p:cNvPr id="28" name="Text Placeholder 27">
            <a:extLst>
              <a:ext uri="{FF2B5EF4-FFF2-40B4-BE49-F238E27FC236}">
                <a16:creationId xmlns:a16="http://schemas.microsoft.com/office/drawing/2014/main" id="{721A5EF9-E3DB-4CA4-93F3-39B1B8D5E28A}"/>
              </a:ext>
            </a:extLst>
          </p:cNvPr>
          <p:cNvSpPr>
            <a:spLocks noGrp="1"/>
          </p:cNvSpPr>
          <p:nvPr>
            <p:ph type="body" sz="quarter" idx="21"/>
          </p:nvPr>
        </p:nvSpPr>
        <p:spPr>
          <a:xfrm>
            <a:off x="8675073" y="2875407"/>
            <a:ext cx="3148331" cy="426393"/>
          </a:xfrm>
        </p:spPr>
        <p:txBody>
          <a:bodyPr anchor="t"/>
          <a:lstStyle/>
          <a:p>
            <a:r>
              <a:rPr lang="en-US" sz="1600" dirty="0">
                <a:solidFill>
                  <a:schemeClr val="accent5">
                    <a:lumMod val="20000"/>
                    <a:lumOff val="80000"/>
                  </a:schemeClr>
                </a:solidFill>
              </a:rPr>
              <a:t>What Does This Show?</a:t>
            </a:r>
          </a:p>
        </p:txBody>
      </p:sp>
      <p:sp>
        <p:nvSpPr>
          <p:cNvPr id="27" name="Text Placeholder 26">
            <a:extLst>
              <a:ext uri="{FF2B5EF4-FFF2-40B4-BE49-F238E27FC236}">
                <a16:creationId xmlns:a16="http://schemas.microsoft.com/office/drawing/2014/main" id="{C076F9C5-3B11-41F8-AE36-0DAED2322784}"/>
              </a:ext>
            </a:extLst>
          </p:cNvPr>
          <p:cNvSpPr>
            <a:spLocks noGrp="1"/>
          </p:cNvSpPr>
          <p:nvPr>
            <p:ph type="body" sz="quarter" idx="20"/>
          </p:nvPr>
        </p:nvSpPr>
        <p:spPr>
          <a:xfrm>
            <a:off x="8694566" y="3442144"/>
            <a:ext cx="3131987" cy="1106662"/>
          </a:xfrm>
        </p:spPr>
        <p:txBody>
          <a:bodyPr>
            <a:normAutofit/>
          </a:bodyPr>
          <a:lstStyle/>
          <a:p>
            <a:pPr marL="285750" indent="-285750">
              <a:buFont typeface="Arial" panose="020B0604020202020204" pitchFamily="34" charset="0"/>
              <a:buChar char="•"/>
            </a:pPr>
            <a:r>
              <a:rPr lang="en-US" dirty="0">
                <a:solidFill>
                  <a:schemeClr val="bg1"/>
                </a:solidFill>
              </a:rPr>
              <a:t>Shows that Oklahoma had the highest average prevalence of chronic diseases, while Utah has the lowest</a:t>
            </a:r>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9</a:t>
            </a:fld>
            <a:endParaRPr lang="en-US" dirty="0"/>
          </a:p>
        </p:txBody>
      </p:sp>
      <p:sp>
        <p:nvSpPr>
          <p:cNvPr id="2" name="Title 44">
            <a:extLst>
              <a:ext uri="{FF2B5EF4-FFF2-40B4-BE49-F238E27FC236}">
                <a16:creationId xmlns:a16="http://schemas.microsoft.com/office/drawing/2014/main" id="{0B9E02F8-7641-D8AB-AB11-BC9BE57870B4}"/>
              </a:ext>
            </a:extLst>
          </p:cNvPr>
          <p:cNvSpPr txBox="1">
            <a:spLocks/>
          </p:cNvSpPr>
          <p:nvPr/>
        </p:nvSpPr>
        <p:spPr>
          <a:xfrm>
            <a:off x="10271052" y="106160"/>
            <a:ext cx="1613282" cy="776342"/>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a:lstStyle>
          <a:p>
            <a:pPr algn="r"/>
            <a:r>
              <a:rPr lang="en-US" sz="2000" dirty="0">
                <a:solidFill>
                  <a:schemeClr val="accent5">
                    <a:lumMod val="20000"/>
                    <a:lumOff val="80000"/>
                  </a:schemeClr>
                </a:solidFill>
              </a:rPr>
              <a:t>Part 4</a:t>
            </a:r>
          </a:p>
        </p:txBody>
      </p:sp>
      <p:pic>
        <p:nvPicPr>
          <p:cNvPr id="5" name="Picture 4">
            <a:extLst>
              <a:ext uri="{FF2B5EF4-FFF2-40B4-BE49-F238E27FC236}">
                <a16:creationId xmlns:a16="http://schemas.microsoft.com/office/drawing/2014/main" id="{F6959692-FE7A-B597-778A-FD6564610067}"/>
              </a:ext>
            </a:extLst>
          </p:cNvPr>
          <p:cNvPicPr>
            <a:picLocks noChangeAspect="1"/>
          </p:cNvPicPr>
          <p:nvPr/>
        </p:nvPicPr>
        <p:blipFill>
          <a:blip r:embed="rId2"/>
          <a:stretch>
            <a:fillRect/>
          </a:stretch>
        </p:blipFill>
        <p:spPr>
          <a:xfrm>
            <a:off x="224206" y="1158242"/>
            <a:ext cx="7744896" cy="5382803"/>
          </a:xfrm>
          <a:prstGeom prst="rect">
            <a:avLst/>
          </a:prstGeom>
        </p:spPr>
      </p:pic>
      <p:pic>
        <p:nvPicPr>
          <p:cNvPr id="12" name="Picture 11">
            <a:extLst>
              <a:ext uri="{FF2B5EF4-FFF2-40B4-BE49-F238E27FC236}">
                <a16:creationId xmlns:a16="http://schemas.microsoft.com/office/drawing/2014/main" id="{A144C772-34C4-F8C8-0152-BAC2137B62CA}"/>
              </a:ext>
            </a:extLst>
          </p:cNvPr>
          <p:cNvPicPr>
            <a:picLocks noChangeAspect="1"/>
          </p:cNvPicPr>
          <p:nvPr/>
        </p:nvPicPr>
        <p:blipFill>
          <a:blip r:embed="rId3"/>
          <a:stretch>
            <a:fillRect/>
          </a:stretch>
        </p:blipFill>
        <p:spPr>
          <a:xfrm>
            <a:off x="7118498" y="5956380"/>
            <a:ext cx="5073502" cy="436558"/>
          </a:xfrm>
          <a:prstGeom prst="rect">
            <a:avLst/>
          </a:prstGeom>
        </p:spPr>
      </p:pic>
    </p:spTree>
    <p:extLst>
      <p:ext uri="{BB962C8B-B14F-4D97-AF65-F5344CB8AC3E}">
        <p14:creationId xmlns:p14="http://schemas.microsoft.com/office/powerpoint/2010/main" val="695513604"/>
      </p:ext>
    </p:extLst>
  </p:cSld>
  <p:clrMapOvr>
    <a:masterClrMapping/>
  </p:clrMapOvr>
</p:sld>
</file>

<file path=ppt/theme/theme1.xml><?xml version="1.0" encoding="utf-8"?>
<a:theme xmlns:a="http://schemas.openxmlformats.org/drawingml/2006/main" name="Office Theme">
  <a:themeElements>
    <a:clrScheme name="Custom 22">
      <a:dk1>
        <a:sysClr val="windowText" lastClr="000000"/>
      </a:dk1>
      <a:lt1>
        <a:sysClr val="window" lastClr="FFFFFF"/>
      </a:lt1>
      <a:dk2>
        <a:srgbClr val="44546A"/>
      </a:dk2>
      <a:lt2>
        <a:srgbClr val="E7E6E6"/>
      </a:lt2>
      <a:accent1>
        <a:srgbClr val="155463"/>
      </a:accent1>
      <a:accent2>
        <a:srgbClr val="A8CADC"/>
      </a:accent2>
      <a:accent3>
        <a:srgbClr val="74A9EA"/>
      </a:accent3>
      <a:accent4>
        <a:srgbClr val="04B3C3"/>
      </a:accent4>
      <a:accent5>
        <a:srgbClr val="5F8473"/>
      </a:accent5>
      <a:accent6>
        <a:srgbClr val="D1EF59"/>
      </a:accent6>
      <a:hlink>
        <a:srgbClr val="0563C1"/>
      </a:hlink>
      <a:folHlink>
        <a:srgbClr val="954F72"/>
      </a:folHlink>
    </a:clrScheme>
    <a:fontScheme name="Custom 29">
      <a:majorFont>
        <a:latin typeface="Seaford Bold"/>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care Pitch Deck_TM89652269_Win32_JC_v2" id="{F8764AB5-AEEF-4CC2-ABB0-6738C12D74B7}" vid="{4B84277E-49D1-4747-AC5A-A160BBEACD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064F8B-46A2-4F22-9203-449568FB5893}">
  <ds:schemaRefs>
    <ds:schemaRef ds:uri="http://schemas.microsoft.com/sharepoint/v3/contenttype/forms"/>
  </ds:schemaRefs>
</ds:datastoreItem>
</file>

<file path=customXml/itemProps2.xml><?xml version="1.0" encoding="utf-8"?>
<ds:datastoreItem xmlns:ds="http://schemas.openxmlformats.org/officeDocument/2006/customXml" ds:itemID="{33F4F0A7-9599-4FE3-A548-853A09CF02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984FD82-9185-4244-A7C8-36B2990083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Healthcare pitch deck</Template>
  <TotalTime>980</TotalTime>
  <Words>827</Words>
  <Application>Microsoft Office PowerPoint</Application>
  <PresentationFormat>Widescreen</PresentationFormat>
  <Paragraphs>93</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Quire Sans</vt:lpstr>
      <vt:lpstr>Seaford</vt:lpstr>
      <vt:lpstr>Seaford Bold</vt:lpstr>
      <vt:lpstr>Office Theme</vt:lpstr>
      <vt:lpstr>Trends and Patterns in the United States for Chronic Diseases</vt:lpstr>
      <vt:lpstr>Cleaning the Data</vt:lpstr>
      <vt:lpstr>Cleaning Data</vt:lpstr>
      <vt:lpstr>Prevalence Of Chronic Diseases and Its’ Trends</vt:lpstr>
      <vt:lpstr>Prevalence Of Chronic Diseases</vt:lpstr>
      <vt:lpstr>Prevalence Of Cardiovascular Disease Over Time</vt:lpstr>
      <vt:lpstr>Race/Ethnicity Affected By Cardiovascular Disease</vt:lpstr>
      <vt:lpstr>Hospitalizations of Heart Failure (65 Years+)</vt:lpstr>
      <vt:lpstr>Average Prevalence of Chronic Diseases by Geographic Region</vt:lpstr>
      <vt:lpstr>Chronic Disease Rates in Oklahoma</vt:lpstr>
      <vt:lpstr>Chronic Disease Prevalence: Male Vs. Female</vt:lpstr>
      <vt:lpstr>Chronic Disease Prevalence: Oklahoma Vs. Utah</vt:lpstr>
      <vt:lpstr>Verification of Data</vt:lpstr>
      <vt:lpstr>In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Alyssa Jones</dc:creator>
  <cp:lastModifiedBy>Alyssa Jones</cp:lastModifiedBy>
  <cp:revision>50</cp:revision>
  <dcterms:created xsi:type="dcterms:W3CDTF">2024-05-15T20:53:32Z</dcterms:created>
  <dcterms:modified xsi:type="dcterms:W3CDTF">2024-05-17T00:45:22Z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