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
  </p:sldMasterIdLst>
  <p:notesMasterIdLst>
    <p:notesMasterId r:id="rId24"/>
  </p:notesMasterIdLst>
  <p:sldIdLst>
    <p:sldId id="256" r:id="rId4"/>
    <p:sldId id="275" r:id="rId5"/>
    <p:sldId id="257" r:id="rId6"/>
    <p:sldId id="259" r:id="rId7"/>
    <p:sldId id="267" r:id="rId8"/>
    <p:sldId id="269" r:id="rId9"/>
    <p:sldId id="280" r:id="rId10"/>
    <p:sldId id="268" r:id="rId11"/>
    <p:sldId id="278" r:id="rId12"/>
    <p:sldId id="273" r:id="rId13"/>
    <p:sldId id="274" r:id="rId14"/>
    <p:sldId id="277" r:id="rId15"/>
    <p:sldId id="276" r:id="rId16"/>
    <p:sldId id="282" r:id="rId17"/>
    <p:sldId id="263" r:id="rId18"/>
    <p:sldId id="279" r:id="rId19"/>
    <p:sldId id="281" r:id="rId20"/>
    <p:sldId id="270" r:id="rId21"/>
    <p:sldId id="264" r:id="rId22"/>
    <p:sldId id="28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C828A31-B05B-822B-47AE-A67C0A10604A}" name="Andrea Jones" initials="AJ" userId="S::andrea@allaboutresources.co.uk::c342bba9-3d40-463b-85ee-2fa77cd789e4" providerId="AD"/>
  <p188:author id="{B9C519C2-6306-954E-C294-BF2DF916D2B2}" name="finuxfinnon@icloud.com" initials="fi" userId="S::urn:spo:guest#finuxfinnon@icloud.com::"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861" autoAdjust="0"/>
  </p:normalViewPr>
  <p:slideViewPr>
    <p:cSldViewPr snapToGrid="0">
      <p:cViewPr varScale="1">
        <p:scale>
          <a:sx n="61" d="100"/>
          <a:sy n="61" d="100"/>
        </p:scale>
        <p:origin x="1433" y="29"/>
      </p:cViewPr>
      <p:guideLst/>
    </p:cSldViewPr>
  </p:slideViewPr>
  <p:notesTextViewPr>
    <p:cViewPr>
      <p:scale>
        <a:sx n="1" d="1"/>
        <a:sy n="1" d="1"/>
      </p:scale>
      <p:origin x="0" y="0"/>
    </p:cViewPr>
  </p:notesTextViewPr>
  <p:sorterViewPr>
    <p:cViewPr>
      <p:scale>
        <a:sx n="100" d="100"/>
        <a:sy n="100" d="100"/>
      </p:scale>
      <p:origin x="0" y="-58"/>
    </p:cViewPr>
  </p:sorterViewPr>
  <p:notesViewPr>
    <p:cSldViewPr snapToGrid="0">
      <p:cViewPr varScale="1">
        <p:scale>
          <a:sx n="64" d="100"/>
          <a:sy n="64" d="100"/>
        </p:scale>
        <p:origin x="305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_rels/data10.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hyperlink" Target="https://learn.microsoft.com/en-us/azure/architecture/icons/" TargetMode="External"/><Relationship Id="rId1" Type="http://schemas.openxmlformats.org/officeDocument/2006/relationships/hyperlink" Target="https://aka.ms/tmt" TargetMode="External"/></Relationships>
</file>

<file path=ppt/diagrams/_rels/data8.xml.rels><?xml version="1.0" encoding="UTF-8" standalone="yes"?>
<Relationships xmlns="http://schemas.openxmlformats.org/package/2006/relationships"><Relationship Id="rId3" Type="http://schemas.openxmlformats.org/officeDocument/2006/relationships/hyperlink" Target="https://capec.mitre.org/data/definitions/1000.html" TargetMode="External"/><Relationship Id="rId2" Type="http://schemas.openxmlformats.org/officeDocument/2006/relationships/hyperlink" Target="https://docs.aws.com/security" TargetMode="External"/><Relationship Id="rId1" Type="http://schemas.openxmlformats.org/officeDocument/2006/relationships/hyperlink" Target="https://github.com/MicrosoftDocs/SecurityBenchmarks/" TargetMode="External"/><Relationship Id="rId6" Type="http://schemas.openxmlformats.org/officeDocument/2006/relationships/hyperlink" Target="https://github.com/awslabs/aws-config-rules/blob/master/aws-config-conformance-packs/" TargetMode="External"/><Relationship Id="rId5" Type="http://schemas.openxmlformats.org/officeDocument/2006/relationships/hyperlink" Target="https://docs.aws.amazon.com/config/latest/developerguide/operational-best-practices-for-nist-800-53_rev_5.html" TargetMode="External"/><Relationship Id="rId4" Type="http://schemas.openxmlformats.org/officeDocument/2006/relationships/hyperlink" Target="https://ostering.com/blog/2022/03/07/capec-stride-mapping" TargetMode="External"/></Relationships>
</file>

<file path=ppt/diagrams/_rels/drawing10.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hyperlink" Target="https://learn.microsoft.com/en-us/azure/architecture/icons/" TargetMode="External"/><Relationship Id="rId1" Type="http://schemas.openxmlformats.org/officeDocument/2006/relationships/hyperlink" Target="https://aka.ms/tmt" TargetMode="External"/></Relationships>
</file>

<file path=ppt/diagrams/_rels/drawing8.xml.rels><?xml version="1.0" encoding="UTF-8" standalone="yes"?>
<Relationships xmlns="http://schemas.openxmlformats.org/package/2006/relationships"><Relationship Id="rId3" Type="http://schemas.openxmlformats.org/officeDocument/2006/relationships/hyperlink" Target="https://github.com/MicrosoftDocs/SecurityBenchmarks/" TargetMode="External"/><Relationship Id="rId2" Type="http://schemas.openxmlformats.org/officeDocument/2006/relationships/hyperlink" Target="https://ostering.com/blog/2022/03/07/capec-stride-mapping" TargetMode="External"/><Relationship Id="rId1" Type="http://schemas.openxmlformats.org/officeDocument/2006/relationships/hyperlink" Target="https://capec.mitre.org/data/definitions/1000.html" TargetMode="External"/><Relationship Id="rId6" Type="http://schemas.openxmlformats.org/officeDocument/2006/relationships/hyperlink" Target="https://github.com/awslabs/aws-config-rules/blob/master/aws-config-conformance-packs/" TargetMode="External"/><Relationship Id="rId5" Type="http://schemas.openxmlformats.org/officeDocument/2006/relationships/hyperlink" Target="https://docs.aws.amazon.com/config/latest/developerguide/operational-best-practices-for-nist-800-53_rev_5.html" TargetMode="External"/><Relationship Id="rId4" Type="http://schemas.openxmlformats.org/officeDocument/2006/relationships/hyperlink" Target="https://docs.aws.com/security"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61CA73-669D-47A4-8994-EA02B6C7F356}"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64D6C9C-652D-4943-BD7F-DE775582D186}">
      <dgm:prSet/>
      <dgm:spPr/>
      <dgm:t>
        <a:bodyPr/>
        <a:lstStyle/>
        <a:p>
          <a:r>
            <a:rPr lang="en-US" dirty="0"/>
            <a:t>Vulnerability scans highlighting weak, or non-existent, encryption, weak authentication methods, unnecessary public IPs, etc.</a:t>
          </a:r>
        </a:p>
      </dgm:t>
    </dgm:pt>
    <dgm:pt modelId="{64F5BD91-4797-4493-B7CB-45022C2052A2}" type="parTrans" cxnId="{266C8E4A-B0D8-40EF-82DC-5405D5AE8BCC}">
      <dgm:prSet/>
      <dgm:spPr/>
      <dgm:t>
        <a:bodyPr/>
        <a:lstStyle/>
        <a:p>
          <a:endParaRPr lang="en-US"/>
        </a:p>
      </dgm:t>
    </dgm:pt>
    <dgm:pt modelId="{98D72934-A686-4B90-BB1A-F6B3856DCB1F}" type="sibTrans" cxnId="{266C8E4A-B0D8-40EF-82DC-5405D5AE8BCC}">
      <dgm:prSet/>
      <dgm:spPr/>
      <dgm:t>
        <a:bodyPr/>
        <a:lstStyle/>
        <a:p>
          <a:endParaRPr lang="en-US"/>
        </a:p>
      </dgm:t>
    </dgm:pt>
    <dgm:pt modelId="{6B7F4CC8-0578-4C81-A71C-A71882C57E23}">
      <dgm:prSet/>
      <dgm:spPr/>
      <dgm:t>
        <a:bodyPr/>
        <a:lstStyle/>
        <a:p>
          <a:r>
            <a:rPr lang="en-US"/>
            <a:t>Cloud consoles listing reams of issues for resources, e.g. publicly exposed storage.</a:t>
          </a:r>
        </a:p>
      </dgm:t>
    </dgm:pt>
    <dgm:pt modelId="{13203109-F1D1-463A-94A8-7FFD444DA250}" type="parTrans" cxnId="{397F109E-2806-4E96-AD15-3380B70C9F43}">
      <dgm:prSet/>
      <dgm:spPr/>
      <dgm:t>
        <a:bodyPr/>
        <a:lstStyle/>
        <a:p>
          <a:endParaRPr lang="en-US"/>
        </a:p>
      </dgm:t>
    </dgm:pt>
    <dgm:pt modelId="{E64B3D39-4075-4A1E-BF43-F87EA2AD70E4}" type="sibTrans" cxnId="{397F109E-2806-4E96-AD15-3380B70C9F43}">
      <dgm:prSet/>
      <dgm:spPr/>
      <dgm:t>
        <a:bodyPr/>
        <a:lstStyle/>
        <a:p>
          <a:endParaRPr lang="en-US"/>
        </a:p>
      </dgm:t>
    </dgm:pt>
    <dgm:pt modelId="{887A287C-3360-4290-ACEF-161AA009FE38}">
      <dgm:prSet/>
      <dgm:spPr/>
      <dgm:t>
        <a:bodyPr/>
        <a:lstStyle/>
        <a:p>
          <a:r>
            <a:rPr lang="en-US"/>
            <a:t>Penetration testers find basic flaws.</a:t>
          </a:r>
        </a:p>
      </dgm:t>
    </dgm:pt>
    <dgm:pt modelId="{1D5DECAB-3A93-4DC0-9D8A-5FDB3CBB3EB5}" type="parTrans" cxnId="{9EB71BE2-C313-466D-AA48-5E89FAE23439}">
      <dgm:prSet/>
      <dgm:spPr/>
      <dgm:t>
        <a:bodyPr/>
        <a:lstStyle/>
        <a:p>
          <a:endParaRPr lang="en-US"/>
        </a:p>
      </dgm:t>
    </dgm:pt>
    <dgm:pt modelId="{062490F2-2E5D-4556-8983-C0403F99A0DC}" type="sibTrans" cxnId="{9EB71BE2-C313-466D-AA48-5E89FAE23439}">
      <dgm:prSet/>
      <dgm:spPr/>
      <dgm:t>
        <a:bodyPr/>
        <a:lstStyle/>
        <a:p>
          <a:endParaRPr lang="en-US"/>
        </a:p>
      </dgm:t>
    </dgm:pt>
    <dgm:pt modelId="{85AC7896-F5EA-47F9-9ABE-B2BB880F5334}">
      <dgm:prSet/>
      <dgm:spPr/>
      <dgm:t>
        <a:bodyPr/>
        <a:lstStyle/>
        <a:p>
          <a:r>
            <a:rPr lang="en-US"/>
            <a:t>Scans find exposed credentials or weak Active Directory configuration.</a:t>
          </a:r>
        </a:p>
      </dgm:t>
    </dgm:pt>
    <dgm:pt modelId="{B1660056-FDC0-4F5E-B38E-8446D3321D58}" type="parTrans" cxnId="{F90C6527-ACF3-4828-B1F5-E2702219FDBF}">
      <dgm:prSet/>
      <dgm:spPr/>
      <dgm:t>
        <a:bodyPr/>
        <a:lstStyle/>
        <a:p>
          <a:endParaRPr lang="en-US"/>
        </a:p>
      </dgm:t>
    </dgm:pt>
    <dgm:pt modelId="{3A6B844A-5E8B-4BDE-A13F-E728C7A818C5}" type="sibTrans" cxnId="{F90C6527-ACF3-4828-B1F5-E2702219FDBF}">
      <dgm:prSet/>
      <dgm:spPr/>
      <dgm:t>
        <a:bodyPr/>
        <a:lstStyle/>
        <a:p>
          <a:endParaRPr lang="en-US"/>
        </a:p>
      </dgm:t>
    </dgm:pt>
    <dgm:pt modelId="{C6B4AFC1-4141-4C0F-8B3D-C920B61A78E7}" type="pres">
      <dgm:prSet presAssocID="{0061CA73-669D-47A4-8994-EA02B6C7F356}" presName="linear" presStyleCnt="0">
        <dgm:presLayoutVars>
          <dgm:animLvl val="lvl"/>
          <dgm:resizeHandles val="exact"/>
        </dgm:presLayoutVars>
      </dgm:prSet>
      <dgm:spPr/>
    </dgm:pt>
    <dgm:pt modelId="{24E2C027-023E-4430-BB8F-7880A853CF4D}" type="pres">
      <dgm:prSet presAssocID="{164D6C9C-652D-4943-BD7F-DE775582D186}" presName="parentText" presStyleLbl="node1" presStyleIdx="0" presStyleCnt="4">
        <dgm:presLayoutVars>
          <dgm:chMax val="0"/>
          <dgm:bulletEnabled val="1"/>
        </dgm:presLayoutVars>
      </dgm:prSet>
      <dgm:spPr/>
    </dgm:pt>
    <dgm:pt modelId="{8985FBDD-AB6E-4145-BE5C-C97C7C9259AC}" type="pres">
      <dgm:prSet presAssocID="{98D72934-A686-4B90-BB1A-F6B3856DCB1F}" presName="spacer" presStyleCnt="0"/>
      <dgm:spPr/>
    </dgm:pt>
    <dgm:pt modelId="{2C5F9D2D-2354-478E-B821-925283041C32}" type="pres">
      <dgm:prSet presAssocID="{6B7F4CC8-0578-4C81-A71C-A71882C57E23}" presName="parentText" presStyleLbl="node1" presStyleIdx="1" presStyleCnt="4">
        <dgm:presLayoutVars>
          <dgm:chMax val="0"/>
          <dgm:bulletEnabled val="1"/>
        </dgm:presLayoutVars>
      </dgm:prSet>
      <dgm:spPr/>
    </dgm:pt>
    <dgm:pt modelId="{2E35D98F-F86C-4DA6-B3B9-D4683DF18868}" type="pres">
      <dgm:prSet presAssocID="{E64B3D39-4075-4A1E-BF43-F87EA2AD70E4}" presName="spacer" presStyleCnt="0"/>
      <dgm:spPr/>
    </dgm:pt>
    <dgm:pt modelId="{6355307F-CF4A-493F-B785-C5A6899A4A32}" type="pres">
      <dgm:prSet presAssocID="{887A287C-3360-4290-ACEF-161AA009FE38}" presName="parentText" presStyleLbl="node1" presStyleIdx="2" presStyleCnt="4">
        <dgm:presLayoutVars>
          <dgm:chMax val="0"/>
          <dgm:bulletEnabled val="1"/>
        </dgm:presLayoutVars>
      </dgm:prSet>
      <dgm:spPr/>
    </dgm:pt>
    <dgm:pt modelId="{C38E58BD-8289-40FC-9620-17BBD48F8302}" type="pres">
      <dgm:prSet presAssocID="{062490F2-2E5D-4556-8983-C0403F99A0DC}" presName="spacer" presStyleCnt="0"/>
      <dgm:spPr/>
    </dgm:pt>
    <dgm:pt modelId="{9E338D2C-E25F-4C88-9036-9FCFC8753D8B}" type="pres">
      <dgm:prSet presAssocID="{85AC7896-F5EA-47F9-9ABE-B2BB880F5334}" presName="parentText" presStyleLbl="node1" presStyleIdx="3" presStyleCnt="4">
        <dgm:presLayoutVars>
          <dgm:chMax val="0"/>
          <dgm:bulletEnabled val="1"/>
        </dgm:presLayoutVars>
      </dgm:prSet>
      <dgm:spPr/>
    </dgm:pt>
  </dgm:ptLst>
  <dgm:cxnLst>
    <dgm:cxn modelId="{F90C6527-ACF3-4828-B1F5-E2702219FDBF}" srcId="{0061CA73-669D-47A4-8994-EA02B6C7F356}" destId="{85AC7896-F5EA-47F9-9ABE-B2BB880F5334}" srcOrd="3" destOrd="0" parTransId="{B1660056-FDC0-4F5E-B38E-8446D3321D58}" sibTransId="{3A6B844A-5E8B-4BDE-A13F-E728C7A818C5}"/>
    <dgm:cxn modelId="{266C8E4A-B0D8-40EF-82DC-5405D5AE8BCC}" srcId="{0061CA73-669D-47A4-8994-EA02B6C7F356}" destId="{164D6C9C-652D-4943-BD7F-DE775582D186}" srcOrd="0" destOrd="0" parTransId="{64F5BD91-4797-4493-B7CB-45022C2052A2}" sibTransId="{98D72934-A686-4B90-BB1A-F6B3856DCB1F}"/>
    <dgm:cxn modelId="{8CB14880-C220-41BE-A853-C1937E08BDE0}" type="presOf" srcId="{0061CA73-669D-47A4-8994-EA02B6C7F356}" destId="{C6B4AFC1-4141-4C0F-8B3D-C920B61A78E7}" srcOrd="0" destOrd="0" presId="urn:microsoft.com/office/officeart/2005/8/layout/vList2"/>
    <dgm:cxn modelId="{397F109E-2806-4E96-AD15-3380B70C9F43}" srcId="{0061CA73-669D-47A4-8994-EA02B6C7F356}" destId="{6B7F4CC8-0578-4C81-A71C-A71882C57E23}" srcOrd="1" destOrd="0" parTransId="{13203109-F1D1-463A-94A8-7FFD444DA250}" sibTransId="{E64B3D39-4075-4A1E-BF43-F87EA2AD70E4}"/>
    <dgm:cxn modelId="{D69AE0A7-D6BB-440B-AFC4-059727881128}" type="presOf" srcId="{6B7F4CC8-0578-4C81-A71C-A71882C57E23}" destId="{2C5F9D2D-2354-478E-B821-925283041C32}" srcOrd="0" destOrd="0" presId="urn:microsoft.com/office/officeart/2005/8/layout/vList2"/>
    <dgm:cxn modelId="{D2100FCC-E678-48A6-AE34-4C428D8E49BC}" type="presOf" srcId="{887A287C-3360-4290-ACEF-161AA009FE38}" destId="{6355307F-CF4A-493F-B785-C5A6899A4A32}" srcOrd="0" destOrd="0" presId="urn:microsoft.com/office/officeart/2005/8/layout/vList2"/>
    <dgm:cxn modelId="{333962E1-C99B-464F-B362-DAA0FE137EEE}" type="presOf" srcId="{164D6C9C-652D-4943-BD7F-DE775582D186}" destId="{24E2C027-023E-4430-BB8F-7880A853CF4D}" srcOrd="0" destOrd="0" presId="urn:microsoft.com/office/officeart/2005/8/layout/vList2"/>
    <dgm:cxn modelId="{9EB71BE2-C313-466D-AA48-5E89FAE23439}" srcId="{0061CA73-669D-47A4-8994-EA02B6C7F356}" destId="{887A287C-3360-4290-ACEF-161AA009FE38}" srcOrd="2" destOrd="0" parTransId="{1D5DECAB-3A93-4DC0-9D8A-5FDB3CBB3EB5}" sibTransId="{062490F2-2E5D-4556-8983-C0403F99A0DC}"/>
    <dgm:cxn modelId="{A5B812F2-19F4-48FA-A422-33CFF94A2680}" type="presOf" srcId="{85AC7896-F5EA-47F9-9ABE-B2BB880F5334}" destId="{9E338D2C-E25F-4C88-9036-9FCFC8753D8B}" srcOrd="0" destOrd="0" presId="urn:microsoft.com/office/officeart/2005/8/layout/vList2"/>
    <dgm:cxn modelId="{A2C08949-6376-4170-ACB3-0B050007EEAE}" type="presParOf" srcId="{C6B4AFC1-4141-4C0F-8B3D-C920B61A78E7}" destId="{24E2C027-023E-4430-BB8F-7880A853CF4D}" srcOrd="0" destOrd="0" presId="urn:microsoft.com/office/officeart/2005/8/layout/vList2"/>
    <dgm:cxn modelId="{3F0EB2DA-57B3-4EB4-A2EF-85331EF719C4}" type="presParOf" srcId="{C6B4AFC1-4141-4C0F-8B3D-C920B61A78E7}" destId="{8985FBDD-AB6E-4145-BE5C-C97C7C9259AC}" srcOrd="1" destOrd="0" presId="urn:microsoft.com/office/officeart/2005/8/layout/vList2"/>
    <dgm:cxn modelId="{C897D9F9-0527-445B-9D24-3B48FC367C93}" type="presParOf" srcId="{C6B4AFC1-4141-4C0F-8B3D-C920B61A78E7}" destId="{2C5F9D2D-2354-478E-B821-925283041C32}" srcOrd="2" destOrd="0" presId="urn:microsoft.com/office/officeart/2005/8/layout/vList2"/>
    <dgm:cxn modelId="{1CA8AB78-AC41-44C2-B0AC-0E2CDFF9B28A}" type="presParOf" srcId="{C6B4AFC1-4141-4C0F-8B3D-C920B61A78E7}" destId="{2E35D98F-F86C-4DA6-B3B9-D4683DF18868}" srcOrd="3" destOrd="0" presId="urn:microsoft.com/office/officeart/2005/8/layout/vList2"/>
    <dgm:cxn modelId="{FD2641EC-7B40-4FA8-9CA2-D516795FA963}" type="presParOf" srcId="{C6B4AFC1-4141-4C0F-8B3D-C920B61A78E7}" destId="{6355307F-CF4A-493F-B785-C5A6899A4A32}" srcOrd="4" destOrd="0" presId="urn:microsoft.com/office/officeart/2005/8/layout/vList2"/>
    <dgm:cxn modelId="{DFCB3BD0-02CA-46EA-8E3C-57E9AB0B22FD}" type="presParOf" srcId="{C6B4AFC1-4141-4C0F-8B3D-C920B61A78E7}" destId="{C38E58BD-8289-40FC-9620-17BBD48F8302}" srcOrd="5" destOrd="0" presId="urn:microsoft.com/office/officeart/2005/8/layout/vList2"/>
    <dgm:cxn modelId="{345DFE68-129A-4A27-A6B9-EB6F544FB564}" type="presParOf" srcId="{C6B4AFC1-4141-4C0F-8B3D-C920B61A78E7}" destId="{9E338D2C-E25F-4C88-9036-9FCFC8753D8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4F0FFA-2365-4D1A-A212-B7601853AD2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6A540510-505F-45A6-A684-A5860D2D367E}">
      <dgm:prSet custT="1"/>
      <dgm:spPr/>
      <dgm:t>
        <a:bodyPr/>
        <a:lstStyle/>
        <a:p>
          <a:r>
            <a:rPr lang="en-US" sz="2000" dirty="0"/>
            <a:t>Microsoft Threat Modelling Tool:  </a:t>
          </a:r>
          <a:r>
            <a:rPr lang="en-US" sz="2000" dirty="0">
              <a:hlinkClick xmlns:r="http://schemas.openxmlformats.org/officeDocument/2006/relationships" r:id="rId1"/>
            </a:rPr>
            <a:t>https://aka.ms/tmt</a:t>
          </a:r>
          <a:r>
            <a:rPr lang="en-US" sz="2000" dirty="0"/>
            <a:t>  </a:t>
          </a:r>
        </a:p>
      </dgm:t>
    </dgm:pt>
    <dgm:pt modelId="{1F1EA4AE-DFA4-48E7-BADF-494AF5B6C148}" type="parTrans" cxnId="{CE27ACB3-510B-49DA-B52D-556DFD4E0A49}">
      <dgm:prSet/>
      <dgm:spPr/>
      <dgm:t>
        <a:bodyPr/>
        <a:lstStyle/>
        <a:p>
          <a:endParaRPr lang="en-US" sz="2800"/>
        </a:p>
      </dgm:t>
    </dgm:pt>
    <dgm:pt modelId="{9186DF17-0CAC-42FE-816D-C599B09B42BC}" type="sibTrans" cxnId="{CE27ACB3-510B-49DA-B52D-556DFD4E0A49}">
      <dgm:prSet/>
      <dgm:spPr/>
      <dgm:t>
        <a:bodyPr/>
        <a:lstStyle/>
        <a:p>
          <a:endParaRPr lang="en-US" sz="2800"/>
        </a:p>
      </dgm:t>
    </dgm:pt>
    <dgm:pt modelId="{259E3CAA-42BC-4700-9395-4291CE39CC16}">
      <dgm:prSet custT="1"/>
      <dgm:spPr/>
      <dgm:t>
        <a:bodyPr/>
        <a:lstStyle/>
        <a:p>
          <a:r>
            <a:rPr lang="en-US" sz="2000" dirty="0"/>
            <a:t>Azure Architecture Icons:  </a:t>
          </a:r>
          <a:r>
            <a:rPr lang="en-US" sz="2000" dirty="0">
              <a:hlinkClick xmlns:r="http://schemas.openxmlformats.org/officeDocument/2006/relationships" r:id="rId2"/>
            </a:rPr>
            <a:t>https://learn.microsoft.com/en-us/azure/architecture/icons/</a:t>
          </a:r>
          <a:r>
            <a:rPr lang="en-US" sz="2000" dirty="0"/>
            <a:t> </a:t>
          </a:r>
        </a:p>
      </dgm:t>
    </dgm:pt>
    <dgm:pt modelId="{E1639229-EFC5-4419-90D2-2EDA8A0DD5CB}" type="parTrans" cxnId="{CBE59F07-2E1A-47C3-8A3B-955FEF8B54A1}">
      <dgm:prSet/>
      <dgm:spPr/>
      <dgm:t>
        <a:bodyPr/>
        <a:lstStyle/>
        <a:p>
          <a:endParaRPr lang="en-US" sz="2800"/>
        </a:p>
      </dgm:t>
    </dgm:pt>
    <dgm:pt modelId="{199241E5-5E2C-41A5-9DF8-6D54B8801FC9}" type="sibTrans" cxnId="{CBE59F07-2E1A-47C3-8A3B-955FEF8B54A1}">
      <dgm:prSet/>
      <dgm:spPr/>
      <dgm:t>
        <a:bodyPr/>
        <a:lstStyle/>
        <a:p>
          <a:endParaRPr lang="en-US" sz="2800"/>
        </a:p>
      </dgm:t>
    </dgm:pt>
    <dgm:pt modelId="{B5B72B8F-D65A-4E48-8120-80ABE1FB3FDA}">
      <dgm:prSet custT="1"/>
      <dgm:spPr/>
      <dgm:t>
        <a:bodyPr/>
        <a:lstStyle/>
        <a:p>
          <a:r>
            <a:rPr lang="en-US" sz="2000" dirty="0"/>
            <a:t>AWS Architecture Icons: </a:t>
          </a:r>
          <a:r>
            <a:rPr lang="en-US" sz="2000" dirty="0">
              <a:hlinkClick xmlns:r="http://schemas.openxmlformats.org/officeDocument/2006/relationships" r:id="rId3"/>
            </a:rPr>
            <a:t>https://aws.amazon.com/architecture/icons/</a:t>
          </a:r>
          <a:r>
            <a:rPr lang="en-US" sz="2000" dirty="0"/>
            <a:t> </a:t>
          </a:r>
        </a:p>
      </dgm:t>
    </dgm:pt>
    <dgm:pt modelId="{CF843264-D4B8-4ECB-9BA9-6F35E14960D1}" type="parTrans" cxnId="{E40753E8-D0AF-4C6A-823F-897A49C054A2}">
      <dgm:prSet/>
      <dgm:spPr/>
      <dgm:t>
        <a:bodyPr/>
        <a:lstStyle/>
        <a:p>
          <a:endParaRPr lang="en-US" sz="2800"/>
        </a:p>
      </dgm:t>
    </dgm:pt>
    <dgm:pt modelId="{A117FDC9-11A5-4F7E-AAEE-F63578216380}" type="sibTrans" cxnId="{E40753E8-D0AF-4C6A-823F-897A49C054A2}">
      <dgm:prSet/>
      <dgm:spPr/>
      <dgm:t>
        <a:bodyPr/>
        <a:lstStyle/>
        <a:p>
          <a:endParaRPr lang="en-US" sz="2800"/>
        </a:p>
      </dgm:t>
    </dgm:pt>
    <dgm:pt modelId="{61DA5EC1-346B-4B66-9E97-A388545D6787}" type="pres">
      <dgm:prSet presAssocID="{A14F0FFA-2365-4D1A-A212-B7601853AD2F}" presName="vert0" presStyleCnt="0">
        <dgm:presLayoutVars>
          <dgm:dir/>
          <dgm:animOne val="branch"/>
          <dgm:animLvl val="lvl"/>
        </dgm:presLayoutVars>
      </dgm:prSet>
      <dgm:spPr/>
    </dgm:pt>
    <dgm:pt modelId="{92D79303-8EE8-44CE-A0CA-01BB0E4E16FB}" type="pres">
      <dgm:prSet presAssocID="{6A540510-505F-45A6-A684-A5860D2D367E}" presName="thickLine" presStyleLbl="alignNode1" presStyleIdx="0" presStyleCnt="3"/>
      <dgm:spPr/>
    </dgm:pt>
    <dgm:pt modelId="{6A3CC9E6-0DC2-4B4F-B398-01B878CEC36F}" type="pres">
      <dgm:prSet presAssocID="{6A540510-505F-45A6-A684-A5860D2D367E}" presName="horz1" presStyleCnt="0"/>
      <dgm:spPr/>
    </dgm:pt>
    <dgm:pt modelId="{40440949-FCF2-413C-9399-03155BCAC9ED}" type="pres">
      <dgm:prSet presAssocID="{6A540510-505F-45A6-A684-A5860D2D367E}" presName="tx1" presStyleLbl="revTx" presStyleIdx="0" presStyleCnt="3"/>
      <dgm:spPr/>
    </dgm:pt>
    <dgm:pt modelId="{20DDD908-EA79-4614-9D3C-AE26DE5988D2}" type="pres">
      <dgm:prSet presAssocID="{6A540510-505F-45A6-A684-A5860D2D367E}" presName="vert1" presStyleCnt="0"/>
      <dgm:spPr/>
    </dgm:pt>
    <dgm:pt modelId="{E87E7D1B-7CA7-4BFC-89A5-15F4541204AF}" type="pres">
      <dgm:prSet presAssocID="{259E3CAA-42BC-4700-9395-4291CE39CC16}" presName="thickLine" presStyleLbl="alignNode1" presStyleIdx="1" presStyleCnt="3"/>
      <dgm:spPr/>
    </dgm:pt>
    <dgm:pt modelId="{1CB5C775-D7F0-4A0F-A613-AEBE08C956CD}" type="pres">
      <dgm:prSet presAssocID="{259E3CAA-42BC-4700-9395-4291CE39CC16}" presName="horz1" presStyleCnt="0"/>
      <dgm:spPr/>
    </dgm:pt>
    <dgm:pt modelId="{2535C6E5-E8DD-4EFC-9D0D-94E9BB445D46}" type="pres">
      <dgm:prSet presAssocID="{259E3CAA-42BC-4700-9395-4291CE39CC16}" presName="tx1" presStyleLbl="revTx" presStyleIdx="1" presStyleCnt="3"/>
      <dgm:spPr/>
    </dgm:pt>
    <dgm:pt modelId="{3CBA7CF9-0C57-4C07-9ACB-D8B4950B98EB}" type="pres">
      <dgm:prSet presAssocID="{259E3CAA-42BC-4700-9395-4291CE39CC16}" presName="vert1" presStyleCnt="0"/>
      <dgm:spPr/>
    </dgm:pt>
    <dgm:pt modelId="{D1AB0C40-2F63-4AD2-9E6B-4491C0DA9C86}" type="pres">
      <dgm:prSet presAssocID="{B5B72B8F-D65A-4E48-8120-80ABE1FB3FDA}" presName="thickLine" presStyleLbl="alignNode1" presStyleIdx="2" presStyleCnt="3"/>
      <dgm:spPr/>
    </dgm:pt>
    <dgm:pt modelId="{884C5571-7C38-467C-A4CC-22461AAD0DB6}" type="pres">
      <dgm:prSet presAssocID="{B5B72B8F-D65A-4E48-8120-80ABE1FB3FDA}" presName="horz1" presStyleCnt="0"/>
      <dgm:spPr/>
    </dgm:pt>
    <dgm:pt modelId="{DBA72C98-60A8-466A-922D-D4441E0A5B00}" type="pres">
      <dgm:prSet presAssocID="{B5B72B8F-D65A-4E48-8120-80ABE1FB3FDA}" presName="tx1" presStyleLbl="revTx" presStyleIdx="2" presStyleCnt="3"/>
      <dgm:spPr/>
    </dgm:pt>
    <dgm:pt modelId="{FF16DBC7-9A2E-47E7-AB0F-6FD0F79917CD}" type="pres">
      <dgm:prSet presAssocID="{B5B72B8F-D65A-4E48-8120-80ABE1FB3FDA}" presName="vert1" presStyleCnt="0"/>
      <dgm:spPr/>
    </dgm:pt>
  </dgm:ptLst>
  <dgm:cxnLst>
    <dgm:cxn modelId="{CBE59F07-2E1A-47C3-8A3B-955FEF8B54A1}" srcId="{A14F0FFA-2365-4D1A-A212-B7601853AD2F}" destId="{259E3CAA-42BC-4700-9395-4291CE39CC16}" srcOrd="1" destOrd="0" parTransId="{E1639229-EFC5-4419-90D2-2EDA8A0DD5CB}" sibTransId="{199241E5-5E2C-41A5-9DF8-6D54B8801FC9}"/>
    <dgm:cxn modelId="{024EEC18-484C-44BB-8F25-239AACB35FFA}" type="presOf" srcId="{A14F0FFA-2365-4D1A-A212-B7601853AD2F}" destId="{61DA5EC1-346B-4B66-9E97-A388545D6787}" srcOrd="0" destOrd="0" presId="urn:microsoft.com/office/officeart/2008/layout/LinedList"/>
    <dgm:cxn modelId="{EA4CE771-CF77-462E-882D-6AB409E54089}" type="presOf" srcId="{259E3CAA-42BC-4700-9395-4291CE39CC16}" destId="{2535C6E5-E8DD-4EFC-9D0D-94E9BB445D46}" srcOrd="0" destOrd="0" presId="urn:microsoft.com/office/officeart/2008/layout/LinedList"/>
    <dgm:cxn modelId="{560D72A7-D571-4B25-98C5-A77653A5A0C7}" type="presOf" srcId="{B5B72B8F-D65A-4E48-8120-80ABE1FB3FDA}" destId="{DBA72C98-60A8-466A-922D-D4441E0A5B00}" srcOrd="0" destOrd="0" presId="urn:microsoft.com/office/officeart/2008/layout/LinedList"/>
    <dgm:cxn modelId="{CE27ACB3-510B-49DA-B52D-556DFD4E0A49}" srcId="{A14F0FFA-2365-4D1A-A212-B7601853AD2F}" destId="{6A540510-505F-45A6-A684-A5860D2D367E}" srcOrd="0" destOrd="0" parTransId="{1F1EA4AE-DFA4-48E7-BADF-494AF5B6C148}" sibTransId="{9186DF17-0CAC-42FE-816D-C599B09B42BC}"/>
    <dgm:cxn modelId="{ECBA78CD-4369-46F3-B4ED-A43266704012}" type="presOf" srcId="{6A540510-505F-45A6-A684-A5860D2D367E}" destId="{40440949-FCF2-413C-9399-03155BCAC9ED}" srcOrd="0" destOrd="0" presId="urn:microsoft.com/office/officeart/2008/layout/LinedList"/>
    <dgm:cxn modelId="{E40753E8-D0AF-4C6A-823F-897A49C054A2}" srcId="{A14F0FFA-2365-4D1A-A212-B7601853AD2F}" destId="{B5B72B8F-D65A-4E48-8120-80ABE1FB3FDA}" srcOrd="2" destOrd="0" parTransId="{CF843264-D4B8-4ECB-9BA9-6F35E14960D1}" sibTransId="{A117FDC9-11A5-4F7E-AAEE-F63578216380}"/>
    <dgm:cxn modelId="{5D5071BF-7586-4B5C-A4EE-993A9D97D099}" type="presParOf" srcId="{61DA5EC1-346B-4B66-9E97-A388545D6787}" destId="{92D79303-8EE8-44CE-A0CA-01BB0E4E16FB}" srcOrd="0" destOrd="0" presId="urn:microsoft.com/office/officeart/2008/layout/LinedList"/>
    <dgm:cxn modelId="{DAF82522-B458-489C-A519-FBCD031092CD}" type="presParOf" srcId="{61DA5EC1-346B-4B66-9E97-A388545D6787}" destId="{6A3CC9E6-0DC2-4B4F-B398-01B878CEC36F}" srcOrd="1" destOrd="0" presId="urn:microsoft.com/office/officeart/2008/layout/LinedList"/>
    <dgm:cxn modelId="{CAEFACC7-752F-4403-889A-25A13419464C}" type="presParOf" srcId="{6A3CC9E6-0DC2-4B4F-B398-01B878CEC36F}" destId="{40440949-FCF2-413C-9399-03155BCAC9ED}" srcOrd="0" destOrd="0" presId="urn:microsoft.com/office/officeart/2008/layout/LinedList"/>
    <dgm:cxn modelId="{65207F90-6E97-4366-9BFB-821B25D21FBA}" type="presParOf" srcId="{6A3CC9E6-0DC2-4B4F-B398-01B878CEC36F}" destId="{20DDD908-EA79-4614-9D3C-AE26DE5988D2}" srcOrd="1" destOrd="0" presId="urn:microsoft.com/office/officeart/2008/layout/LinedList"/>
    <dgm:cxn modelId="{BAFF4BCB-8A96-4F2E-8E6D-7F00DE9E093C}" type="presParOf" srcId="{61DA5EC1-346B-4B66-9E97-A388545D6787}" destId="{E87E7D1B-7CA7-4BFC-89A5-15F4541204AF}" srcOrd="2" destOrd="0" presId="urn:microsoft.com/office/officeart/2008/layout/LinedList"/>
    <dgm:cxn modelId="{0BAEFE6E-F463-48B0-977B-95A7E159FF0E}" type="presParOf" srcId="{61DA5EC1-346B-4B66-9E97-A388545D6787}" destId="{1CB5C775-D7F0-4A0F-A613-AEBE08C956CD}" srcOrd="3" destOrd="0" presId="urn:microsoft.com/office/officeart/2008/layout/LinedList"/>
    <dgm:cxn modelId="{32A7E75B-EB01-42F0-A4F2-3CF6EEAEA9F9}" type="presParOf" srcId="{1CB5C775-D7F0-4A0F-A613-AEBE08C956CD}" destId="{2535C6E5-E8DD-4EFC-9D0D-94E9BB445D46}" srcOrd="0" destOrd="0" presId="urn:microsoft.com/office/officeart/2008/layout/LinedList"/>
    <dgm:cxn modelId="{78CD9558-B8AD-4A47-A932-8FC7877FD337}" type="presParOf" srcId="{1CB5C775-D7F0-4A0F-A613-AEBE08C956CD}" destId="{3CBA7CF9-0C57-4C07-9ACB-D8B4950B98EB}" srcOrd="1" destOrd="0" presId="urn:microsoft.com/office/officeart/2008/layout/LinedList"/>
    <dgm:cxn modelId="{2D6AE9CF-C2BE-4998-B62C-D2BEC6BF766D}" type="presParOf" srcId="{61DA5EC1-346B-4B66-9E97-A388545D6787}" destId="{D1AB0C40-2F63-4AD2-9E6B-4491C0DA9C86}" srcOrd="4" destOrd="0" presId="urn:microsoft.com/office/officeart/2008/layout/LinedList"/>
    <dgm:cxn modelId="{32190C6D-FD17-4A6A-9695-1B90C636466F}" type="presParOf" srcId="{61DA5EC1-346B-4B66-9E97-A388545D6787}" destId="{884C5571-7C38-467C-A4CC-22461AAD0DB6}" srcOrd="5" destOrd="0" presId="urn:microsoft.com/office/officeart/2008/layout/LinedList"/>
    <dgm:cxn modelId="{21F08781-1CE8-4F16-B3E4-78EA2E394C7C}" type="presParOf" srcId="{884C5571-7C38-467C-A4CC-22461AAD0DB6}" destId="{DBA72C98-60A8-466A-922D-D4441E0A5B00}" srcOrd="0" destOrd="0" presId="urn:microsoft.com/office/officeart/2008/layout/LinedList"/>
    <dgm:cxn modelId="{97D3F43E-A586-4970-A7E5-740AE497B822}" type="presParOf" srcId="{884C5571-7C38-467C-A4CC-22461AAD0DB6}" destId="{FF16DBC7-9A2E-47E7-AB0F-6FD0F79917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4E816C-9472-4507-B5E8-9B15DCE7FBE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987CFD92-7E26-48A6-AEC9-E513CCF6B4F5}">
      <dgm:prSet/>
      <dgm:spPr/>
      <dgm:t>
        <a:bodyPr/>
        <a:lstStyle/>
        <a:p>
          <a:r>
            <a:rPr lang="en-US"/>
            <a:t>T-Mobile – GPRS gateway on public internet and successful brute forcing of SSH on router</a:t>
          </a:r>
        </a:p>
      </dgm:t>
    </dgm:pt>
    <dgm:pt modelId="{E53F3C52-8562-403D-B3F1-D58BBDBA220C}" type="parTrans" cxnId="{9252F0F7-72D5-47AD-BC3A-C84F66B8CEDB}">
      <dgm:prSet/>
      <dgm:spPr/>
      <dgm:t>
        <a:bodyPr/>
        <a:lstStyle/>
        <a:p>
          <a:endParaRPr lang="en-US"/>
        </a:p>
      </dgm:t>
    </dgm:pt>
    <dgm:pt modelId="{4B45DF78-76D0-4A0C-BED5-12A0B05999CC}" type="sibTrans" cxnId="{9252F0F7-72D5-47AD-BC3A-C84F66B8CEDB}">
      <dgm:prSet/>
      <dgm:spPr/>
      <dgm:t>
        <a:bodyPr/>
        <a:lstStyle/>
        <a:p>
          <a:endParaRPr lang="en-US"/>
        </a:p>
      </dgm:t>
    </dgm:pt>
    <dgm:pt modelId="{B9339F4D-9A1D-459D-8539-A808099DD1CC}">
      <dgm:prSet/>
      <dgm:spPr/>
      <dgm:t>
        <a:bodyPr/>
        <a:lstStyle/>
        <a:p>
          <a:r>
            <a:rPr lang="en-US"/>
            <a:t>Xfinity – Unpatched critical Citrix flaw</a:t>
          </a:r>
        </a:p>
      </dgm:t>
    </dgm:pt>
    <dgm:pt modelId="{3FEFE7BB-D86B-4C47-84BC-1A0A8C4BB48E}" type="parTrans" cxnId="{EBDF8E89-DE94-4575-ACDB-4D9B9CFDCD43}">
      <dgm:prSet/>
      <dgm:spPr/>
      <dgm:t>
        <a:bodyPr/>
        <a:lstStyle/>
        <a:p>
          <a:endParaRPr lang="en-US"/>
        </a:p>
      </dgm:t>
    </dgm:pt>
    <dgm:pt modelId="{F3BB412C-4A6B-446B-AA22-0EA72CD71696}" type="sibTrans" cxnId="{EBDF8E89-DE94-4575-ACDB-4D9B9CFDCD43}">
      <dgm:prSet/>
      <dgm:spPr/>
      <dgm:t>
        <a:bodyPr/>
        <a:lstStyle/>
        <a:p>
          <a:endParaRPr lang="en-US"/>
        </a:p>
      </dgm:t>
    </dgm:pt>
    <dgm:pt modelId="{B8843BC1-4B5A-4ED6-9A9D-EC4CEC09EADB}">
      <dgm:prSet/>
      <dgm:spPr/>
      <dgm:t>
        <a:bodyPr/>
        <a:lstStyle/>
        <a:p>
          <a:r>
            <a:rPr lang="en-US"/>
            <a:t>PeopleConnect, Inc – exposed database</a:t>
          </a:r>
        </a:p>
      </dgm:t>
    </dgm:pt>
    <dgm:pt modelId="{79BC1233-32B8-4696-A5E1-1FE3C00C4F6F}" type="parTrans" cxnId="{5B9AC837-3B2D-42BF-982E-5DDC269A3AD4}">
      <dgm:prSet/>
      <dgm:spPr/>
      <dgm:t>
        <a:bodyPr/>
        <a:lstStyle/>
        <a:p>
          <a:endParaRPr lang="en-US"/>
        </a:p>
      </dgm:t>
    </dgm:pt>
    <dgm:pt modelId="{DB37BA68-15EE-4D13-A07F-0021FB9819EE}" type="sibTrans" cxnId="{5B9AC837-3B2D-42BF-982E-5DDC269A3AD4}">
      <dgm:prSet/>
      <dgm:spPr/>
      <dgm:t>
        <a:bodyPr/>
        <a:lstStyle/>
        <a:p>
          <a:endParaRPr lang="en-US"/>
        </a:p>
      </dgm:t>
    </dgm:pt>
    <dgm:pt modelId="{2FB9740E-EBE0-40E1-BF72-86AD6CD9BDD2}">
      <dgm:prSet/>
      <dgm:spPr/>
      <dgm:t>
        <a:bodyPr/>
        <a:lstStyle/>
        <a:p>
          <a:r>
            <a:rPr lang="en-US"/>
            <a:t>NationStar Mortgage – Unsecured Google Cloud storage bucket</a:t>
          </a:r>
        </a:p>
      </dgm:t>
    </dgm:pt>
    <dgm:pt modelId="{F788697D-C58D-4E48-9127-3350E92B4BE2}" type="parTrans" cxnId="{00A2FE7D-EE87-4D95-9A8C-AB4C516D7A94}">
      <dgm:prSet/>
      <dgm:spPr/>
      <dgm:t>
        <a:bodyPr/>
        <a:lstStyle/>
        <a:p>
          <a:endParaRPr lang="en-US"/>
        </a:p>
      </dgm:t>
    </dgm:pt>
    <dgm:pt modelId="{B8A10F11-CAC9-40F8-BBDD-091EA0449A1A}" type="sibTrans" cxnId="{00A2FE7D-EE87-4D95-9A8C-AB4C516D7A94}">
      <dgm:prSet/>
      <dgm:spPr/>
      <dgm:t>
        <a:bodyPr/>
        <a:lstStyle/>
        <a:p>
          <a:endParaRPr lang="en-US"/>
        </a:p>
      </dgm:t>
    </dgm:pt>
    <dgm:pt modelId="{1BDD1721-88B5-4EA9-8338-9F5E8D286CC6}" type="pres">
      <dgm:prSet presAssocID="{AF4E816C-9472-4507-B5E8-9B15DCE7FBEF}" presName="vert0" presStyleCnt="0">
        <dgm:presLayoutVars>
          <dgm:dir/>
          <dgm:animOne val="branch"/>
          <dgm:animLvl val="lvl"/>
        </dgm:presLayoutVars>
      </dgm:prSet>
      <dgm:spPr/>
    </dgm:pt>
    <dgm:pt modelId="{F9DDCC2D-7162-4A98-ABB7-EADE62DB405F}" type="pres">
      <dgm:prSet presAssocID="{987CFD92-7E26-48A6-AEC9-E513CCF6B4F5}" presName="thickLine" presStyleLbl="alignNode1" presStyleIdx="0" presStyleCnt="4"/>
      <dgm:spPr/>
    </dgm:pt>
    <dgm:pt modelId="{A801B8D8-6117-4D0B-9A49-CC339E10A3FD}" type="pres">
      <dgm:prSet presAssocID="{987CFD92-7E26-48A6-AEC9-E513CCF6B4F5}" presName="horz1" presStyleCnt="0"/>
      <dgm:spPr/>
    </dgm:pt>
    <dgm:pt modelId="{1A5FB355-3A25-4DDC-8A70-A81B40650EA2}" type="pres">
      <dgm:prSet presAssocID="{987CFD92-7E26-48A6-AEC9-E513CCF6B4F5}" presName="tx1" presStyleLbl="revTx" presStyleIdx="0" presStyleCnt="4"/>
      <dgm:spPr/>
    </dgm:pt>
    <dgm:pt modelId="{F60E577D-7984-4B8D-82BD-182F404ED332}" type="pres">
      <dgm:prSet presAssocID="{987CFD92-7E26-48A6-AEC9-E513CCF6B4F5}" presName="vert1" presStyleCnt="0"/>
      <dgm:spPr/>
    </dgm:pt>
    <dgm:pt modelId="{1D048745-43AB-410E-A51C-7F0CF4DE041A}" type="pres">
      <dgm:prSet presAssocID="{B9339F4D-9A1D-459D-8539-A808099DD1CC}" presName="thickLine" presStyleLbl="alignNode1" presStyleIdx="1" presStyleCnt="4"/>
      <dgm:spPr/>
    </dgm:pt>
    <dgm:pt modelId="{41AACF8D-AB86-4669-B931-DBCA8E921F92}" type="pres">
      <dgm:prSet presAssocID="{B9339F4D-9A1D-459D-8539-A808099DD1CC}" presName="horz1" presStyleCnt="0"/>
      <dgm:spPr/>
    </dgm:pt>
    <dgm:pt modelId="{B43065CB-B748-44E8-8506-E3A65BBC5561}" type="pres">
      <dgm:prSet presAssocID="{B9339F4D-9A1D-459D-8539-A808099DD1CC}" presName="tx1" presStyleLbl="revTx" presStyleIdx="1" presStyleCnt="4"/>
      <dgm:spPr/>
    </dgm:pt>
    <dgm:pt modelId="{C19E3294-91DF-454E-9EC9-7BC7B6979AD7}" type="pres">
      <dgm:prSet presAssocID="{B9339F4D-9A1D-459D-8539-A808099DD1CC}" presName="vert1" presStyleCnt="0"/>
      <dgm:spPr/>
    </dgm:pt>
    <dgm:pt modelId="{CE387403-5A71-4BE0-A6F9-67DF36D451A6}" type="pres">
      <dgm:prSet presAssocID="{B8843BC1-4B5A-4ED6-9A9D-EC4CEC09EADB}" presName="thickLine" presStyleLbl="alignNode1" presStyleIdx="2" presStyleCnt="4"/>
      <dgm:spPr/>
    </dgm:pt>
    <dgm:pt modelId="{AF56DA17-4E4A-48F6-9969-6BBEE16B14E9}" type="pres">
      <dgm:prSet presAssocID="{B8843BC1-4B5A-4ED6-9A9D-EC4CEC09EADB}" presName="horz1" presStyleCnt="0"/>
      <dgm:spPr/>
    </dgm:pt>
    <dgm:pt modelId="{C32EAF9F-2C55-464D-B658-4F075A643F76}" type="pres">
      <dgm:prSet presAssocID="{B8843BC1-4B5A-4ED6-9A9D-EC4CEC09EADB}" presName="tx1" presStyleLbl="revTx" presStyleIdx="2" presStyleCnt="4"/>
      <dgm:spPr/>
    </dgm:pt>
    <dgm:pt modelId="{139969E9-3BA9-42CF-B621-36063392E0E0}" type="pres">
      <dgm:prSet presAssocID="{B8843BC1-4B5A-4ED6-9A9D-EC4CEC09EADB}" presName="vert1" presStyleCnt="0"/>
      <dgm:spPr/>
    </dgm:pt>
    <dgm:pt modelId="{D7C8034F-27F3-431A-A01B-1CD570D3C3E3}" type="pres">
      <dgm:prSet presAssocID="{2FB9740E-EBE0-40E1-BF72-86AD6CD9BDD2}" presName="thickLine" presStyleLbl="alignNode1" presStyleIdx="3" presStyleCnt="4"/>
      <dgm:spPr/>
    </dgm:pt>
    <dgm:pt modelId="{24CB00C6-7BB6-407B-BEF6-04249BA03E16}" type="pres">
      <dgm:prSet presAssocID="{2FB9740E-EBE0-40E1-BF72-86AD6CD9BDD2}" presName="horz1" presStyleCnt="0"/>
      <dgm:spPr/>
    </dgm:pt>
    <dgm:pt modelId="{EBAAD866-5B57-493A-ADB0-DF6BA232649E}" type="pres">
      <dgm:prSet presAssocID="{2FB9740E-EBE0-40E1-BF72-86AD6CD9BDD2}" presName="tx1" presStyleLbl="revTx" presStyleIdx="3" presStyleCnt="4"/>
      <dgm:spPr/>
    </dgm:pt>
    <dgm:pt modelId="{FC503C65-3739-4C2C-8AE9-5FB5E05D9779}" type="pres">
      <dgm:prSet presAssocID="{2FB9740E-EBE0-40E1-BF72-86AD6CD9BDD2}" presName="vert1" presStyleCnt="0"/>
      <dgm:spPr/>
    </dgm:pt>
  </dgm:ptLst>
  <dgm:cxnLst>
    <dgm:cxn modelId="{5B9AC837-3B2D-42BF-982E-5DDC269A3AD4}" srcId="{AF4E816C-9472-4507-B5E8-9B15DCE7FBEF}" destId="{B8843BC1-4B5A-4ED6-9A9D-EC4CEC09EADB}" srcOrd="2" destOrd="0" parTransId="{79BC1233-32B8-4696-A5E1-1FE3C00C4F6F}" sibTransId="{DB37BA68-15EE-4D13-A07F-0021FB9819EE}"/>
    <dgm:cxn modelId="{F280E25F-CA6F-4260-A299-A8E6E8576AC2}" type="presOf" srcId="{B9339F4D-9A1D-459D-8539-A808099DD1CC}" destId="{B43065CB-B748-44E8-8506-E3A65BBC5561}" srcOrd="0" destOrd="0" presId="urn:microsoft.com/office/officeart/2008/layout/LinedList"/>
    <dgm:cxn modelId="{D1A59246-5411-4F4E-8448-ED397EBC9CC8}" type="presOf" srcId="{AF4E816C-9472-4507-B5E8-9B15DCE7FBEF}" destId="{1BDD1721-88B5-4EA9-8338-9F5E8D286CC6}" srcOrd="0" destOrd="0" presId="urn:microsoft.com/office/officeart/2008/layout/LinedList"/>
    <dgm:cxn modelId="{44A05649-A4DD-4C18-A69E-6F681D341D97}" type="presOf" srcId="{987CFD92-7E26-48A6-AEC9-E513CCF6B4F5}" destId="{1A5FB355-3A25-4DDC-8A70-A81B40650EA2}" srcOrd="0" destOrd="0" presId="urn:microsoft.com/office/officeart/2008/layout/LinedList"/>
    <dgm:cxn modelId="{00A2FE7D-EE87-4D95-9A8C-AB4C516D7A94}" srcId="{AF4E816C-9472-4507-B5E8-9B15DCE7FBEF}" destId="{2FB9740E-EBE0-40E1-BF72-86AD6CD9BDD2}" srcOrd="3" destOrd="0" parTransId="{F788697D-C58D-4E48-9127-3350E92B4BE2}" sibTransId="{B8A10F11-CAC9-40F8-BBDD-091EA0449A1A}"/>
    <dgm:cxn modelId="{EBDF8E89-DE94-4575-ACDB-4D9B9CFDCD43}" srcId="{AF4E816C-9472-4507-B5E8-9B15DCE7FBEF}" destId="{B9339F4D-9A1D-459D-8539-A808099DD1CC}" srcOrd="1" destOrd="0" parTransId="{3FEFE7BB-D86B-4C47-84BC-1A0A8C4BB48E}" sibTransId="{F3BB412C-4A6B-446B-AA22-0EA72CD71696}"/>
    <dgm:cxn modelId="{46A4158D-98DD-424B-9DA9-F91AE11DA1F2}" type="presOf" srcId="{2FB9740E-EBE0-40E1-BF72-86AD6CD9BDD2}" destId="{EBAAD866-5B57-493A-ADB0-DF6BA232649E}" srcOrd="0" destOrd="0" presId="urn:microsoft.com/office/officeart/2008/layout/LinedList"/>
    <dgm:cxn modelId="{2328EFF2-60FC-4EAB-B74A-2D7C969318BD}" type="presOf" srcId="{B8843BC1-4B5A-4ED6-9A9D-EC4CEC09EADB}" destId="{C32EAF9F-2C55-464D-B658-4F075A643F76}" srcOrd="0" destOrd="0" presId="urn:microsoft.com/office/officeart/2008/layout/LinedList"/>
    <dgm:cxn modelId="{9252F0F7-72D5-47AD-BC3A-C84F66B8CEDB}" srcId="{AF4E816C-9472-4507-B5E8-9B15DCE7FBEF}" destId="{987CFD92-7E26-48A6-AEC9-E513CCF6B4F5}" srcOrd="0" destOrd="0" parTransId="{E53F3C52-8562-403D-B3F1-D58BBDBA220C}" sibTransId="{4B45DF78-76D0-4A0C-BED5-12A0B05999CC}"/>
    <dgm:cxn modelId="{16749A9F-CBAF-4E59-9161-B6F4FCA240B9}" type="presParOf" srcId="{1BDD1721-88B5-4EA9-8338-9F5E8D286CC6}" destId="{F9DDCC2D-7162-4A98-ABB7-EADE62DB405F}" srcOrd="0" destOrd="0" presId="urn:microsoft.com/office/officeart/2008/layout/LinedList"/>
    <dgm:cxn modelId="{4CEC58B4-B1FF-481E-8BE7-E67E73F00AEA}" type="presParOf" srcId="{1BDD1721-88B5-4EA9-8338-9F5E8D286CC6}" destId="{A801B8D8-6117-4D0B-9A49-CC339E10A3FD}" srcOrd="1" destOrd="0" presId="urn:microsoft.com/office/officeart/2008/layout/LinedList"/>
    <dgm:cxn modelId="{5076182B-16CA-4B1F-943F-CF3AB58F5FA3}" type="presParOf" srcId="{A801B8D8-6117-4D0B-9A49-CC339E10A3FD}" destId="{1A5FB355-3A25-4DDC-8A70-A81B40650EA2}" srcOrd="0" destOrd="0" presId="urn:microsoft.com/office/officeart/2008/layout/LinedList"/>
    <dgm:cxn modelId="{74174992-FE01-4196-BB34-1582096F073A}" type="presParOf" srcId="{A801B8D8-6117-4D0B-9A49-CC339E10A3FD}" destId="{F60E577D-7984-4B8D-82BD-182F404ED332}" srcOrd="1" destOrd="0" presId="urn:microsoft.com/office/officeart/2008/layout/LinedList"/>
    <dgm:cxn modelId="{901DC330-5011-402A-AD7A-E99B49A209AE}" type="presParOf" srcId="{1BDD1721-88B5-4EA9-8338-9F5E8D286CC6}" destId="{1D048745-43AB-410E-A51C-7F0CF4DE041A}" srcOrd="2" destOrd="0" presId="urn:microsoft.com/office/officeart/2008/layout/LinedList"/>
    <dgm:cxn modelId="{A09B9081-CAB9-47D7-864B-530E760D8525}" type="presParOf" srcId="{1BDD1721-88B5-4EA9-8338-9F5E8D286CC6}" destId="{41AACF8D-AB86-4669-B931-DBCA8E921F92}" srcOrd="3" destOrd="0" presId="urn:microsoft.com/office/officeart/2008/layout/LinedList"/>
    <dgm:cxn modelId="{7FB6C538-A504-41E3-AC16-B6FDCBDCC923}" type="presParOf" srcId="{41AACF8D-AB86-4669-B931-DBCA8E921F92}" destId="{B43065CB-B748-44E8-8506-E3A65BBC5561}" srcOrd="0" destOrd="0" presId="urn:microsoft.com/office/officeart/2008/layout/LinedList"/>
    <dgm:cxn modelId="{D39040FC-B247-45A3-AFD1-C78F1CEAE169}" type="presParOf" srcId="{41AACF8D-AB86-4669-B931-DBCA8E921F92}" destId="{C19E3294-91DF-454E-9EC9-7BC7B6979AD7}" srcOrd="1" destOrd="0" presId="urn:microsoft.com/office/officeart/2008/layout/LinedList"/>
    <dgm:cxn modelId="{D8101A9D-6B31-434F-A901-ABC46E55B7CA}" type="presParOf" srcId="{1BDD1721-88B5-4EA9-8338-9F5E8D286CC6}" destId="{CE387403-5A71-4BE0-A6F9-67DF36D451A6}" srcOrd="4" destOrd="0" presId="urn:microsoft.com/office/officeart/2008/layout/LinedList"/>
    <dgm:cxn modelId="{8790750B-AE81-4CD4-B345-920A21C4C1EC}" type="presParOf" srcId="{1BDD1721-88B5-4EA9-8338-9F5E8D286CC6}" destId="{AF56DA17-4E4A-48F6-9969-6BBEE16B14E9}" srcOrd="5" destOrd="0" presId="urn:microsoft.com/office/officeart/2008/layout/LinedList"/>
    <dgm:cxn modelId="{535499AA-BC9C-48D6-9C1F-75F086084D6E}" type="presParOf" srcId="{AF56DA17-4E4A-48F6-9969-6BBEE16B14E9}" destId="{C32EAF9F-2C55-464D-B658-4F075A643F76}" srcOrd="0" destOrd="0" presId="urn:microsoft.com/office/officeart/2008/layout/LinedList"/>
    <dgm:cxn modelId="{C5CE0B63-26D3-4819-9776-A115463EADF2}" type="presParOf" srcId="{AF56DA17-4E4A-48F6-9969-6BBEE16B14E9}" destId="{139969E9-3BA9-42CF-B621-36063392E0E0}" srcOrd="1" destOrd="0" presId="urn:microsoft.com/office/officeart/2008/layout/LinedList"/>
    <dgm:cxn modelId="{21B6AF5C-B29C-4B31-BA61-D20A11EBB590}" type="presParOf" srcId="{1BDD1721-88B5-4EA9-8338-9F5E8D286CC6}" destId="{D7C8034F-27F3-431A-A01B-1CD570D3C3E3}" srcOrd="6" destOrd="0" presId="urn:microsoft.com/office/officeart/2008/layout/LinedList"/>
    <dgm:cxn modelId="{B58ABB9D-EB51-4013-9E56-31D6759CB3BB}" type="presParOf" srcId="{1BDD1721-88B5-4EA9-8338-9F5E8D286CC6}" destId="{24CB00C6-7BB6-407B-BEF6-04249BA03E16}" srcOrd="7" destOrd="0" presId="urn:microsoft.com/office/officeart/2008/layout/LinedList"/>
    <dgm:cxn modelId="{9F67CE63-A0DE-4DBE-A85F-E31950254F02}" type="presParOf" srcId="{24CB00C6-7BB6-407B-BEF6-04249BA03E16}" destId="{EBAAD866-5B57-493A-ADB0-DF6BA232649E}" srcOrd="0" destOrd="0" presId="urn:microsoft.com/office/officeart/2008/layout/LinedList"/>
    <dgm:cxn modelId="{69947F84-5388-4F97-BEA1-7058C6A1EEE8}" type="presParOf" srcId="{24CB00C6-7BB6-407B-BEF6-04249BA03E16}" destId="{FC503C65-3739-4C2C-8AE9-5FB5E05D977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85FE95-7D3E-4CE8-80BD-71D8F3C75D0D}"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57880A4F-077F-4392-A941-312E4DE7605C}">
      <dgm:prSet phldrT="[Text]"/>
      <dgm:spPr/>
      <dgm:t>
        <a:bodyPr/>
        <a:lstStyle/>
        <a:p>
          <a:r>
            <a:rPr lang="en-US" dirty="0"/>
            <a:t>What are we building?</a:t>
          </a:r>
          <a:endParaRPr lang="en-GB" dirty="0"/>
        </a:p>
      </dgm:t>
    </dgm:pt>
    <dgm:pt modelId="{C1D48271-38C6-4112-A22A-93D0CD56625A}" type="parTrans" cxnId="{9E2C702A-2014-4C4C-9C7E-465626292A0C}">
      <dgm:prSet/>
      <dgm:spPr/>
      <dgm:t>
        <a:bodyPr/>
        <a:lstStyle/>
        <a:p>
          <a:endParaRPr lang="en-GB"/>
        </a:p>
      </dgm:t>
    </dgm:pt>
    <dgm:pt modelId="{3EF1AE8D-37FD-4359-A0C4-D710F319C919}" type="sibTrans" cxnId="{9E2C702A-2014-4C4C-9C7E-465626292A0C}">
      <dgm:prSet/>
      <dgm:spPr/>
      <dgm:t>
        <a:bodyPr/>
        <a:lstStyle/>
        <a:p>
          <a:endParaRPr lang="en-GB"/>
        </a:p>
      </dgm:t>
    </dgm:pt>
    <dgm:pt modelId="{6D5C47A5-5D83-4915-B465-A8EBAD052408}">
      <dgm:prSet phldrT="[Text]"/>
      <dgm:spPr/>
      <dgm:t>
        <a:bodyPr/>
        <a:lstStyle/>
        <a:p>
          <a:r>
            <a:rPr lang="en-US" dirty="0"/>
            <a:t>What could go wrong?</a:t>
          </a:r>
          <a:endParaRPr lang="en-GB" dirty="0"/>
        </a:p>
      </dgm:t>
    </dgm:pt>
    <dgm:pt modelId="{19D1C920-6013-4DF6-A315-3AA2CC4F294E}" type="parTrans" cxnId="{1A9F05B7-0E73-42CC-A956-6EECABFC7A15}">
      <dgm:prSet/>
      <dgm:spPr/>
      <dgm:t>
        <a:bodyPr/>
        <a:lstStyle/>
        <a:p>
          <a:endParaRPr lang="en-GB"/>
        </a:p>
      </dgm:t>
    </dgm:pt>
    <dgm:pt modelId="{EECE56C3-E9C4-49BF-940F-581A1A1777F3}" type="sibTrans" cxnId="{1A9F05B7-0E73-42CC-A956-6EECABFC7A15}">
      <dgm:prSet/>
      <dgm:spPr/>
      <dgm:t>
        <a:bodyPr/>
        <a:lstStyle/>
        <a:p>
          <a:endParaRPr lang="en-GB"/>
        </a:p>
      </dgm:t>
    </dgm:pt>
    <dgm:pt modelId="{29016B12-9D7E-44B8-B3E5-42622972EE99}">
      <dgm:prSet phldrT="[Text]"/>
      <dgm:spPr/>
      <dgm:t>
        <a:bodyPr/>
        <a:lstStyle/>
        <a:p>
          <a:r>
            <a:rPr lang="en-US" dirty="0"/>
            <a:t>Mitigating controls</a:t>
          </a:r>
          <a:endParaRPr lang="en-GB" dirty="0"/>
        </a:p>
      </dgm:t>
    </dgm:pt>
    <dgm:pt modelId="{91BD6299-F07E-4365-AA0B-EB8EBEEBBB56}" type="parTrans" cxnId="{8703D8F1-2B31-4C39-8EEF-351634ADC522}">
      <dgm:prSet/>
      <dgm:spPr/>
      <dgm:t>
        <a:bodyPr/>
        <a:lstStyle/>
        <a:p>
          <a:endParaRPr lang="en-GB"/>
        </a:p>
      </dgm:t>
    </dgm:pt>
    <dgm:pt modelId="{4F7B87CB-0A3D-4256-82BC-DA2DFA618801}" type="sibTrans" cxnId="{8703D8F1-2B31-4C39-8EEF-351634ADC522}">
      <dgm:prSet/>
      <dgm:spPr/>
      <dgm:t>
        <a:bodyPr/>
        <a:lstStyle/>
        <a:p>
          <a:endParaRPr lang="en-GB"/>
        </a:p>
      </dgm:t>
    </dgm:pt>
    <dgm:pt modelId="{10104994-EF2B-4F16-AE1A-B9C9DFDEA787}">
      <dgm:prSet phldrT="[Text]"/>
      <dgm:spPr/>
      <dgm:t>
        <a:bodyPr/>
        <a:lstStyle/>
        <a:p>
          <a:r>
            <a:rPr lang="en-US" dirty="0"/>
            <a:t>Did we do a good enough job?</a:t>
          </a:r>
          <a:endParaRPr lang="en-GB" dirty="0"/>
        </a:p>
      </dgm:t>
    </dgm:pt>
    <dgm:pt modelId="{761AB410-755E-45F7-8E46-2D6C402825F4}" type="parTrans" cxnId="{B5670373-7EFB-4683-B53A-4F5B26168C1B}">
      <dgm:prSet/>
      <dgm:spPr/>
      <dgm:t>
        <a:bodyPr/>
        <a:lstStyle/>
        <a:p>
          <a:endParaRPr lang="en-GB"/>
        </a:p>
      </dgm:t>
    </dgm:pt>
    <dgm:pt modelId="{9A75DFD5-0E56-4979-A3FF-C1D8A9A24C40}" type="sibTrans" cxnId="{B5670373-7EFB-4683-B53A-4F5B26168C1B}">
      <dgm:prSet/>
      <dgm:spPr/>
      <dgm:t>
        <a:bodyPr/>
        <a:lstStyle/>
        <a:p>
          <a:endParaRPr lang="en-GB"/>
        </a:p>
      </dgm:t>
    </dgm:pt>
    <dgm:pt modelId="{3FBB114C-947B-463B-A52E-0F340E5EF0D9}" type="pres">
      <dgm:prSet presAssocID="{7F85FE95-7D3E-4CE8-80BD-71D8F3C75D0D}" presName="cycle" presStyleCnt="0">
        <dgm:presLayoutVars>
          <dgm:dir/>
          <dgm:resizeHandles val="exact"/>
        </dgm:presLayoutVars>
      </dgm:prSet>
      <dgm:spPr/>
    </dgm:pt>
    <dgm:pt modelId="{A045306F-3A44-4769-812C-7D507B80C1C9}" type="pres">
      <dgm:prSet presAssocID="{57880A4F-077F-4392-A941-312E4DE7605C}" presName="node" presStyleLbl="node1" presStyleIdx="0" presStyleCnt="4">
        <dgm:presLayoutVars>
          <dgm:bulletEnabled val="1"/>
        </dgm:presLayoutVars>
      </dgm:prSet>
      <dgm:spPr/>
    </dgm:pt>
    <dgm:pt modelId="{E1C3FACB-DF9F-4AE9-A41C-31298B0C594D}" type="pres">
      <dgm:prSet presAssocID="{57880A4F-077F-4392-A941-312E4DE7605C}" presName="spNode" presStyleCnt="0"/>
      <dgm:spPr/>
    </dgm:pt>
    <dgm:pt modelId="{8F3058D7-CD0C-4302-8F26-05AA45FE359C}" type="pres">
      <dgm:prSet presAssocID="{3EF1AE8D-37FD-4359-A0C4-D710F319C919}" presName="sibTrans" presStyleLbl="sibTrans1D1" presStyleIdx="0" presStyleCnt="4"/>
      <dgm:spPr/>
    </dgm:pt>
    <dgm:pt modelId="{F33FE026-AFFA-4B8F-85A1-C9EF81220DB0}" type="pres">
      <dgm:prSet presAssocID="{6D5C47A5-5D83-4915-B465-A8EBAD052408}" presName="node" presStyleLbl="node1" presStyleIdx="1" presStyleCnt="4">
        <dgm:presLayoutVars>
          <dgm:bulletEnabled val="1"/>
        </dgm:presLayoutVars>
      </dgm:prSet>
      <dgm:spPr/>
    </dgm:pt>
    <dgm:pt modelId="{FABAEE17-E46D-4406-827A-79501BEB2D39}" type="pres">
      <dgm:prSet presAssocID="{6D5C47A5-5D83-4915-B465-A8EBAD052408}" presName="spNode" presStyleCnt="0"/>
      <dgm:spPr/>
    </dgm:pt>
    <dgm:pt modelId="{E79CBC65-5343-4BF6-B9A4-48747D59278D}" type="pres">
      <dgm:prSet presAssocID="{EECE56C3-E9C4-49BF-940F-581A1A1777F3}" presName="sibTrans" presStyleLbl="sibTrans1D1" presStyleIdx="1" presStyleCnt="4"/>
      <dgm:spPr/>
    </dgm:pt>
    <dgm:pt modelId="{874BB29F-E958-4B2D-8CE4-746CD5DB5B4F}" type="pres">
      <dgm:prSet presAssocID="{29016B12-9D7E-44B8-B3E5-42622972EE99}" presName="node" presStyleLbl="node1" presStyleIdx="2" presStyleCnt="4">
        <dgm:presLayoutVars>
          <dgm:bulletEnabled val="1"/>
        </dgm:presLayoutVars>
      </dgm:prSet>
      <dgm:spPr/>
    </dgm:pt>
    <dgm:pt modelId="{8C88E397-827B-4601-948A-386873C3F590}" type="pres">
      <dgm:prSet presAssocID="{29016B12-9D7E-44B8-B3E5-42622972EE99}" presName="spNode" presStyleCnt="0"/>
      <dgm:spPr/>
    </dgm:pt>
    <dgm:pt modelId="{A8386248-25B8-487F-9AC2-CF8637452276}" type="pres">
      <dgm:prSet presAssocID="{4F7B87CB-0A3D-4256-82BC-DA2DFA618801}" presName="sibTrans" presStyleLbl="sibTrans1D1" presStyleIdx="2" presStyleCnt="4"/>
      <dgm:spPr/>
    </dgm:pt>
    <dgm:pt modelId="{9BD0B967-8B71-4E01-B0D6-6A929A396FE4}" type="pres">
      <dgm:prSet presAssocID="{10104994-EF2B-4F16-AE1A-B9C9DFDEA787}" presName="node" presStyleLbl="node1" presStyleIdx="3" presStyleCnt="4">
        <dgm:presLayoutVars>
          <dgm:bulletEnabled val="1"/>
        </dgm:presLayoutVars>
      </dgm:prSet>
      <dgm:spPr/>
    </dgm:pt>
    <dgm:pt modelId="{E3F7E40C-78B6-4A56-8214-4EA10375C7F8}" type="pres">
      <dgm:prSet presAssocID="{10104994-EF2B-4F16-AE1A-B9C9DFDEA787}" presName="spNode" presStyleCnt="0"/>
      <dgm:spPr/>
    </dgm:pt>
    <dgm:pt modelId="{BC6215CD-A367-4D02-A090-53DEEFBDF75A}" type="pres">
      <dgm:prSet presAssocID="{9A75DFD5-0E56-4979-A3FF-C1D8A9A24C40}" presName="sibTrans" presStyleLbl="sibTrans1D1" presStyleIdx="3" presStyleCnt="4"/>
      <dgm:spPr/>
    </dgm:pt>
  </dgm:ptLst>
  <dgm:cxnLst>
    <dgm:cxn modelId="{70F87407-3477-41E1-B71F-F52BE6E44293}" type="presOf" srcId="{9A75DFD5-0E56-4979-A3FF-C1D8A9A24C40}" destId="{BC6215CD-A367-4D02-A090-53DEEFBDF75A}" srcOrd="0" destOrd="0" presId="urn:microsoft.com/office/officeart/2005/8/layout/cycle5"/>
    <dgm:cxn modelId="{41F3E40B-8768-4F74-9C73-59B91A1EE5C6}" type="presOf" srcId="{10104994-EF2B-4F16-AE1A-B9C9DFDEA787}" destId="{9BD0B967-8B71-4E01-B0D6-6A929A396FE4}" srcOrd="0" destOrd="0" presId="urn:microsoft.com/office/officeart/2005/8/layout/cycle5"/>
    <dgm:cxn modelId="{6FF3F025-2B08-46D9-9CFF-D8DFA433B955}" type="presOf" srcId="{57880A4F-077F-4392-A941-312E4DE7605C}" destId="{A045306F-3A44-4769-812C-7D507B80C1C9}" srcOrd="0" destOrd="0" presId="urn:microsoft.com/office/officeart/2005/8/layout/cycle5"/>
    <dgm:cxn modelId="{9E2C702A-2014-4C4C-9C7E-465626292A0C}" srcId="{7F85FE95-7D3E-4CE8-80BD-71D8F3C75D0D}" destId="{57880A4F-077F-4392-A941-312E4DE7605C}" srcOrd="0" destOrd="0" parTransId="{C1D48271-38C6-4112-A22A-93D0CD56625A}" sibTransId="{3EF1AE8D-37FD-4359-A0C4-D710F319C919}"/>
    <dgm:cxn modelId="{D72F255E-4B2F-4812-8E4F-31281DE1DCCF}" type="presOf" srcId="{4F7B87CB-0A3D-4256-82BC-DA2DFA618801}" destId="{A8386248-25B8-487F-9AC2-CF8637452276}" srcOrd="0" destOrd="0" presId="urn:microsoft.com/office/officeart/2005/8/layout/cycle5"/>
    <dgm:cxn modelId="{CDA90341-FF09-40D7-9FFC-0C819848DBCB}" type="presOf" srcId="{EECE56C3-E9C4-49BF-940F-581A1A1777F3}" destId="{E79CBC65-5343-4BF6-B9A4-48747D59278D}" srcOrd="0" destOrd="0" presId="urn:microsoft.com/office/officeart/2005/8/layout/cycle5"/>
    <dgm:cxn modelId="{282DEF72-FF12-4350-B73C-C20915E196FE}" type="presOf" srcId="{3EF1AE8D-37FD-4359-A0C4-D710F319C919}" destId="{8F3058D7-CD0C-4302-8F26-05AA45FE359C}" srcOrd="0" destOrd="0" presId="urn:microsoft.com/office/officeart/2005/8/layout/cycle5"/>
    <dgm:cxn modelId="{B5670373-7EFB-4683-B53A-4F5B26168C1B}" srcId="{7F85FE95-7D3E-4CE8-80BD-71D8F3C75D0D}" destId="{10104994-EF2B-4F16-AE1A-B9C9DFDEA787}" srcOrd="3" destOrd="0" parTransId="{761AB410-755E-45F7-8E46-2D6C402825F4}" sibTransId="{9A75DFD5-0E56-4979-A3FF-C1D8A9A24C40}"/>
    <dgm:cxn modelId="{D602CDB1-84F0-4D12-B3DA-AEED2B7CD96F}" type="presOf" srcId="{7F85FE95-7D3E-4CE8-80BD-71D8F3C75D0D}" destId="{3FBB114C-947B-463B-A52E-0F340E5EF0D9}" srcOrd="0" destOrd="0" presId="urn:microsoft.com/office/officeart/2005/8/layout/cycle5"/>
    <dgm:cxn modelId="{1A9F05B7-0E73-42CC-A956-6EECABFC7A15}" srcId="{7F85FE95-7D3E-4CE8-80BD-71D8F3C75D0D}" destId="{6D5C47A5-5D83-4915-B465-A8EBAD052408}" srcOrd="1" destOrd="0" parTransId="{19D1C920-6013-4DF6-A315-3AA2CC4F294E}" sibTransId="{EECE56C3-E9C4-49BF-940F-581A1A1777F3}"/>
    <dgm:cxn modelId="{443AEACF-57EB-4501-B975-B0EFEAA73E47}" type="presOf" srcId="{6D5C47A5-5D83-4915-B465-A8EBAD052408}" destId="{F33FE026-AFFA-4B8F-85A1-C9EF81220DB0}" srcOrd="0" destOrd="0" presId="urn:microsoft.com/office/officeart/2005/8/layout/cycle5"/>
    <dgm:cxn modelId="{8703D8F1-2B31-4C39-8EEF-351634ADC522}" srcId="{7F85FE95-7D3E-4CE8-80BD-71D8F3C75D0D}" destId="{29016B12-9D7E-44B8-B3E5-42622972EE99}" srcOrd="2" destOrd="0" parTransId="{91BD6299-F07E-4365-AA0B-EB8EBEEBBB56}" sibTransId="{4F7B87CB-0A3D-4256-82BC-DA2DFA618801}"/>
    <dgm:cxn modelId="{C6878DF7-5A84-485B-BA7D-2E232ED943CC}" type="presOf" srcId="{29016B12-9D7E-44B8-B3E5-42622972EE99}" destId="{874BB29F-E958-4B2D-8CE4-746CD5DB5B4F}" srcOrd="0" destOrd="0" presId="urn:microsoft.com/office/officeart/2005/8/layout/cycle5"/>
    <dgm:cxn modelId="{B86D887F-3823-4740-AC3F-A2B272B92068}" type="presParOf" srcId="{3FBB114C-947B-463B-A52E-0F340E5EF0D9}" destId="{A045306F-3A44-4769-812C-7D507B80C1C9}" srcOrd="0" destOrd="0" presId="urn:microsoft.com/office/officeart/2005/8/layout/cycle5"/>
    <dgm:cxn modelId="{C3ACB082-FB91-4756-B9C3-1180427FAF8A}" type="presParOf" srcId="{3FBB114C-947B-463B-A52E-0F340E5EF0D9}" destId="{E1C3FACB-DF9F-4AE9-A41C-31298B0C594D}" srcOrd="1" destOrd="0" presId="urn:microsoft.com/office/officeart/2005/8/layout/cycle5"/>
    <dgm:cxn modelId="{CB4F9E9C-B4F6-4874-BBF1-B39141F2ACE9}" type="presParOf" srcId="{3FBB114C-947B-463B-A52E-0F340E5EF0D9}" destId="{8F3058D7-CD0C-4302-8F26-05AA45FE359C}" srcOrd="2" destOrd="0" presId="urn:microsoft.com/office/officeart/2005/8/layout/cycle5"/>
    <dgm:cxn modelId="{A891EE38-26EC-4E0D-9141-10E5C46DF8BD}" type="presParOf" srcId="{3FBB114C-947B-463B-A52E-0F340E5EF0D9}" destId="{F33FE026-AFFA-4B8F-85A1-C9EF81220DB0}" srcOrd="3" destOrd="0" presId="urn:microsoft.com/office/officeart/2005/8/layout/cycle5"/>
    <dgm:cxn modelId="{091CF0BD-3304-4F82-9FEF-FCAD0A3E027C}" type="presParOf" srcId="{3FBB114C-947B-463B-A52E-0F340E5EF0D9}" destId="{FABAEE17-E46D-4406-827A-79501BEB2D39}" srcOrd="4" destOrd="0" presId="urn:microsoft.com/office/officeart/2005/8/layout/cycle5"/>
    <dgm:cxn modelId="{316A062D-C777-4C3D-8AE5-0F8A74D908E9}" type="presParOf" srcId="{3FBB114C-947B-463B-A52E-0F340E5EF0D9}" destId="{E79CBC65-5343-4BF6-B9A4-48747D59278D}" srcOrd="5" destOrd="0" presId="urn:microsoft.com/office/officeart/2005/8/layout/cycle5"/>
    <dgm:cxn modelId="{A1EB3988-99D2-45A2-91B1-72CF2D54FD7B}" type="presParOf" srcId="{3FBB114C-947B-463B-A52E-0F340E5EF0D9}" destId="{874BB29F-E958-4B2D-8CE4-746CD5DB5B4F}" srcOrd="6" destOrd="0" presId="urn:microsoft.com/office/officeart/2005/8/layout/cycle5"/>
    <dgm:cxn modelId="{14158167-7330-486D-9014-485CCFD13889}" type="presParOf" srcId="{3FBB114C-947B-463B-A52E-0F340E5EF0D9}" destId="{8C88E397-827B-4601-948A-386873C3F590}" srcOrd="7" destOrd="0" presId="urn:microsoft.com/office/officeart/2005/8/layout/cycle5"/>
    <dgm:cxn modelId="{20B91C8E-F906-4F22-B17D-1DDE2226AB16}" type="presParOf" srcId="{3FBB114C-947B-463B-A52E-0F340E5EF0D9}" destId="{A8386248-25B8-487F-9AC2-CF8637452276}" srcOrd="8" destOrd="0" presId="urn:microsoft.com/office/officeart/2005/8/layout/cycle5"/>
    <dgm:cxn modelId="{0A173E94-B535-44D8-BB3F-A65B970C61F1}" type="presParOf" srcId="{3FBB114C-947B-463B-A52E-0F340E5EF0D9}" destId="{9BD0B967-8B71-4E01-B0D6-6A929A396FE4}" srcOrd="9" destOrd="0" presId="urn:microsoft.com/office/officeart/2005/8/layout/cycle5"/>
    <dgm:cxn modelId="{C712C0E6-105D-475D-8202-3F2D5B1EE99D}" type="presParOf" srcId="{3FBB114C-947B-463B-A52E-0F340E5EF0D9}" destId="{E3F7E40C-78B6-4A56-8214-4EA10375C7F8}" srcOrd="10" destOrd="0" presId="urn:microsoft.com/office/officeart/2005/8/layout/cycle5"/>
    <dgm:cxn modelId="{1CBA3D04-7F4A-4F6A-B5D0-0F4634317288}" type="presParOf" srcId="{3FBB114C-947B-463B-A52E-0F340E5EF0D9}" destId="{BC6215CD-A367-4D02-A090-53DEEFBDF75A}"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C55652-320F-4E65-AF51-7902CEFB8A9D}" type="doc">
      <dgm:prSet loTypeId="urn:microsoft.com/office/officeart/2008/layout/LinedList" loCatId="list" qsTypeId="urn:microsoft.com/office/officeart/2005/8/quickstyle/simple4" qsCatId="simple" csTypeId="urn:microsoft.com/office/officeart/2005/8/colors/accent1_2" csCatId="accent1"/>
      <dgm:spPr/>
      <dgm:t>
        <a:bodyPr/>
        <a:lstStyle/>
        <a:p>
          <a:endParaRPr lang="en-US"/>
        </a:p>
      </dgm:t>
    </dgm:pt>
    <dgm:pt modelId="{03CCD6CA-604F-49E7-B160-10490C0A9193}">
      <dgm:prSet/>
      <dgm:spPr/>
      <dgm:t>
        <a:bodyPr/>
        <a:lstStyle/>
        <a:p>
          <a:r>
            <a:rPr lang="en-US"/>
            <a:t>STRIDE – Simple for smaller organisations or getting started</a:t>
          </a:r>
        </a:p>
      </dgm:t>
    </dgm:pt>
    <dgm:pt modelId="{7FA86A92-A196-49D6-B57B-11762C75836F}" type="parTrans" cxnId="{094A7C75-F937-48C0-BDB5-4D5E8C273531}">
      <dgm:prSet/>
      <dgm:spPr/>
      <dgm:t>
        <a:bodyPr/>
        <a:lstStyle/>
        <a:p>
          <a:endParaRPr lang="en-US"/>
        </a:p>
      </dgm:t>
    </dgm:pt>
    <dgm:pt modelId="{82955933-9DA4-4EC4-9D71-86AE0FFA39A7}" type="sibTrans" cxnId="{094A7C75-F937-48C0-BDB5-4D5E8C273531}">
      <dgm:prSet/>
      <dgm:spPr/>
      <dgm:t>
        <a:bodyPr/>
        <a:lstStyle/>
        <a:p>
          <a:endParaRPr lang="en-US"/>
        </a:p>
      </dgm:t>
    </dgm:pt>
    <dgm:pt modelId="{7433CE08-AAF7-4638-8AD5-1D5DDA0B7AE9}">
      <dgm:prSet/>
      <dgm:spPr/>
      <dgm:t>
        <a:bodyPr/>
        <a:lstStyle/>
        <a:p>
          <a:r>
            <a:rPr lang="en-US"/>
            <a:t>DREAD – More quantitative, good for working out ‘how bad is it?’</a:t>
          </a:r>
        </a:p>
      </dgm:t>
    </dgm:pt>
    <dgm:pt modelId="{D98EFA38-B3BD-4B49-A85C-A21F8A88D090}" type="parTrans" cxnId="{29A707F5-3C6A-4C0E-86E0-9E7F2FE59EED}">
      <dgm:prSet/>
      <dgm:spPr/>
      <dgm:t>
        <a:bodyPr/>
        <a:lstStyle/>
        <a:p>
          <a:endParaRPr lang="en-US"/>
        </a:p>
      </dgm:t>
    </dgm:pt>
    <dgm:pt modelId="{F9216D27-9DC7-4588-9534-DAF3F80E64A8}" type="sibTrans" cxnId="{29A707F5-3C6A-4C0E-86E0-9E7F2FE59EED}">
      <dgm:prSet/>
      <dgm:spPr/>
      <dgm:t>
        <a:bodyPr/>
        <a:lstStyle/>
        <a:p>
          <a:endParaRPr lang="en-US"/>
        </a:p>
      </dgm:t>
    </dgm:pt>
    <dgm:pt modelId="{D628A392-88F0-4B8F-A0FF-B73111AEBC41}">
      <dgm:prSet/>
      <dgm:spPr/>
      <dgm:t>
        <a:bodyPr/>
        <a:lstStyle/>
        <a:p>
          <a:r>
            <a:rPr lang="en-US"/>
            <a:t>PASTA – More comprehensive for those with more resources and experience.</a:t>
          </a:r>
        </a:p>
      </dgm:t>
    </dgm:pt>
    <dgm:pt modelId="{5A78447F-7F6C-4461-8E85-D0A05E89AE3E}" type="parTrans" cxnId="{49268545-16AC-47FE-AE7E-D1332C550B3D}">
      <dgm:prSet/>
      <dgm:spPr/>
      <dgm:t>
        <a:bodyPr/>
        <a:lstStyle/>
        <a:p>
          <a:endParaRPr lang="en-US"/>
        </a:p>
      </dgm:t>
    </dgm:pt>
    <dgm:pt modelId="{7648F885-B1A2-46FF-8B71-79AA86EE78A7}" type="sibTrans" cxnId="{49268545-16AC-47FE-AE7E-D1332C550B3D}">
      <dgm:prSet/>
      <dgm:spPr/>
      <dgm:t>
        <a:bodyPr/>
        <a:lstStyle/>
        <a:p>
          <a:endParaRPr lang="en-US"/>
        </a:p>
      </dgm:t>
    </dgm:pt>
    <dgm:pt modelId="{8EA39854-6562-4A83-817E-99A96D5F264D}" type="pres">
      <dgm:prSet presAssocID="{57C55652-320F-4E65-AF51-7902CEFB8A9D}" presName="vert0" presStyleCnt="0">
        <dgm:presLayoutVars>
          <dgm:dir/>
          <dgm:animOne val="branch"/>
          <dgm:animLvl val="lvl"/>
        </dgm:presLayoutVars>
      </dgm:prSet>
      <dgm:spPr/>
    </dgm:pt>
    <dgm:pt modelId="{502E892C-9EAB-4FCA-AC12-71071F83B41D}" type="pres">
      <dgm:prSet presAssocID="{03CCD6CA-604F-49E7-B160-10490C0A9193}" presName="thickLine" presStyleLbl="alignNode1" presStyleIdx="0" presStyleCnt="3"/>
      <dgm:spPr/>
    </dgm:pt>
    <dgm:pt modelId="{EA1B3368-5BEC-4268-B486-A0B258A5E7C8}" type="pres">
      <dgm:prSet presAssocID="{03CCD6CA-604F-49E7-B160-10490C0A9193}" presName="horz1" presStyleCnt="0"/>
      <dgm:spPr/>
    </dgm:pt>
    <dgm:pt modelId="{81D89478-8424-4149-876D-7BB1A86DB6FD}" type="pres">
      <dgm:prSet presAssocID="{03CCD6CA-604F-49E7-B160-10490C0A9193}" presName="tx1" presStyleLbl="revTx" presStyleIdx="0" presStyleCnt="3"/>
      <dgm:spPr/>
    </dgm:pt>
    <dgm:pt modelId="{A5C8068B-4D9C-4F48-9FB4-B090DD82B3EC}" type="pres">
      <dgm:prSet presAssocID="{03CCD6CA-604F-49E7-B160-10490C0A9193}" presName="vert1" presStyleCnt="0"/>
      <dgm:spPr/>
    </dgm:pt>
    <dgm:pt modelId="{72E104BA-4B36-4987-AF97-C2DB3434D89F}" type="pres">
      <dgm:prSet presAssocID="{7433CE08-AAF7-4638-8AD5-1D5DDA0B7AE9}" presName="thickLine" presStyleLbl="alignNode1" presStyleIdx="1" presStyleCnt="3"/>
      <dgm:spPr/>
    </dgm:pt>
    <dgm:pt modelId="{3F24BD2F-BC4F-40A9-AFB1-1A770E215802}" type="pres">
      <dgm:prSet presAssocID="{7433CE08-AAF7-4638-8AD5-1D5DDA0B7AE9}" presName="horz1" presStyleCnt="0"/>
      <dgm:spPr/>
    </dgm:pt>
    <dgm:pt modelId="{03CE904A-AA04-4A4D-BE72-7068500D443D}" type="pres">
      <dgm:prSet presAssocID="{7433CE08-AAF7-4638-8AD5-1D5DDA0B7AE9}" presName="tx1" presStyleLbl="revTx" presStyleIdx="1" presStyleCnt="3"/>
      <dgm:spPr/>
    </dgm:pt>
    <dgm:pt modelId="{F49019B7-8DD3-4812-80BF-2719BCB7D028}" type="pres">
      <dgm:prSet presAssocID="{7433CE08-AAF7-4638-8AD5-1D5DDA0B7AE9}" presName="vert1" presStyleCnt="0"/>
      <dgm:spPr/>
    </dgm:pt>
    <dgm:pt modelId="{DE222EC0-7E08-48FF-B3D8-5181173B306E}" type="pres">
      <dgm:prSet presAssocID="{D628A392-88F0-4B8F-A0FF-B73111AEBC41}" presName="thickLine" presStyleLbl="alignNode1" presStyleIdx="2" presStyleCnt="3"/>
      <dgm:spPr/>
    </dgm:pt>
    <dgm:pt modelId="{AE7C27D4-3BA0-4B90-9FBA-3684E3D12FE8}" type="pres">
      <dgm:prSet presAssocID="{D628A392-88F0-4B8F-A0FF-B73111AEBC41}" presName="horz1" presStyleCnt="0"/>
      <dgm:spPr/>
    </dgm:pt>
    <dgm:pt modelId="{D3DB4172-211F-4970-A5D4-5B1FF16E472C}" type="pres">
      <dgm:prSet presAssocID="{D628A392-88F0-4B8F-A0FF-B73111AEBC41}" presName="tx1" presStyleLbl="revTx" presStyleIdx="2" presStyleCnt="3"/>
      <dgm:spPr/>
    </dgm:pt>
    <dgm:pt modelId="{E66631D3-877F-4307-9E65-63B546D99F15}" type="pres">
      <dgm:prSet presAssocID="{D628A392-88F0-4B8F-A0FF-B73111AEBC41}" presName="vert1" presStyleCnt="0"/>
      <dgm:spPr/>
    </dgm:pt>
  </dgm:ptLst>
  <dgm:cxnLst>
    <dgm:cxn modelId="{D8DDEE10-5CB9-40B0-9D2C-EC2A62153091}" type="presOf" srcId="{7433CE08-AAF7-4638-8AD5-1D5DDA0B7AE9}" destId="{03CE904A-AA04-4A4D-BE72-7068500D443D}" srcOrd="0" destOrd="0" presId="urn:microsoft.com/office/officeart/2008/layout/LinedList"/>
    <dgm:cxn modelId="{9F7A9D32-8FEB-4B5D-ABB9-F078EAB1A984}" type="presOf" srcId="{03CCD6CA-604F-49E7-B160-10490C0A9193}" destId="{81D89478-8424-4149-876D-7BB1A86DB6FD}" srcOrd="0" destOrd="0" presId="urn:microsoft.com/office/officeart/2008/layout/LinedList"/>
    <dgm:cxn modelId="{49268545-16AC-47FE-AE7E-D1332C550B3D}" srcId="{57C55652-320F-4E65-AF51-7902CEFB8A9D}" destId="{D628A392-88F0-4B8F-A0FF-B73111AEBC41}" srcOrd="2" destOrd="0" parTransId="{5A78447F-7F6C-4461-8E85-D0A05E89AE3E}" sibTransId="{7648F885-B1A2-46FF-8B71-79AA86EE78A7}"/>
    <dgm:cxn modelId="{FB32D965-AB2C-4C3F-9C1C-ECAB4A3D7345}" type="presOf" srcId="{57C55652-320F-4E65-AF51-7902CEFB8A9D}" destId="{8EA39854-6562-4A83-817E-99A96D5F264D}" srcOrd="0" destOrd="0" presId="urn:microsoft.com/office/officeart/2008/layout/LinedList"/>
    <dgm:cxn modelId="{094A7C75-F937-48C0-BDB5-4D5E8C273531}" srcId="{57C55652-320F-4E65-AF51-7902CEFB8A9D}" destId="{03CCD6CA-604F-49E7-B160-10490C0A9193}" srcOrd="0" destOrd="0" parTransId="{7FA86A92-A196-49D6-B57B-11762C75836F}" sibTransId="{82955933-9DA4-4EC4-9D71-86AE0FFA39A7}"/>
    <dgm:cxn modelId="{77F2AAB6-A545-4BDE-BD2E-F2EB5CA24180}" type="presOf" srcId="{D628A392-88F0-4B8F-A0FF-B73111AEBC41}" destId="{D3DB4172-211F-4970-A5D4-5B1FF16E472C}" srcOrd="0" destOrd="0" presId="urn:microsoft.com/office/officeart/2008/layout/LinedList"/>
    <dgm:cxn modelId="{29A707F5-3C6A-4C0E-86E0-9E7F2FE59EED}" srcId="{57C55652-320F-4E65-AF51-7902CEFB8A9D}" destId="{7433CE08-AAF7-4638-8AD5-1D5DDA0B7AE9}" srcOrd="1" destOrd="0" parTransId="{D98EFA38-B3BD-4B49-A85C-A21F8A88D090}" sibTransId="{F9216D27-9DC7-4588-9534-DAF3F80E64A8}"/>
    <dgm:cxn modelId="{73C29644-4883-49FB-B64A-B07E2C9FA60F}" type="presParOf" srcId="{8EA39854-6562-4A83-817E-99A96D5F264D}" destId="{502E892C-9EAB-4FCA-AC12-71071F83B41D}" srcOrd="0" destOrd="0" presId="urn:microsoft.com/office/officeart/2008/layout/LinedList"/>
    <dgm:cxn modelId="{E5D369E4-B16F-4DBB-BAE2-E5890DEFA6A9}" type="presParOf" srcId="{8EA39854-6562-4A83-817E-99A96D5F264D}" destId="{EA1B3368-5BEC-4268-B486-A0B258A5E7C8}" srcOrd="1" destOrd="0" presId="urn:microsoft.com/office/officeart/2008/layout/LinedList"/>
    <dgm:cxn modelId="{3F503206-3550-4245-A658-0E14BFEB335D}" type="presParOf" srcId="{EA1B3368-5BEC-4268-B486-A0B258A5E7C8}" destId="{81D89478-8424-4149-876D-7BB1A86DB6FD}" srcOrd="0" destOrd="0" presId="urn:microsoft.com/office/officeart/2008/layout/LinedList"/>
    <dgm:cxn modelId="{0F0B657A-F6F3-4069-9A43-F54531BB34C4}" type="presParOf" srcId="{EA1B3368-5BEC-4268-B486-A0B258A5E7C8}" destId="{A5C8068B-4D9C-4F48-9FB4-B090DD82B3EC}" srcOrd="1" destOrd="0" presId="urn:microsoft.com/office/officeart/2008/layout/LinedList"/>
    <dgm:cxn modelId="{CD923AEA-C7B5-41F0-9F72-7B65C1503E0E}" type="presParOf" srcId="{8EA39854-6562-4A83-817E-99A96D5F264D}" destId="{72E104BA-4B36-4987-AF97-C2DB3434D89F}" srcOrd="2" destOrd="0" presId="urn:microsoft.com/office/officeart/2008/layout/LinedList"/>
    <dgm:cxn modelId="{2A634073-5F83-4D3D-9144-B18E6432B496}" type="presParOf" srcId="{8EA39854-6562-4A83-817E-99A96D5F264D}" destId="{3F24BD2F-BC4F-40A9-AFB1-1A770E215802}" srcOrd="3" destOrd="0" presId="urn:microsoft.com/office/officeart/2008/layout/LinedList"/>
    <dgm:cxn modelId="{C8A99FDD-BA25-400B-AD00-8FB0C5B2204F}" type="presParOf" srcId="{3F24BD2F-BC4F-40A9-AFB1-1A770E215802}" destId="{03CE904A-AA04-4A4D-BE72-7068500D443D}" srcOrd="0" destOrd="0" presId="urn:microsoft.com/office/officeart/2008/layout/LinedList"/>
    <dgm:cxn modelId="{695D6355-437C-48EB-B09C-88C0847E7AF3}" type="presParOf" srcId="{3F24BD2F-BC4F-40A9-AFB1-1A770E215802}" destId="{F49019B7-8DD3-4812-80BF-2719BCB7D028}" srcOrd="1" destOrd="0" presId="urn:microsoft.com/office/officeart/2008/layout/LinedList"/>
    <dgm:cxn modelId="{3E38CE81-A599-456B-8B07-D9E0E818E324}" type="presParOf" srcId="{8EA39854-6562-4A83-817E-99A96D5F264D}" destId="{DE222EC0-7E08-48FF-B3D8-5181173B306E}" srcOrd="4" destOrd="0" presId="urn:microsoft.com/office/officeart/2008/layout/LinedList"/>
    <dgm:cxn modelId="{9E6504DC-D64D-4AED-978D-38DFD2B7328E}" type="presParOf" srcId="{8EA39854-6562-4A83-817E-99A96D5F264D}" destId="{AE7C27D4-3BA0-4B90-9FBA-3684E3D12FE8}" srcOrd="5" destOrd="0" presId="urn:microsoft.com/office/officeart/2008/layout/LinedList"/>
    <dgm:cxn modelId="{D73FFD9F-1C9C-4E0C-AA17-EC0EEBB03A34}" type="presParOf" srcId="{AE7C27D4-3BA0-4B90-9FBA-3684E3D12FE8}" destId="{D3DB4172-211F-4970-A5D4-5B1FF16E472C}" srcOrd="0" destOrd="0" presId="urn:microsoft.com/office/officeart/2008/layout/LinedList"/>
    <dgm:cxn modelId="{962B73E5-834F-4042-804B-88F6117A3C18}" type="presParOf" srcId="{AE7C27D4-3BA0-4B90-9FBA-3684E3D12FE8}" destId="{E66631D3-877F-4307-9E65-63B546D99F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79208F-2332-460D-921E-37159DC4FD8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B6D9792-27A7-4082-914C-898C6C577335}">
      <dgm:prSet/>
      <dgm:spPr/>
      <dgm:t>
        <a:bodyPr/>
        <a:lstStyle/>
        <a:p>
          <a:r>
            <a:rPr lang="en-US"/>
            <a:t>Spoofing – Controls ensure suitable authentication</a:t>
          </a:r>
        </a:p>
      </dgm:t>
    </dgm:pt>
    <dgm:pt modelId="{EE7D3192-3FA9-4B10-A612-711789154492}" type="parTrans" cxnId="{D68F316A-991B-4F76-A612-9DCC6299C1C4}">
      <dgm:prSet/>
      <dgm:spPr/>
      <dgm:t>
        <a:bodyPr/>
        <a:lstStyle/>
        <a:p>
          <a:endParaRPr lang="en-US"/>
        </a:p>
      </dgm:t>
    </dgm:pt>
    <dgm:pt modelId="{9D8804AC-9BD3-4CE4-8282-B556162FC9A8}" type="sibTrans" cxnId="{D68F316A-991B-4F76-A612-9DCC6299C1C4}">
      <dgm:prSet/>
      <dgm:spPr/>
      <dgm:t>
        <a:bodyPr/>
        <a:lstStyle/>
        <a:p>
          <a:endParaRPr lang="en-US"/>
        </a:p>
      </dgm:t>
    </dgm:pt>
    <dgm:pt modelId="{A665B09B-EA67-44CD-A1A4-7538A15CFD24}">
      <dgm:prSet/>
      <dgm:spPr/>
      <dgm:t>
        <a:bodyPr/>
        <a:lstStyle/>
        <a:p>
          <a:r>
            <a:rPr lang="en-US"/>
            <a:t>Tampering – Controls ensure integrity</a:t>
          </a:r>
        </a:p>
      </dgm:t>
    </dgm:pt>
    <dgm:pt modelId="{F007D4A3-1176-4FC3-9C9F-AF97BFD77620}" type="parTrans" cxnId="{93AAAFB7-4105-41B2-92BF-952FF324B832}">
      <dgm:prSet/>
      <dgm:spPr/>
      <dgm:t>
        <a:bodyPr/>
        <a:lstStyle/>
        <a:p>
          <a:endParaRPr lang="en-US"/>
        </a:p>
      </dgm:t>
    </dgm:pt>
    <dgm:pt modelId="{8FA62723-AE62-49D0-9DE5-51561461EB4E}" type="sibTrans" cxnId="{93AAAFB7-4105-41B2-92BF-952FF324B832}">
      <dgm:prSet/>
      <dgm:spPr/>
      <dgm:t>
        <a:bodyPr/>
        <a:lstStyle/>
        <a:p>
          <a:endParaRPr lang="en-US"/>
        </a:p>
      </dgm:t>
    </dgm:pt>
    <dgm:pt modelId="{994C0434-5009-4CB8-85E4-D7DCE9B43BE1}">
      <dgm:prSet/>
      <dgm:spPr/>
      <dgm:t>
        <a:bodyPr/>
        <a:lstStyle/>
        <a:p>
          <a:r>
            <a:rPr lang="en-US"/>
            <a:t>Repudiation – Controls help avoid non-repudiation</a:t>
          </a:r>
        </a:p>
      </dgm:t>
    </dgm:pt>
    <dgm:pt modelId="{7567CEE5-A000-42C5-BE9E-8B11919F81C6}" type="parTrans" cxnId="{047DDD45-881D-41AA-B34B-5BC942D61C9F}">
      <dgm:prSet/>
      <dgm:spPr/>
      <dgm:t>
        <a:bodyPr/>
        <a:lstStyle/>
        <a:p>
          <a:endParaRPr lang="en-US"/>
        </a:p>
      </dgm:t>
    </dgm:pt>
    <dgm:pt modelId="{07E7A380-22F1-439B-86C4-E41B231639ED}" type="sibTrans" cxnId="{047DDD45-881D-41AA-B34B-5BC942D61C9F}">
      <dgm:prSet/>
      <dgm:spPr/>
      <dgm:t>
        <a:bodyPr/>
        <a:lstStyle/>
        <a:p>
          <a:endParaRPr lang="en-US"/>
        </a:p>
      </dgm:t>
    </dgm:pt>
    <dgm:pt modelId="{ACEBF8E7-A1ED-4CAE-9753-BD8BD6582321}">
      <dgm:prSet/>
      <dgm:spPr/>
      <dgm:t>
        <a:bodyPr/>
        <a:lstStyle/>
        <a:p>
          <a:r>
            <a:rPr lang="en-US"/>
            <a:t>Information Disclosure – Controls ensure confidentiality</a:t>
          </a:r>
        </a:p>
      </dgm:t>
    </dgm:pt>
    <dgm:pt modelId="{B66233C4-4124-43FA-B2C1-BF3E0273147F}" type="parTrans" cxnId="{4C4996A5-FE83-45E6-92E9-5A652FE1F084}">
      <dgm:prSet/>
      <dgm:spPr/>
      <dgm:t>
        <a:bodyPr/>
        <a:lstStyle/>
        <a:p>
          <a:endParaRPr lang="en-US"/>
        </a:p>
      </dgm:t>
    </dgm:pt>
    <dgm:pt modelId="{563F33C5-8A23-457E-9E91-68A41176E018}" type="sibTrans" cxnId="{4C4996A5-FE83-45E6-92E9-5A652FE1F084}">
      <dgm:prSet/>
      <dgm:spPr/>
      <dgm:t>
        <a:bodyPr/>
        <a:lstStyle/>
        <a:p>
          <a:endParaRPr lang="en-US"/>
        </a:p>
      </dgm:t>
    </dgm:pt>
    <dgm:pt modelId="{C70083FF-5D19-484E-9E08-5E0F6C455680}">
      <dgm:prSet/>
      <dgm:spPr/>
      <dgm:t>
        <a:bodyPr/>
        <a:lstStyle/>
        <a:p>
          <a:r>
            <a:rPr lang="en-US" dirty="0"/>
            <a:t>Denial of Service – Controls ensure availability</a:t>
          </a:r>
        </a:p>
      </dgm:t>
    </dgm:pt>
    <dgm:pt modelId="{BE00FFC0-F34A-46E5-8F52-88B9A04DD7E0}" type="parTrans" cxnId="{04CD4481-2DF0-404B-82E2-2836C595EFF9}">
      <dgm:prSet/>
      <dgm:spPr/>
      <dgm:t>
        <a:bodyPr/>
        <a:lstStyle/>
        <a:p>
          <a:endParaRPr lang="en-US"/>
        </a:p>
      </dgm:t>
    </dgm:pt>
    <dgm:pt modelId="{181E6FF4-2FBF-4219-BA7D-2827AE6F4965}" type="sibTrans" cxnId="{04CD4481-2DF0-404B-82E2-2836C595EFF9}">
      <dgm:prSet/>
      <dgm:spPr/>
      <dgm:t>
        <a:bodyPr/>
        <a:lstStyle/>
        <a:p>
          <a:endParaRPr lang="en-US"/>
        </a:p>
      </dgm:t>
    </dgm:pt>
    <dgm:pt modelId="{EA03B6DD-E74D-471D-BA55-46C229FDD6A3}">
      <dgm:prSet/>
      <dgm:spPr/>
      <dgm:t>
        <a:bodyPr/>
        <a:lstStyle/>
        <a:p>
          <a:r>
            <a:rPr lang="en-US"/>
            <a:t>Elevation of Privilege – Controls ensure authorisation</a:t>
          </a:r>
        </a:p>
      </dgm:t>
    </dgm:pt>
    <dgm:pt modelId="{5ACD41C0-EBEF-4692-9FEC-F6A3553E39FF}" type="parTrans" cxnId="{DC9BE61B-8F3B-48FC-A157-8A67C4254F1C}">
      <dgm:prSet/>
      <dgm:spPr/>
      <dgm:t>
        <a:bodyPr/>
        <a:lstStyle/>
        <a:p>
          <a:endParaRPr lang="en-US"/>
        </a:p>
      </dgm:t>
    </dgm:pt>
    <dgm:pt modelId="{18440762-6F40-400B-931D-D673F07335FE}" type="sibTrans" cxnId="{DC9BE61B-8F3B-48FC-A157-8A67C4254F1C}">
      <dgm:prSet/>
      <dgm:spPr/>
      <dgm:t>
        <a:bodyPr/>
        <a:lstStyle/>
        <a:p>
          <a:endParaRPr lang="en-US"/>
        </a:p>
      </dgm:t>
    </dgm:pt>
    <dgm:pt modelId="{BB01E403-2755-40FB-8738-99E1D16CDCA2}" type="pres">
      <dgm:prSet presAssocID="{E379208F-2332-460D-921E-37159DC4FD86}" presName="vert0" presStyleCnt="0">
        <dgm:presLayoutVars>
          <dgm:dir/>
          <dgm:animOne val="branch"/>
          <dgm:animLvl val="lvl"/>
        </dgm:presLayoutVars>
      </dgm:prSet>
      <dgm:spPr/>
    </dgm:pt>
    <dgm:pt modelId="{E8F0597E-C39F-4F08-93B5-D48EC0CA67F3}" type="pres">
      <dgm:prSet presAssocID="{7B6D9792-27A7-4082-914C-898C6C577335}" presName="thickLine" presStyleLbl="alignNode1" presStyleIdx="0" presStyleCnt="6"/>
      <dgm:spPr/>
    </dgm:pt>
    <dgm:pt modelId="{EAE6907E-AF8A-4A9C-B00C-F8D98D0FD315}" type="pres">
      <dgm:prSet presAssocID="{7B6D9792-27A7-4082-914C-898C6C577335}" presName="horz1" presStyleCnt="0"/>
      <dgm:spPr/>
    </dgm:pt>
    <dgm:pt modelId="{96047F2F-9E3F-4639-8440-C3D8CFC9AFE3}" type="pres">
      <dgm:prSet presAssocID="{7B6D9792-27A7-4082-914C-898C6C577335}" presName="tx1" presStyleLbl="revTx" presStyleIdx="0" presStyleCnt="6"/>
      <dgm:spPr/>
    </dgm:pt>
    <dgm:pt modelId="{FBA893C1-C27B-4529-A38F-BF96265607CD}" type="pres">
      <dgm:prSet presAssocID="{7B6D9792-27A7-4082-914C-898C6C577335}" presName="vert1" presStyleCnt="0"/>
      <dgm:spPr/>
    </dgm:pt>
    <dgm:pt modelId="{41583714-AB0B-404D-914F-A2C32F03F248}" type="pres">
      <dgm:prSet presAssocID="{A665B09B-EA67-44CD-A1A4-7538A15CFD24}" presName="thickLine" presStyleLbl="alignNode1" presStyleIdx="1" presStyleCnt="6"/>
      <dgm:spPr/>
    </dgm:pt>
    <dgm:pt modelId="{BA3A8A4E-E269-45A2-834A-A9A312C51EC0}" type="pres">
      <dgm:prSet presAssocID="{A665B09B-EA67-44CD-A1A4-7538A15CFD24}" presName="horz1" presStyleCnt="0"/>
      <dgm:spPr/>
    </dgm:pt>
    <dgm:pt modelId="{2C4814DD-CA48-4756-81FD-049AC3DFD2B9}" type="pres">
      <dgm:prSet presAssocID="{A665B09B-EA67-44CD-A1A4-7538A15CFD24}" presName="tx1" presStyleLbl="revTx" presStyleIdx="1" presStyleCnt="6"/>
      <dgm:spPr/>
    </dgm:pt>
    <dgm:pt modelId="{7C2A0060-2DD7-49F2-9B14-B04C72C8473D}" type="pres">
      <dgm:prSet presAssocID="{A665B09B-EA67-44CD-A1A4-7538A15CFD24}" presName="vert1" presStyleCnt="0"/>
      <dgm:spPr/>
    </dgm:pt>
    <dgm:pt modelId="{04BEFE0C-3243-4B0C-B43F-A1C0D33C56A4}" type="pres">
      <dgm:prSet presAssocID="{994C0434-5009-4CB8-85E4-D7DCE9B43BE1}" presName="thickLine" presStyleLbl="alignNode1" presStyleIdx="2" presStyleCnt="6"/>
      <dgm:spPr/>
    </dgm:pt>
    <dgm:pt modelId="{84F5F25B-36B4-4A11-B30F-994243187EC1}" type="pres">
      <dgm:prSet presAssocID="{994C0434-5009-4CB8-85E4-D7DCE9B43BE1}" presName="horz1" presStyleCnt="0"/>
      <dgm:spPr/>
    </dgm:pt>
    <dgm:pt modelId="{D0A59898-8B13-47E0-BE6E-84B18ABA7278}" type="pres">
      <dgm:prSet presAssocID="{994C0434-5009-4CB8-85E4-D7DCE9B43BE1}" presName="tx1" presStyleLbl="revTx" presStyleIdx="2" presStyleCnt="6"/>
      <dgm:spPr/>
    </dgm:pt>
    <dgm:pt modelId="{A621481D-72FA-431F-9328-42C21158DA6B}" type="pres">
      <dgm:prSet presAssocID="{994C0434-5009-4CB8-85E4-D7DCE9B43BE1}" presName="vert1" presStyleCnt="0"/>
      <dgm:spPr/>
    </dgm:pt>
    <dgm:pt modelId="{1223BB30-1ED8-41DD-B936-88BEA3B3F4BC}" type="pres">
      <dgm:prSet presAssocID="{ACEBF8E7-A1ED-4CAE-9753-BD8BD6582321}" presName="thickLine" presStyleLbl="alignNode1" presStyleIdx="3" presStyleCnt="6"/>
      <dgm:spPr/>
    </dgm:pt>
    <dgm:pt modelId="{122A6A3C-FB6C-46D8-83E8-C2A3E2A12407}" type="pres">
      <dgm:prSet presAssocID="{ACEBF8E7-A1ED-4CAE-9753-BD8BD6582321}" presName="horz1" presStyleCnt="0"/>
      <dgm:spPr/>
    </dgm:pt>
    <dgm:pt modelId="{5083A3B7-9E1B-48F2-8CE5-EDDCBB1C21BE}" type="pres">
      <dgm:prSet presAssocID="{ACEBF8E7-A1ED-4CAE-9753-BD8BD6582321}" presName="tx1" presStyleLbl="revTx" presStyleIdx="3" presStyleCnt="6"/>
      <dgm:spPr/>
    </dgm:pt>
    <dgm:pt modelId="{8B30FD44-29C1-4403-B453-BC7006AC7D01}" type="pres">
      <dgm:prSet presAssocID="{ACEBF8E7-A1ED-4CAE-9753-BD8BD6582321}" presName="vert1" presStyleCnt="0"/>
      <dgm:spPr/>
    </dgm:pt>
    <dgm:pt modelId="{22F50D9A-0D5C-48DC-BB99-27143B428094}" type="pres">
      <dgm:prSet presAssocID="{C70083FF-5D19-484E-9E08-5E0F6C455680}" presName="thickLine" presStyleLbl="alignNode1" presStyleIdx="4" presStyleCnt="6"/>
      <dgm:spPr/>
    </dgm:pt>
    <dgm:pt modelId="{94187323-FBA0-4C1B-B93B-229E64970851}" type="pres">
      <dgm:prSet presAssocID="{C70083FF-5D19-484E-9E08-5E0F6C455680}" presName="horz1" presStyleCnt="0"/>
      <dgm:spPr/>
    </dgm:pt>
    <dgm:pt modelId="{99E61701-131F-45C4-8304-E30DD98DD9FC}" type="pres">
      <dgm:prSet presAssocID="{C70083FF-5D19-484E-9E08-5E0F6C455680}" presName="tx1" presStyleLbl="revTx" presStyleIdx="4" presStyleCnt="6"/>
      <dgm:spPr/>
    </dgm:pt>
    <dgm:pt modelId="{F878C935-C874-447C-8502-5D8B61D77AA7}" type="pres">
      <dgm:prSet presAssocID="{C70083FF-5D19-484E-9E08-5E0F6C455680}" presName="vert1" presStyleCnt="0"/>
      <dgm:spPr/>
    </dgm:pt>
    <dgm:pt modelId="{84F77DB9-9A57-4151-9ECE-563B91F2EB1E}" type="pres">
      <dgm:prSet presAssocID="{EA03B6DD-E74D-471D-BA55-46C229FDD6A3}" presName="thickLine" presStyleLbl="alignNode1" presStyleIdx="5" presStyleCnt="6"/>
      <dgm:spPr/>
    </dgm:pt>
    <dgm:pt modelId="{0E8CF2BA-96EC-4330-AC1A-A0A208853D88}" type="pres">
      <dgm:prSet presAssocID="{EA03B6DD-E74D-471D-BA55-46C229FDD6A3}" presName="horz1" presStyleCnt="0"/>
      <dgm:spPr/>
    </dgm:pt>
    <dgm:pt modelId="{3E8F0BEC-D3DD-424B-9A4E-0A3E6F8A0D86}" type="pres">
      <dgm:prSet presAssocID="{EA03B6DD-E74D-471D-BA55-46C229FDD6A3}" presName="tx1" presStyleLbl="revTx" presStyleIdx="5" presStyleCnt="6"/>
      <dgm:spPr/>
    </dgm:pt>
    <dgm:pt modelId="{C52C8B6E-88D6-4EF4-B356-06A8AE153FB6}" type="pres">
      <dgm:prSet presAssocID="{EA03B6DD-E74D-471D-BA55-46C229FDD6A3}" presName="vert1" presStyleCnt="0"/>
      <dgm:spPr/>
    </dgm:pt>
  </dgm:ptLst>
  <dgm:cxnLst>
    <dgm:cxn modelId="{DC9BE61B-8F3B-48FC-A157-8A67C4254F1C}" srcId="{E379208F-2332-460D-921E-37159DC4FD86}" destId="{EA03B6DD-E74D-471D-BA55-46C229FDD6A3}" srcOrd="5" destOrd="0" parTransId="{5ACD41C0-EBEF-4692-9FEC-F6A3553E39FF}" sibTransId="{18440762-6F40-400B-931D-D673F07335FE}"/>
    <dgm:cxn modelId="{A3CD3661-C597-478C-9AA7-0DC78478299D}" type="presOf" srcId="{ACEBF8E7-A1ED-4CAE-9753-BD8BD6582321}" destId="{5083A3B7-9E1B-48F2-8CE5-EDDCBB1C21BE}" srcOrd="0" destOrd="0" presId="urn:microsoft.com/office/officeart/2008/layout/LinedList"/>
    <dgm:cxn modelId="{047DDD45-881D-41AA-B34B-5BC942D61C9F}" srcId="{E379208F-2332-460D-921E-37159DC4FD86}" destId="{994C0434-5009-4CB8-85E4-D7DCE9B43BE1}" srcOrd="2" destOrd="0" parTransId="{7567CEE5-A000-42C5-BE9E-8B11919F81C6}" sibTransId="{07E7A380-22F1-439B-86C4-E41B231639ED}"/>
    <dgm:cxn modelId="{D68F316A-991B-4F76-A612-9DCC6299C1C4}" srcId="{E379208F-2332-460D-921E-37159DC4FD86}" destId="{7B6D9792-27A7-4082-914C-898C6C577335}" srcOrd="0" destOrd="0" parTransId="{EE7D3192-3FA9-4B10-A612-711789154492}" sibTransId="{9D8804AC-9BD3-4CE4-8282-B556162FC9A8}"/>
    <dgm:cxn modelId="{2DD4C44F-1738-4A00-855B-9420E2C9E51E}" type="presOf" srcId="{EA03B6DD-E74D-471D-BA55-46C229FDD6A3}" destId="{3E8F0BEC-D3DD-424B-9A4E-0A3E6F8A0D86}" srcOrd="0" destOrd="0" presId="urn:microsoft.com/office/officeart/2008/layout/LinedList"/>
    <dgm:cxn modelId="{6DFD1451-7B6E-43CA-B63C-43E81819DE25}" type="presOf" srcId="{7B6D9792-27A7-4082-914C-898C6C577335}" destId="{96047F2F-9E3F-4639-8440-C3D8CFC9AFE3}" srcOrd="0" destOrd="0" presId="urn:microsoft.com/office/officeart/2008/layout/LinedList"/>
    <dgm:cxn modelId="{04CD4481-2DF0-404B-82E2-2836C595EFF9}" srcId="{E379208F-2332-460D-921E-37159DC4FD86}" destId="{C70083FF-5D19-484E-9E08-5E0F6C455680}" srcOrd="4" destOrd="0" parTransId="{BE00FFC0-F34A-46E5-8F52-88B9A04DD7E0}" sibTransId="{181E6FF4-2FBF-4219-BA7D-2827AE6F4965}"/>
    <dgm:cxn modelId="{B19DFFA2-5B1E-4399-9B13-98BEB1646A78}" type="presOf" srcId="{A665B09B-EA67-44CD-A1A4-7538A15CFD24}" destId="{2C4814DD-CA48-4756-81FD-049AC3DFD2B9}" srcOrd="0" destOrd="0" presId="urn:microsoft.com/office/officeart/2008/layout/LinedList"/>
    <dgm:cxn modelId="{4C4996A5-FE83-45E6-92E9-5A652FE1F084}" srcId="{E379208F-2332-460D-921E-37159DC4FD86}" destId="{ACEBF8E7-A1ED-4CAE-9753-BD8BD6582321}" srcOrd="3" destOrd="0" parTransId="{B66233C4-4124-43FA-B2C1-BF3E0273147F}" sibTransId="{563F33C5-8A23-457E-9E91-68A41176E018}"/>
    <dgm:cxn modelId="{30C902B7-87DD-4D6E-8A7D-255ABDAA41B6}" type="presOf" srcId="{C70083FF-5D19-484E-9E08-5E0F6C455680}" destId="{99E61701-131F-45C4-8304-E30DD98DD9FC}" srcOrd="0" destOrd="0" presId="urn:microsoft.com/office/officeart/2008/layout/LinedList"/>
    <dgm:cxn modelId="{93AAAFB7-4105-41B2-92BF-952FF324B832}" srcId="{E379208F-2332-460D-921E-37159DC4FD86}" destId="{A665B09B-EA67-44CD-A1A4-7538A15CFD24}" srcOrd="1" destOrd="0" parTransId="{F007D4A3-1176-4FC3-9C9F-AF97BFD77620}" sibTransId="{8FA62723-AE62-49D0-9DE5-51561461EB4E}"/>
    <dgm:cxn modelId="{827BD5C0-8EA8-4C93-B9D1-960125E43E58}" type="presOf" srcId="{994C0434-5009-4CB8-85E4-D7DCE9B43BE1}" destId="{D0A59898-8B13-47E0-BE6E-84B18ABA7278}" srcOrd="0" destOrd="0" presId="urn:microsoft.com/office/officeart/2008/layout/LinedList"/>
    <dgm:cxn modelId="{773692C9-FE44-422A-AA2E-93003F83E996}" type="presOf" srcId="{E379208F-2332-460D-921E-37159DC4FD86}" destId="{BB01E403-2755-40FB-8738-99E1D16CDCA2}" srcOrd="0" destOrd="0" presId="urn:microsoft.com/office/officeart/2008/layout/LinedList"/>
    <dgm:cxn modelId="{17C336FE-7EC5-4593-A6FA-3E5FCBA62C3E}" type="presParOf" srcId="{BB01E403-2755-40FB-8738-99E1D16CDCA2}" destId="{E8F0597E-C39F-4F08-93B5-D48EC0CA67F3}" srcOrd="0" destOrd="0" presId="urn:microsoft.com/office/officeart/2008/layout/LinedList"/>
    <dgm:cxn modelId="{1A9AD824-87CF-4F67-91E3-7DE39565F5BA}" type="presParOf" srcId="{BB01E403-2755-40FB-8738-99E1D16CDCA2}" destId="{EAE6907E-AF8A-4A9C-B00C-F8D98D0FD315}" srcOrd="1" destOrd="0" presId="urn:microsoft.com/office/officeart/2008/layout/LinedList"/>
    <dgm:cxn modelId="{0F6858BA-D84B-4C37-ACA9-5C771CF873C0}" type="presParOf" srcId="{EAE6907E-AF8A-4A9C-B00C-F8D98D0FD315}" destId="{96047F2F-9E3F-4639-8440-C3D8CFC9AFE3}" srcOrd="0" destOrd="0" presId="urn:microsoft.com/office/officeart/2008/layout/LinedList"/>
    <dgm:cxn modelId="{CBD7C282-4227-49B4-8FDB-337461A03352}" type="presParOf" srcId="{EAE6907E-AF8A-4A9C-B00C-F8D98D0FD315}" destId="{FBA893C1-C27B-4529-A38F-BF96265607CD}" srcOrd="1" destOrd="0" presId="urn:microsoft.com/office/officeart/2008/layout/LinedList"/>
    <dgm:cxn modelId="{A6AC2706-A109-4FF8-B81F-61F2CB4108D0}" type="presParOf" srcId="{BB01E403-2755-40FB-8738-99E1D16CDCA2}" destId="{41583714-AB0B-404D-914F-A2C32F03F248}" srcOrd="2" destOrd="0" presId="urn:microsoft.com/office/officeart/2008/layout/LinedList"/>
    <dgm:cxn modelId="{55A3CEEE-4D9C-4F92-9B77-05A4E46DA317}" type="presParOf" srcId="{BB01E403-2755-40FB-8738-99E1D16CDCA2}" destId="{BA3A8A4E-E269-45A2-834A-A9A312C51EC0}" srcOrd="3" destOrd="0" presId="urn:microsoft.com/office/officeart/2008/layout/LinedList"/>
    <dgm:cxn modelId="{A2181893-F00D-4301-9502-E0C0D90D6D23}" type="presParOf" srcId="{BA3A8A4E-E269-45A2-834A-A9A312C51EC0}" destId="{2C4814DD-CA48-4756-81FD-049AC3DFD2B9}" srcOrd="0" destOrd="0" presId="urn:microsoft.com/office/officeart/2008/layout/LinedList"/>
    <dgm:cxn modelId="{DFC737B3-CC81-42F0-9466-D2AE63FCF698}" type="presParOf" srcId="{BA3A8A4E-E269-45A2-834A-A9A312C51EC0}" destId="{7C2A0060-2DD7-49F2-9B14-B04C72C8473D}" srcOrd="1" destOrd="0" presId="urn:microsoft.com/office/officeart/2008/layout/LinedList"/>
    <dgm:cxn modelId="{B6A3B51F-B4D7-4A2F-9C14-68B7005662AF}" type="presParOf" srcId="{BB01E403-2755-40FB-8738-99E1D16CDCA2}" destId="{04BEFE0C-3243-4B0C-B43F-A1C0D33C56A4}" srcOrd="4" destOrd="0" presId="urn:microsoft.com/office/officeart/2008/layout/LinedList"/>
    <dgm:cxn modelId="{168C2DCE-28F7-4D9A-8030-F113FC558D55}" type="presParOf" srcId="{BB01E403-2755-40FB-8738-99E1D16CDCA2}" destId="{84F5F25B-36B4-4A11-B30F-994243187EC1}" srcOrd="5" destOrd="0" presId="urn:microsoft.com/office/officeart/2008/layout/LinedList"/>
    <dgm:cxn modelId="{2A162CD8-A806-4DF9-8448-2CFEE801ABCE}" type="presParOf" srcId="{84F5F25B-36B4-4A11-B30F-994243187EC1}" destId="{D0A59898-8B13-47E0-BE6E-84B18ABA7278}" srcOrd="0" destOrd="0" presId="urn:microsoft.com/office/officeart/2008/layout/LinedList"/>
    <dgm:cxn modelId="{85FE65BB-9555-4F66-B77E-36843DFB05D1}" type="presParOf" srcId="{84F5F25B-36B4-4A11-B30F-994243187EC1}" destId="{A621481D-72FA-431F-9328-42C21158DA6B}" srcOrd="1" destOrd="0" presId="urn:microsoft.com/office/officeart/2008/layout/LinedList"/>
    <dgm:cxn modelId="{AC48DA03-72C9-4AB6-91C1-76B38701A4BF}" type="presParOf" srcId="{BB01E403-2755-40FB-8738-99E1D16CDCA2}" destId="{1223BB30-1ED8-41DD-B936-88BEA3B3F4BC}" srcOrd="6" destOrd="0" presId="urn:microsoft.com/office/officeart/2008/layout/LinedList"/>
    <dgm:cxn modelId="{914CCC76-8A9B-4393-A28D-B58E5294F3C8}" type="presParOf" srcId="{BB01E403-2755-40FB-8738-99E1D16CDCA2}" destId="{122A6A3C-FB6C-46D8-83E8-C2A3E2A12407}" srcOrd="7" destOrd="0" presId="urn:microsoft.com/office/officeart/2008/layout/LinedList"/>
    <dgm:cxn modelId="{87EF096E-3361-4AEA-9C33-DF64D3F4D9F2}" type="presParOf" srcId="{122A6A3C-FB6C-46D8-83E8-C2A3E2A12407}" destId="{5083A3B7-9E1B-48F2-8CE5-EDDCBB1C21BE}" srcOrd="0" destOrd="0" presId="urn:microsoft.com/office/officeart/2008/layout/LinedList"/>
    <dgm:cxn modelId="{9443DA90-468D-47F7-AC7D-E6B41D094614}" type="presParOf" srcId="{122A6A3C-FB6C-46D8-83E8-C2A3E2A12407}" destId="{8B30FD44-29C1-4403-B453-BC7006AC7D01}" srcOrd="1" destOrd="0" presId="urn:microsoft.com/office/officeart/2008/layout/LinedList"/>
    <dgm:cxn modelId="{50FF79CA-6D2D-4EBE-922F-7735D177D77B}" type="presParOf" srcId="{BB01E403-2755-40FB-8738-99E1D16CDCA2}" destId="{22F50D9A-0D5C-48DC-BB99-27143B428094}" srcOrd="8" destOrd="0" presId="urn:microsoft.com/office/officeart/2008/layout/LinedList"/>
    <dgm:cxn modelId="{7DAE8783-A21D-46E9-A79B-721711FB2196}" type="presParOf" srcId="{BB01E403-2755-40FB-8738-99E1D16CDCA2}" destId="{94187323-FBA0-4C1B-B93B-229E64970851}" srcOrd="9" destOrd="0" presId="urn:microsoft.com/office/officeart/2008/layout/LinedList"/>
    <dgm:cxn modelId="{510FA95C-910A-47D0-8A11-5ABD8367C426}" type="presParOf" srcId="{94187323-FBA0-4C1B-B93B-229E64970851}" destId="{99E61701-131F-45C4-8304-E30DD98DD9FC}" srcOrd="0" destOrd="0" presId="urn:microsoft.com/office/officeart/2008/layout/LinedList"/>
    <dgm:cxn modelId="{2C4AC33B-F55C-4F7E-AC1F-D61D54DA63D8}" type="presParOf" srcId="{94187323-FBA0-4C1B-B93B-229E64970851}" destId="{F878C935-C874-447C-8502-5D8B61D77AA7}" srcOrd="1" destOrd="0" presId="urn:microsoft.com/office/officeart/2008/layout/LinedList"/>
    <dgm:cxn modelId="{12D65016-C770-4B38-BD8C-B5B966F882F2}" type="presParOf" srcId="{BB01E403-2755-40FB-8738-99E1D16CDCA2}" destId="{84F77DB9-9A57-4151-9ECE-563B91F2EB1E}" srcOrd="10" destOrd="0" presId="urn:microsoft.com/office/officeart/2008/layout/LinedList"/>
    <dgm:cxn modelId="{5CB78340-E586-4E8E-AF32-7509485F5D1D}" type="presParOf" srcId="{BB01E403-2755-40FB-8738-99E1D16CDCA2}" destId="{0E8CF2BA-96EC-4330-AC1A-A0A208853D88}" srcOrd="11" destOrd="0" presId="urn:microsoft.com/office/officeart/2008/layout/LinedList"/>
    <dgm:cxn modelId="{DB0FF895-B225-4441-87AF-5373B384637B}" type="presParOf" srcId="{0E8CF2BA-96EC-4330-AC1A-A0A208853D88}" destId="{3E8F0BEC-D3DD-424B-9A4E-0A3E6F8A0D86}" srcOrd="0" destOrd="0" presId="urn:microsoft.com/office/officeart/2008/layout/LinedList"/>
    <dgm:cxn modelId="{FE6897AA-B35E-47FD-AB0B-8A16043DCD30}" type="presParOf" srcId="{0E8CF2BA-96EC-4330-AC1A-A0A208853D88}" destId="{C52C8B6E-88D6-4EF4-B356-06A8AE153F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79208F-2332-460D-921E-37159DC4FD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B6D9792-27A7-4082-914C-898C6C577335}">
      <dgm:prSet/>
      <dgm:spPr/>
      <dgm:t>
        <a:bodyPr/>
        <a:lstStyle/>
        <a:p>
          <a:r>
            <a:rPr lang="en-US"/>
            <a:t>Damage potential – Attack impact</a:t>
          </a:r>
          <a:endParaRPr lang="en-US" dirty="0"/>
        </a:p>
      </dgm:t>
    </dgm:pt>
    <dgm:pt modelId="{EE7D3192-3FA9-4B10-A612-711789154492}" type="parTrans" cxnId="{D68F316A-991B-4F76-A612-9DCC6299C1C4}">
      <dgm:prSet/>
      <dgm:spPr/>
      <dgm:t>
        <a:bodyPr/>
        <a:lstStyle/>
        <a:p>
          <a:endParaRPr lang="en-US"/>
        </a:p>
      </dgm:t>
    </dgm:pt>
    <dgm:pt modelId="{9D8804AC-9BD3-4CE4-8282-B556162FC9A8}" type="sibTrans" cxnId="{D68F316A-991B-4F76-A612-9DCC6299C1C4}">
      <dgm:prSet/>
      <dgm:spPr/>
      <dgm:t>
        <a:bodyPr/>
        <a:lstStyle/>
        <a:p>
          <a:endParaRPr lang="en-US"/>
        </a:p>
      </dgm:t>
    </dgm:pt>
    <dgm:pt modelId="{DFCC63C9-4C40-4B9B-A583-DDDEC29E1FDB}">
      <dgm:prSet/>
      <dgm:spPr/>
      <dgm:t>
        <a:bodyPr/>
        <a:lstStyle/>
        <a:p>
          <a:r>
            <a:rPr lang="en-US" dirty="0"/>
            <a:t>Reproducibility – How easy is it to reproduce?</a:t>
          </a:r>
        </a:p>
      </dgm:t>
    </dgm:pt>
    <dgm:pt modelId="{D18F2B90-5A87-4273-B91D-F7BFB2023E5D}" type="parTrans" cxnId="{CA07370D-847B-4C73-B034-3BFCF9D5F1F8}">
      <dgm:prSet/>
      <dgm:spPr/>
      <dgm:t>
        <a:bodyPr/>
        <a:lstStyle/>
        <a:p>
          <a:endParaRPr lang="en-GB"/>
        </a:p>
      </dgm:t>
    </dgm:pt>
    <dgm:pt modelId="{E7D60FDB-7F67-4305-A27C-C5B1B241506A}" type="sibTrans" cxnId="{CA07370D-847B-4C73-B034-3BFCF9D5F1F8}">
      <dgm:prSet/>
      <dgm:spPr/>
      <dgm:t>
        <a:bodyPr/>
        <a:lstStyle/>
        <a:p>
          <a:endParaRPr lang="en-GB"/>
        </a:p>
      </dgm:t>
    </dgm:pt>
    <dgm:pt modelId="{F97EB62A-425A-4DBD-96B8-7EC96939BE6C}">
      <dgm:prSet/>
      <dgm:spPr/>
      <dgm:t>
        <a:bodyPr/>
        <a:lstStyle/>
        <a:p>
          <a:r>
            <a:rPr lang="en-US" dirty="0"/>
            <a:t>Exploitability – How easy is the attack to launch?</a:t>
          </a:r>
        </a:p>
      </dgm:t>
    </dgm:pt>
    <dgm:pt modelId="{52763C4A-A6FB-4BFB-ABA0-9D810862BBC4}" type="parTrans" cxnId="{83279FA8-8AB6-4644-A417-E78C248B6253}">
      <dgm:prSet/>
      <dgm:spPr/>
      <dgm:t>
        <a:bodyPr/>
        <a:lstStyle/>
        <a:p>
          <a:endParaRPr lang="en-GB"/>
        </a:p>
      </dgm:t>
    </dgm:pt>
    <dgm:pt modelId="{9E44D35F-B5B5-4705-8773-B5E324D0AE16}" type="sibTrans" cxnId="{83279FA8-8AB6-4644-A417-E78C248B6253}">
      <dgm:prSet/>
      <dgm:spPr/>
      <dgm:t>
        <a:bodyPr/>
        <a:lstStyle/>
        <a:p>
          <a:endParaRPr lang="en-GB"/>
        </a:p>
      </dgm:t>
    </dgm:pt>
    <dgm:pt modelId="{CE1B0FDB-5A8A-4E69-92A5-B0C192EB265E}">
      <dgm:prSet/>
      <dgm:spPr/>
      <dgm:t>
        <a:bodyPr/>
        <a:lstStyle/>
        <a:p>
          <a:r>
            <a:rPr lang="en-US" dirty="0"/>
            <a:t>Affected users – How many users will it affect?</a:t>
          </a:r>
        </a:p>
      </dgm:t>
    </dgm:pt>
    <dgm:pt modelId="{1754605D-552F-4EB7-A151-559E00691B9F}" type="parTrans" cxnId="{9D9FEE03-DF6B-4B71-BEFC-E672802D69A3}">
      <dgm:prSet/>
      <dgm:spPr/>
      <dgm:t>
        <a:bodyPr/>
        <a:lstStyle/>
        <a:p>
          <a:endParaRPr lang="en-GB"/>
        </a:p>
      </dgm:t>
    </dgm:pt>
    <dgm:pt modelId="{22F9798F-9719-41E1-825D-C61BA7DEE45E}" type="sibTrans" cxnId="{9D9FEE03-DF6B-4B71-BEFC-E672802D69A3}">
      <dgm:prSet/>
      <dgm:spPr/>
      <dgm:t>
        <a:bodyPr/>
        <a:lstStyle/>
        <a:p>
          <a:endParaRPr lang="en-GB"/>
        </a:p>
      </dgm:t>
    </dgm:pt>
    <dgm:pt modelId="{C078C4AD-8ADB-46B8-91F1-98D6651EB5BF}">
      <dgm:prSet/>
      <dgm:spPr/>
      <dgm:t>
        <a:bodyPr/>
        <a:lstStyle/>
        <a:p>
          <a:r>
            <a:rPr lang="en-US" dirty="0"/>
            <a:t>Discoverability – How easily can the vulnerability be detected?</a:t>
          </a:r>
        </a:p>
      </dgm:t>
    </dgm:pt>
    <dgm:pt modelId="{49DCCD50-F1D4-4EB7-BCA6-1897110B5A17}" type="parTrans" cxnId="{8B2DB044-2D3B-45FE-9B03-106B1AE4B749}">
      <dgm:prSet/>
      <dgm:spPr/>
      <dgm:t>
        <a:bodyPr/>
        <a:lstStyle/>
        <a:p>
          <a:endParaRPr lang="en-GB"/>
        </a:p>
      </dgm:t>
    </dgm:pt>
    <dgm:pt modelId="{E0CEA5AC-2A9F-486F-B860-44AE3BB7BA43}" type="sibTrans" cxnId="{8B2DB044-2D3B-45FE-9B03-106B1AE4B749}">
      <dgm:prSet/>
      <dgm:spPr/>
      <dgm:t>
        <a:bodyPr/>
        <a:lstStyle/>
        <a:p>
          <a:endParaRPr lang="en-GB"/>
        </a:p>
      </dgm:t>
    </dgm:pt>
    <dgm:pt modelId="{BB01E403-2755-40FB-8738-99E1D16CDCA2}" type="pres">
      <dgm:prSet presAssocID="{E379208F-2332-460D-921E-37159DC4FD86}" presName="vert0" presStyleCnt="0">
        <dgm:presLayoutVars>
          <dgm:dir/>
          <dgm:animOne val="branch"/>
          <dgm:animLvl val="lvl"/>
        </dgm:presLayoutVars>
      </dgm:prSet>
      <dgm:spPr/>
    </dgm:pt>
    <dgm:pt modelId="{E8F0597E-C39F-4F08-93B5-D48EC0CA67F3}" type="pres">
      <dgm:prSet presAssocID="{7B6D9792-27A7-4082-914C-898C6C577335}" presName="thickLine" presStyleLbl="alignNode1" presStyleIdx="0" presStyleCnt="5"/>
      <dgm:spPr/>
    </dgm:pt>
    <dgm:pt modelId="{EAE6907E-AF8A-4A9C-B00C-F8D98D0FD315}" type="pres">
      <dgm:prSet presAssocID="{7B6D9792-27A7-4082-914C-898C6C577335}" presName="horz1" presStyleCnt="0"/>
      <dgm:spPr/>
    </dgm:pt>
    <dgm:pt modelId="{96047F2F-9E3F-4639-8440-C3D8CFC9AFE3}" type="pres">
      <dgm:prSet presAssocID="{7B6D9792-27A7-4082-914C-898C6C577335}" presName="tx1" presStyleLbl="revTx" presStyleIdx="0" presStyleCnt="5"/>
      <dgm:spPr/>
    </dgm:pt>
    <dgm:pt modelId="{FBA893C1-C27B-4529-A38F-BF96265607CD}" type="pres">
      <dgm:prSet presAssocID="{7B6D9792-27A7-4082-914C-898C6C577335}" presName="vert1" presStyleCnt="0"/>
      <dgm:spPr/>
    </dgm:pt>
    <dgm:pt modelId="{A5E17BF8-6C5A-44DC-97E9-939D1DD1CE75}" type="pres">
      <dgm:prSet presAssocID="{DFCC63C9-4C40-4B9B-A583-DDDEC29E1FDB}" presName="thickLine" presStyleLbl="alignNode1" presStyleIdx="1" presStyleCnt="5"/>
      <dgm:spPr/>
    </dgm:pt>
    <dgm:pt modelId="{2B11A533-4824-420C-92ED-9C5FFE1EEDAD}" type="pres">
      <dgm:prSet presAssocID="{DFCC63C9-4C40-4B9B-A583-DDDEC29E1FDB}" presName="horz1" presStyleCnt="0"/>
      <dgm:spPr/>
    </dgm:pt>
    <dgm:pt modelId="{50228B23-DB92-4104-B9A2-86FF7021766D}" type="pres">
      <dgm:prSet presAssocID="{DFCC63C9-4C40-4B9B-A583-DDDEC29E1FDB}" presName="tx1" presStyleLbl="revTx" presStyleIdx="1" presStyleCnt="5"/>
      <dgm:spPr/>
    </dgm:pt>
    <dgm:pt modelId="{C527A98C-42BD-4860-9B47-1A845A31A913}" type="pres">
      <dgm:prSet presAssocID="{DFCC63C9-4C40-4B9B-A583-DDDEC29E1FDB}" presName="vert1" presStyleCnt="0"/>
      <dgm:spPr/>
    </dgm:pt>
    <dgm:pt modelId="{DE7A73D3-D131-4EFB-A082-453252CF426B}" type="pres">
      <dgm:prSet presAssocID="{F97EB62A-425A-4DBD-96B8-7EC96939BE6C}" presName="thickLine" presStyleLbl="alignNode1" presStyleIdx="2" presStyleCnt="5"/>
      <dgm:spPr/>
    </dgm:pt>
    <dgm:pt modelId="{26D14409-81B1-49A2-8C1B-2066A995AB2E}" type="pres">
      <dgm:prSet presAssocID="{F97EB62A-425A-4DBD-96B8-7EC96939BE6C}" presName="horz1" presStyleCnt="0"/>
      <dgm:spPr/>
    </dgm:pt>
    <dgm:pt modelId="{E869DE45-10A2-40B2-B45E-4CD95B1F6C31}" type="pres">
      <dgm:prSet presAssocID="{F97EB62A-425A-4DBD-96B8-7EC96939BE6C}" presName="tx1" presStyleLbl="revTx" presStyleIdx="2" presStyleCnt="5"/>
      <dgm:spPr/>
    </dgm:pt>
    <dgm:pt modelId="{E6FE0610-A782-41EA-93C6-DFACE72F9D4D}" type="pres">
      <dgm:prSet presAssocID="{F97EB62A-425A-4DBD-96B8-7EC96939BE6C}" presName="vert1" presStyleCnt="0"/>
      <dgm:spPr/>
    </dgm:pt>
    <dgm:pt modelId="{05ADD6E4-AAB4-449D-9A28-F48FFD2C6777}" type="pres">
      <dgm:prSet presAssocID="{CE1B0FDB-5A8A-4E69-92A5-B0C192EB265E}" presName="thickLine" presStyleLbl="alignNode1" presStyleIdx="3" presStyleCnt="5"/>
      <dgm:spPr/>
    </dgm:pt>
    <dgm:pt modelId="{52BB0331-EF8D-47B0-B5BC-5C37C050F8C6}" type="pres">
      <dgm:prSet presAssocID="{CE1B0FDB-5A8A-4E69-92A5-B0C192EB265E}" presName="horz1" presStyleCnt="0"/>
      <dgm:spPr/>
    </dgm:pt>
    <dgm:pt modelId="{A21B0CF3-DCE1-4EFA-9D10-108882463774}" type="pres">
      <dgm:prSet presAssocID="{CE1B0FDB-5A8A-4E69-92A5-B0C192EB265E}" presName="tx1" presStyleLbl="revTx" presStyleIdx="3" presStyleCnt="5"/>
      <dgm:spPr/>
    </dgm:pt>
    <dgm:pt modelId="{B6265688-DB21-4D07-833A-8587ABE87CDB}" type="pres">
      <dgm:prSet presAssocID="{CE1B0FDB-5A8A-4E69-92A5-B0C192EB265E}" presName="vert1" presStyleCnt="0"/>
      <dgm:spPr/>
    </dgm:pt>
    <dgm:pt modelId="{B041CED3-9C38-4207-B191-4B11F534F5AE}" type="pres">
      <dgm:prSet presAssocID="{C078C4AD-8ADB-46B8-91F1-98D6651EB5BF}" presName="thickLine" presStyleLbl="alignNode1" presStyleIdx="4" presStyleCnt="5"/>
      <dgm:spPr/>
    </dgm:pt>
    <dgm:pt modelId="{AD60DFEE-D59D-4210-B87F-D7E02E49F4CA}" type="pres">
      <dgm:prSet presAssocID="{C078C4AD-8ADB-46B8-91F1-98D6651EB5BF}" presName="horz1" presStyleCnt="0"/>
      <dgm:spPr/>
    </dgm:pt>
    <dgm:pt modelId="{9933AED3-D29F-447A-834F-1C44E8C8DDB6}" type="pres">
      <dgm:prSet presAssocID="{C078C4AD-8ADB-46B8-91F1-98D6651EB5BF}" presName="tx1" presStyleLbl="revTx" presStyleIdx="4" presStyleCnt="5"/>
      <dgm:spPr/>
    </dgm:pt>
    <dgm:pt modelId="{5808A509-9472-4F1E-BC3B-17BFF35F752D}" type="pres">
      <dgm:prSet presAssocID="{C078C4AD-8ADB-46B8-91F1-98D6651EB5BF}" presName="vert1" presStyleCnt="0"/>
      <dgm:spPr/>
    </dgm:pt>
  </dgm:ptLst>
  <dgm:cxnLst>
    <dgm:cxn modelId="{9D9FEE03-DF6B-4B71-BEFC-E672802D69A3}" srcId="{E379208F-2332-460D-921E-37159DC4FD86}" destId="{CE1B0FDB-5A8A-4E69-92A5-B0C192EB265E}" srcOrd="3" destOrd="0" parTransId="{1754605D-552F-4EB7-A151-559E00691B9F}" sibTransId="{22F9798F-9719-41E1-825D-C61BA7DEE45E}"/>
    <dgm:cxn modelId="{CA07370D-847B-4C73-B034-3BFCF9D5F1F8}" srcId="{E379208F-2332-460D-921E-37159DC4FD86}" destId="{DFCC63C9-4C40-4B9B-A583-DDDEC29E1FDB}" srcOrd="1" destOrd="0" parTransId="{D18F2B90-5A87-4273-B91D-F7BFB2023E5D}" sibTransId="{E7D60FDB-7F67-4305-A27C-C5B1B241506A}"/>
    <dgm:cxn modelId="{BDE3582A-A319-4A5B-807F-306F33CE4332}" type="presOf" srcId="{CE1B0FDB-5A8A-4E69-92A5-B0C192EB265E}" destId="{A21B0CF3-DCE1-4EFA-9D10-108882463774}" srcOrd="0" destOrd="0" presId="urn:microsoft.com/office/officeart/2008/layout/LinedList"/>
    <dgm:cxn modelId="{8B2DB044-2D3B-45FE-9B03-106B1AE4B749}" srcId="{E379208F-2332-460D-921E-37159DC4FD86}" destId="{C078C4AD-8ADB-46B8-91F1-98D6651EB5BF}" srcOrd="4" destOrd="0" parTransId="{49DCCD50-F1D4-4EB7-BCA6-1897110B5A17}" sibTransId="{E0CEA5AC-2A9F-486F-B860-44AE3BB7BA43}"/>
    <dgm:cxn modelId="{D68F316A-991B-4F76-A612-9DCC6299C1C4}" srcId="{E379208F-2332-460D-921E-37159DC4FD86}" destId="{7B6D9792-27A7-4082-914C-898C6C577335}" srcOrd="0" destOrd="0" parTransId="{EE7D3192-3FA9-4B10-A612-711789154492}" sibTransId="{9D8804AC-9BD3-4CE4-8282-B556162FC9A8}"/>
    <dgm:cxn modelId="{6DFD1451-7B6E-43CA-B63C-43E81819DE25}" type="presOf" srcId="{7B6D9792-27A7-4082-914C-898C6C577335}" destId="{96047F2F-9E3F-4639-8440-C3D8CFC9AFE3}" srcOrd="0" destOrd="0" presId="urn:microsoft.com/office/officeart/2008/layout/LinedList"/>
    <dgm:cxn modelId="{83279FA8-8AB6-4644-A417-E78C248B6253}" srcId="{E379208F-2332-460D-921E-37159DC4FD86}" destId="{F97EB62A-425A-4DBD-96B8-7EC96939BE6C}" srcOrd="2" destOrd="0" parTransId="{52763C4A-A6FB-4BFB-ABA0-9D810862BBC4}" sibTransId="{9E44D35F-B5B5-4705-8773-B5E324D0AE16}"/>
    <dgm:cxn modelId="{3CA049C9-4E10-4FE2-A8E8-6F1B11E660B4}" type="presOf" srcId="{C078C4AD-8ADB-46B8-91F1-98D6651EB5BF}" destId="{9933AED3-D29F-447A-834F-1C44E8C8DDB6}" srcOrd="0" destOrd="0" presId="urn:microsoft.com/office/officeart/2008/layout/LinedList"/>
    <dgm:cxn modelId="{773692C9-FE44-422A-AA2E-93003F83E996}" type="presOf" srcId="{E379208F-2332-460D-921E-37159DC4FD86}" destId="{BB01E403-2755-40FB-8738-99E1D16CDCA2}" srcOrd="0" destOrd="0" presId="urn:microsoft.com/office/officeart/2008/layout/LinedList"/>
    <dgm:cxn modelId="{55C5EEDE-0BBD-472C-A425-0C4C6C5E35C0}" type="presOf" srcId="{F97EB62A-425A-4DBD-96B8-7EC96939BE6C}" destId="{E869DE45-10A2-40B2-B45E-4CD95B1F6C31}" srcOrd="0" destOrd="0" presId="urn:microsoft.com/office/officeart/2008/layout/LinedList"/>
    <dgm:cxn modelId="{4BDBA9E0-7592-446E-9951-332B2B210171}" type="presOf" srcId="{DFCC63C9-4C40-4B9B-A583-DDDEC29E1FDB}" destId="{50228B23-DB92-4104-B9A2-86FF7021766D}" srcOrd="0" destOrd="0" presId="urn:microsoft.com/office/officeart/2008/layout/LinedList"/>
    <dgm:cxn modelId="{17C336FE-7EC5-4593-A6FA-3E5FCBA62C3E}" type="presParOf" srcId="{BB01E403-2755-40FB-8738-99E1D16CDCA2}" destId="{E8F0597E-C39F-4F08-93B5-D48EC0CA67F3}" srcOrd="0" destOrd="0" presId="urn:microsoft.com/office/officeart/2008/layout/LinedList"/>
    <dgm:cxn modelId="{1A9AD824-87CF-4F67-91E3-7DE39565F5BA}" type="presParOf" srcId="{BB01E403-2755-40FB-8738-99E1D16CDCA2}" destId="{EAE6907E-AF8A-4A9C-B00C-F8D98D0FD315}" srcOrd="1" destOrd="0" presId="urn:microsoft.com/office/officeart/2008/layout/LinedList"/>
    <dgm:cxn modelId="{0F6858BA-D84B-4C37-ACA9-5C771CF873C0}" type="presParOf" srcId="{EAE6907E-AF8A-4A9C-B00C-F8D98D0FD315}" destId="{96047F2F-9E3F-4639-8440-C3D8CFC9AFE3}" srcOrd="0" destOrd="0" presId="urn:microsoft.com/office/officeart/2008/layout/LinedList"/>
    <dgm:cxn modelId="{CBD7C282-4227-49B4-8FDB-337461A03352}" type="presParOf" srcId="{EAE6907E-AF8A-4A9C-B00C-F8D98D0FD315}" destId="{FBA893C1-C27B-4529-A38F-BF96265607CD}" srcOrd="1" destOrd="0" presId="urn:microsoft.com/office/officeart/2008/layout/LinedList"/>
    <dgm:cxn modelId="{374AA49E-C36F-47B0-9913-21D8E44A68BC}" type="presParOf" srcId="{BB01E403-2755-40FB-8738-99E1D16CDCA2}" destId="{A5E17BF8-6C5A-44DC-97E9-939D1DD1CE75}" srcOrd="2" destOrd="0" presId="urn:microsoft.com/office/officeart/2008/layout/LinedList"/>
    <dgm:cxn modelId="{A580DCA2-6A53-42E0-8ADE-4081EAE603BD}" type="presParOf" srcId="{BB01E403-2755-40FB-8738-99E1D16CDCA2}" destId="{2B11A533-4824-420C-92ED-9C5FFE1EEDAD}" srcOrd="3" destOrd="0" presId="urn:microsoft.com/office/officeart/2008/layout/LinedList"/>
    <dgm:cxn modelId="{0A975892-74AC-4EC8-BD6A-776D7AB87B92}" type="presParOf" srcId="{2B11A533-4824-420C-92ED-9C5FFE1EEDAD}" destId="{50228B23-DB92-4104-B9A2-86FF7021766D}" srcOrd="0" destOrd="0" presId="urn:microsoft.com/office/officeart/2008/layout/LinedList"/>
    <dgm:cxn modelId="{C50ABEBE-87DD-4A8C-9368-40E7512697DC}" type="presParOf" srcId="{2B11A533-4824-420C-92ED-9C5FFE1EEDAD}" destId="{C527A98C-42BD-4860-9B47-1A845A31A913}" srcOrd="1" destOrd="0" presId="urn:microsoft.com/office/officeart/2008/layout/LinedList"/>
    <dgm:cxn modelId="{E41080E2-EBB6-42C7-AFD9-E13083A0B709}" type="presParOf" srcId="{BB01E403-2755-40FB-8738-99E1D16CDCA2}" destId="{DE7A73D3-D131-4EFB-A082-453252CF426B}" srcOrd="4" destOrd="0" presId="urn:microsoft.com/office/officeart/2008/layout/LinedList"/>
    <dgm:cxn modelId="{56773D9E-C712-4D65-8C5A-FBC507E50D8D}" type="presParOf" srcId="{BB01E403-2755-40FB-8738-99E1D16CDCA2}" destId="{26D14409-81B1-49A2-8C1B-2066A995AB2E}" srcOrd="5" destOrd="0" presId="urn:microsoft.com/office/officeart/2008/layout/LinedList"/>
    <dgm:cxn modelId="{D681A466-61CC-42F3-AA5E-6AB5E0073C11}" type="presParOf" srcId="{26D14409-81B1-49A2-8C1B-2066A995AB2E}" destId="{E869DE45-10A2-40B2-B45E-4CD95B1F6C31}" srcOrd="0" destOrd="0" presId="urn:microsoft.com/office/officeart/2008/layout/LinedList"/>
    <dgm:cxn modelId="{A1391F80-95DA-4E57-A2FF-2806B9DE675F}" type="presParOf" srcId="{26D14409-81B1-49A2-8C1B-2066A995AB2E}" destId="{E6FE0610-A782-41EA-93C6-DFACE72F9D4D}" srcOrd="1" destOrd="0" presId="urn:microsoft.com/office/officeart/2008/layout/LinedList"/>
    <dgm:cxn modelId="{ED9AFAC6-3709-4EEF-81A5-CBD5A90A5B54}" type="presParOf" srcId="{BB01E403-2755-40FB-8738-99E1D16CDCA2}" destId="{05ADD6E4-AAB4-449D-9A28-F48FFD2C6777}" srcOrd="6" destOrd="0" presId="urn:microsoft.com/office/officeart/2008/layout/LinedList"/>
    <dgm:cxn modelId="{36AC289A-9E04-4311-AA05-AB784EC0A87D}" type="presParOf" srcId="{BB01E403-2755-40FB-8738-99E1D16CDCA2}" destId="{52BB0331-EF8D-47B0-B5BC-5C37C050F8C6}" srcOrd="7" destOrd="0" presId="urn:microsoft.com/office/officeart/2008/layout/LinedList"/>
    <dgm:cxn modelId="{B26039B0-7848-4671-B196-EEAB4F51C286}" type="presParOf" srcId="{52BB0331-EF8D-47B0-B5BC-5C37C050F8C6}" destId="{A21B0CF3-DCE1-4EFA-9D10-108882463774}" srcOrd="0" destOrd="0" presId="urn:microsoft.com/office/officeart/2008/layout/LinedList"/>
    <dgm:cxn modelId="{A96696B2-41D8-4A24-8E9F-563736B2B14B}" type="presParOf" srcId="{52BB0331-EF8D-47B0-B5BC-5C37C050F8C6}" destId="{B6265688-DB21-4D07-833A-8587ABE87CDB}" srcOrd="1" destOrd="0" presId="urn:microsoft.com/office/officeart/2008/layout/LinedList"/>
    <dgm:cxn modelId="{164655AA-6081-492F-8DA9-C14F18247328}" type="presParOf" srcId="{BB01E403-2755-40FB-8738-99E1D16CDCA2}" destId="{B041CED3-9C38-4207-B191-4B11F534F5AE}" srcOrd="8" destOrd="0" presId="urn:microsoft.com/office/officeart/2008/layout/LinedList"/>
    <dgm:cxn modelId="{83F5ADF5-9C2B-4133-AF7D-4E1F0DAFCA1D}" type="presParOf" srcId="{BB01E403-2755-40FB-8738-99E1D16CDCA2}" destId="{AD60DFEE-D59D-4210-B87F-D7E02E49F4CA}" srcOrd="9" destOrd="0" presId="urn:microsoft.com/office/officeart/2008/layout/LinedList"/>
    <dgm:cxn modelId="{D311C720-3994-47B0-A821-5F68F316E216}" type="presParOf" srcId="{AD60DFEE-D59D-4210-B87F-D7E02E49F4CA}" destId="{9933AED3-D29F-447A-834F-1C44E8C8DDB6}" srcOrd="0" destOrd="0" presId="urn:microsoft.com/office/officeart/2008/layout/LinedList"/>
    <dgm:cxn modelId="{7E554858-4350-4752-AF90-F96EBEDB2F80}" type="presParOf" srcId="{AD60DFEE-D59D-4210-B87F-D7E02E49F4CA}" destId="{5808A509-9472-4F1E-BC3B-17BFF35F752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379208F-2332-460D-921E-37159DC4FD8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B6D9792-27A7-4082-914C-898C6C577335}">
      <dgm:prSet/>
      <dgm:spPr/>
      <dgm:t>
        <a:bodyPr/>
        <a:lstStyle/>
        <a:p>
          <a:r>
            <a:rPr lang="en-US" dirty="0"/>
            <a:t>Process for Attack Simulation and Threat Analysis</a:t>
          </a:r>
        </a:p>
      </dgm:t>
    </dgm:pt>
    <dgm:pt modelId="{EE7D3192-3FA9-4B10-A612-711789154492}" type="parTrans" cxnId="{D68F316A-991B-4F76-A612-9DCC6299C1C4}">
      <dgm:prSet/>
      <dgm:spPr/>
      <dgm:t>
        <a:bodyPr/>
        <a:lstStyle/>
        <a:p>
          <a:endParaRPr lang="en-US"/>
        </a:p>
      </dgm:t>
    </dgm:pt>
    <dgm:pt modelId="{9D8804AC-9BD3-4CE4-8282-B556162FC9A8}" type="sibTrans" cxnId="{D68F316A-991B-4F76-A612-9DCC6299C1C4}">
      <dgm:prSet/>
      <dgm:spPr/>
      <dgm:t>
        <a:bodyPr/>
        <a:lstStyle/>
        <a:p>
          <a:endParaRPr lang="en-US"/>
        </a:p>
      </dgm:t>
    </dgm:pt>
    <dgm:pt modelId="{A665B09B-EA67-44CD-A1A4-7538A15CFD24}">
      <dgm:prSet/>
      <dgm:spPr/>
      <dgm:t>
        <a:bodyPr/>
        <a:lstStyle/>
        <a:p>
          <a:r>
            <a:rPr lang="en-US" dirty="0"/>
            <a:t>Define objectives</a:t>
          </a:r>
        </a:p>
      </dgm:t>
    </dgm:pt>
    <dgm:pt modelId="{F007D4A3-1176-4FC3-9C9F-AF97BFD77620}" type="parTrans" cxnId="{93AAAFB7-4105-41B2-92BF-952FF324B832}">
      <dgm:prSet/>
      <dgm:spPr/>
      <dgm:t>
        <a:bodyPr/>
        <a:lstStyle/>
        <a:p>
          <a:endParaRPr lang="en-US"/>
        </a:p>
      </dgm:t>
    </dgm:pt>
    <dgm:pt modelId="{8FA62723-AE62-49D0-9DE5-51561461EB4E}" type="sibTrans" cxnId="{93AAAFB7-4105-41B2-92BF-952FF324B832}">
      <dgm:prSet/>
      <dgm:spPr/>
      <dgm:t>
        <a:bodyPr/>
        <a:lstStyle/>
        <a:p>
          <a:endParaRPr lang="en-US"/>
        </a:p>
      </dgm:t>
    </dgm:pt>
    <dgm:pt modelId="{5DC30117-AA58-48B1-A719-D30033F39FC2}">
      <dgm:prSet/>
      <dgm:spPr/>
      <dgm:t>
        <a:bodyPr/>
        <a:lstStyle/>
        <a:p>
          <a:r>
            <a:rPr lang="en-US" dirty="0"/>
            <a:t>Identify boundaries, technologies and data flows</a:t>
          </a:r>
        </a:p>
      </dgm:t>
    </dgm:pt>
    <dgm:pt modelId="{1DD4E954-CE84-47B9-B4A6-446712DAC937}" type="parTrans" cxnId="{D1106349-9EA1-4DA5-9CC2-1BA417196C13}">
      <dgm:prSet/>
      <dgm:spPr/>
      <dgm:t>
        <a:bodyPr/>
        <a:lstStyle/>
        <a:p>
          <a:endParaRPr lang="en-GB"/>
        </a:p>
      </dgm:t>
    </dgm:pt>
    <dgm:pt modelId="{28B65F9F-C482-4F4F-9614-8296F0752E35}" type="sibTrans" cxnId="{D1106349-9EA1-4DA5-9CC2-1BA417196C13}">
      <dgm:prSet/>
      <dgm:spPr/>
      <dgm:t>
        <a:bodyPr/>
        <a:lstStyle/>
        <a:p>
          <a:endParaRPr lang="en-GB"/>
        </a:p>
      </dgm:t>
    </dgm:pt>
    <dgm:pt modelId="{7D262B3B-4AF3-4A28-88CB-BCC6B2B1CE4E}">
      <dgm:prSet/>
      <dgm:spPr/>
      <dgm:t>
        <a:bodyPr/>
        <a:lstStyle/>
        <a:p>
          <a:r>
            <a:rPr lang="en-US" dirty="0"/>
            <a:t>Visually represent the components and relationships</a:t>
          </a:r>
        </a:p>
      </dgm:t>
    </dgm:pt>
    <dgm:pt modelId="{B4C81190-2723-4476-BDA8-646362C86D5F}" type="parTrans" cxnId="{B896BF5C-28C8-48D5-B0A5-D9070A2922F6}">
      <dgm:prSet/>
      <dgm:spPr/>
      <dgm:t>
        <a:bodyPr/>
        <a:lstStyle/>
        <a:p>
          <a:endParaRPr lang="en-GB"/>
        </a:p>
      </dgm:t>
    </dgm:pt>
    <dgm:pt modelId="{0B91E112-DEA7-40AC-8F03-FBF090D73BEF}" type="sibTrans" cxnId="{B896BF5C-28C8-48D5-B0A5-D9070A2922F6}">
      <dgm:prSet/>
      <dgm:spPr/>
      <dgm:t>
        <a:bodyPr/>
        <a:lstStyle/>
        <a:p>
          <a:endParaRPr lang="en-GB"/>
        </a:p>
      </dgm:t>
    </dgm:pt>
    <dgm:pt modelId="{03368505-A554-4765-82B6-914038DD9F3F}">
      <dgm:prSet/>
      <dgm:spPr/>
      <dgm:t>
        <a:bodyPr/>
        <a:lstStyle/>
        <a:p>
          <a:r>
            <a:rPr lang="en-US" dirty="0"/>
            <a:t>Identify potential threats</a:t>
          </a:r>
        </a:p>
      </dgm:t>
    </dgm:pt>
    <dgm:pt modelId="{F047A4A9-1638-49F1-B1AE-3FE31ABEE40E}" type="parTrans" cxnId="{EB13FFF4-2041-4491-B9FC-D307041BCD05}">
      <dgm:prSet/>
      <dgm:spPr/>
      <dgm:t>
        <a:bodyPr/>
        <a:lstStyle/>
        <a:p>
          <a:endParaRPr lang="en-GB"/>
        </a:p>
      </dgm:t>
    </dgm:pt>
    <dgm:pt modelId="{322329E9-0353-477D-9F71-7EFBDD4DEA10}" type="sibTrans" cxnId="{EB13FFF4-2041-4491-B9FC-D307041BCD05}">
      <dgm:prSet/>
      <dgm:spPr/>
      <dgm:t>
        <a:bodyPr/>
        <a:lstStyle/>
        <a:p>
          <a:endParaRPr lang="en-GB"/>
        </a:p>
      </dgm:t>
    </dgm:pt>
    <dgm:pt modelId="{EE61535F-6F95-4F36-A04A-D74C14F5E4FD}">
      <dgm:prSet/>
      <dgm:spPr/>
      <dgm:t>
        <a:bodyPr/>
        <a:lstStyle/>
        <a:p>
          <a:r>
            <a:rPr lang="en-US" dirty="0" err="1"/>
            <a:t>Analyse</a:t>
          </a:r>
          <a:r>
            <a:rPr lang="en-US" dirty="0"/>
            <a:t> identified threats against the system’s weaknesses</a:t>
          </a:r>
        </a:p>
      </dgm:t>
    </dgm:pt>
    <dgm:pt modelId="{2C7BF936-F6C2-457A-89D8-CFD6734A5989}" type="parTrans" cxnId="{9FCB0139-0BBA-43E3-A272-A2B1513A3363}">
      <dgm:prSet/>
      <dgm:spPr/>
      <dgm:t>
        <a:bodyPr/>
        <a:lstStyle/>
        <a:p>
          <a:endParaRPr lang="en-GB"/>
        </a:p>
      </dgm:t>
    </dgm:pt>
    <dgm:pt modelId="{9EDBC9A8-1E9B-4B82-8101-E3D707B1C6FF}" type="sibTrans" cxnId="{9FCB0139-0BBA-43E3-A272-A2B1513A3363}">
      <dgm:prSet/>
      <dgm:spPr/>
      <dgm:t>
        <a:bodyPr/>
        <a:lstStyle/>
        <a:p>
          <a:endParaRPr lang="en-GB"/>
        </a:p>
      </dgm:t>
    </dgm:pt>
    <dgm:pt modelId="{1D3E6566-A175-432C-A7E0-838CEA452B97}">
      <dgm:prSet/>
      <dgm:spPr/>
      <dgm:t>
        <a:bodyPr/>
        <a:lstStyle/>
        <a:p>
          <a:r>
            <a:rPr lang="en-US" dirty="0"/>
            <a:t>Simulate potential attacks</a:t>
          </a:r>
        </a:p>
      </dgm:t>
    </dgm:pt>
    <dgm:pt modelId="{018C2B4D-8CC8-4017-A0F8-C1791A623E1C}" type="parTrans" cxnId="{335227FD-B0A6-4B46-A092-A38E456055D9}">
      <dgm:prSet/>
      <dgm:spPr/>
      <dgm:t>
        <a:bodyPr/>
        <a:lstStyle/>
        <a:p>
          <a:endParaRPr lang="en-GB"/>
        </a:p>
      </dgm:t>
    </dgm:pt>
    <dgm:pt modelId="{0C0B8CBA-6034-4E3D-A6A8-8CD5B871A881}" type="sibTrans" cxnId="{335227FD-B0A6-4B46-A092-A38E456055D9}">
      <dgm:prSet/>
      <dgm:spPr/>
      <dgm:t>
        <a:bodyPr/>
        <a:lstStyle/>
        <a:p>
          <a:endParaRPr lang="en-GB"/>
        </a:p>
      </dgm:t>
    </dgm:pt>
    <dgm:pt modelId="{174F7EF5-59D5-4899-A3CC-818C446B91DD}">
      <dgm:prSet/>
      <dgm:spPr/>
      <dgm:t>
        <a:bodyPr/>
        <a:lstStyle/>
        <a:p>
          <a:r>
            <a:rPr lang="en-US" dirty="0" err="1"/>
            <a:t>Analyse</a:t>
          </a:r>
          <a:r>
            <a:rPr lang="en-US" dirty="0"/>
            <a:t> risk and impact</a:t>
          </a:r>
          <a:endParaRPr lang="en-GB" dirty="0"/>
        </a:p>
      </dgm:t>
    </dgm:pt>
    <dgm:pt modelId="{5E7453A5-5277-4BD0-BEB1-20865C566195}" type="parTrans" cxnId="{3E3A94CB-CD9D-4013-976F-856CC72A7439}">
      <dgm:prSet/>
      <dgm:spPr/>
      <dgm:t>
        <a:bodyPr/>
        <a:lstStyle/>
        <a:p>
          <a:endParaRPr lang="en-GB"/>
        </a:p>
      </dgm:t>
    </dgm:pt>
    <dgm:pt modelId="{E2A15C07-5EFC-4E5D-AAB0-66A75DB85DA7}" type="sibTrans" cxnId="{3E3A94CB-CD9D-4013-976F-856CC72A7439}">
      <dgm:prSet/>
      <dgm:spPr/>
      <dgm:t>
        <a:bodyPr/>
        <a:lstStyle/>
        <a:p>
          <a:endParaRPr lang="en-GB"/>
        </a:p>
      </dgm:t>
    </dgm:pt>
    <dgm:pt modelId="{BB01E403-2755-40FB-8738-99E1D16CDCA2}" type="pres">
      <dgm:prSet presAssocID="{E379208F-2332-460D-921E-37159DC4FD86}" presName="vert0" presStyleCnt="0">
        <dgm:presLayoutVars>
          <dgm:dir/>
          <dgm:animOne val="branch"/>
          <dgm:animLvl val="lvl"/>
        </dgm:presLayoutVars>
      </dgm:prSet>
      <dgm:spPr/>
    </dgm:pt>
    <dgm:pt modelId="{E8F0597E-C39F-4F08-93B5-D48EC0CA67F3}" type="pres">
      <dgm:prSet presAssocID="{7B6D9792-27A7-4082-914C-898C6C577335}" presName="thickLine" presStyleLbl="alignNode1" presStyleIdx="0" presStyleCnt="1"/>
      <dgm:spPr/>
    </dgm:pt>
    <dgm:pt modelId="{EAE6907E-AF8A-4A9C-B00C-F8D98D0FD315}" type="pres">
      <dgm:prSet presAssocID="{7B6D9792-27A7-4082-914C-898C6C577335}" presName="horz1" presStyleCnt="0"/>
      <dgm:spPr/>
    </dgm:pt>
    <dgm:pt modelId="{96047F2F-9E3F-4639-8440-C3D8CFC9AFE3}" type="pres">
      <dgm:prSet presAssocID="{7B6D9792-27A7-4082-914C-898C6C577335}" presName="tx1" presStyleLbl="revTx" presStyleIdx="0" presStyleCnt="8"/>
      <dgm:spPr/>
    </dgm:pt>
    <dgm:pt modelId="{FBA893C1-C27B-4529-A38F-BF96265607CD}" type="pres">
      <dgm:prSet presAssocID="{7B6D9792-27A7-4082-914C-898C6C577335}" presName="vert1" presStyleCnt="0"/>
      <dgm:spPr/>
    </dgm:pt>
    <dgm:pt modelId="{AC838DBE-568B-4339-ACA0-80E0EAD6273A}" type="pres">
      <dgm:prSet presAssocID="{A665B09B-EA67-44CD-A1A4-7538A15CFD24}" presName="vertSpace2a" presStyleCnt="0"/>
      <dgm:spPr/>
    </dgm:pt>
    <dgm:pt modelId="{D501E51D-7C0F-4421-8B2F-1E1E8CABDE6B}" type="pres">
      <dgm:prSet presAssocID="{A665B09B-EA67-44CD-A1A4-7538A15CFD24}" presName="horz2" presStyleCnt="0"/>
      <dgm:spPr/>
    </dgm:pt>
    <dgm:pt modelId="{280975B5-E8B4-463F-9EF4-23EC8752F374}" type="pres">
      <dgm:prSet presAssocID="{A665B09B-EA67-44CD-A1A4-7538A15CFD24}" presName="horzSpace2" presStyleCnt="0"/>
      <dgm:spPr/>
    </dgm:pt>
    <dgm:pt modelId="{131E4AD3-B556-4500-BF98-3499CF1D255C}" type="pres">
      <dgm:prSet presAssocID="{A665B09B-EA67-44CD-A1A4-7538A15CFD24}" presName="tx2" presStyleLbl="revTx" presStyleIdx="1" presStyleCnt="8"/>
      <dgm:spPr/>
    </dgm:pt>
    <dgm:pt modelId="{1D946FD1-C6C4-472D-A346-C6EB6CD8F422}" type="pres">
      <dgm:prSet presAssocID="{A665B09B-EA67-44CD-A1A4-7538A15CFD24}" presName="vert2" presStyleCnt="0"/>
      <dgm:spPr/>
    </dgm:pt>
    <dgm:pt modelId="{2A351BDE-1CA8-4AA5-85E4-0AD868A068EF}" type="pres">
      <dgm:prSet presAssocID="{A665B09B-EA67-44CD-A1A4-7538A15CFD24}" presName="thinLine2b" presStyleLbl="callout" presStyleIdx="0" presStyleCnt="7"/>
      <dgm:spPr/>
    </dgm:pt>
    <dgm:pt modelId="{43E86F58-7298-4766-91C5-81B3F70CCA84}" type="pres">
      <dgm:prSet presAssocID="{A665B09B-EA67-44CD-A1A4-7538A15CFD24}" presName="vertSpace2b" presStyleCnt="0"/>
      <dgm:spPr/>
    </dgm:pt>
    <dgm:pt modelId="{86F4BEA8-D28D-40DC-95B5-519EA00DCC63}" type="pres">
      <dgm:prSet presAssocID="{5DC30117-AA58-48B1-A719-D30033F39FC2}" presName="horz2" presStyleCnt="0"/>
      <dgm:spPr/>
    </dgm:pt>
    <dgm:pt modelId="{96FBA132-8DBB-4320-B45E-13A859B9F058}" type="pres">
      <dgm:prSet presAssocID="{5DC30117-AA58-48B1-A719-D30033F39FC2}" presName="horzSpace2" presStyleCnt="0"/>
      <dgm:spPr/>
    </dgm:pt>
    <dgm:pt modelId="{D119D7ED-B2C7-499E-B4C0-518CA2B4372A}" type="pres">
      <dgm:prSet presAssocID="{5DC30117-AA58-48B1-A719-D30033F39FC2}" presName="tx2" presStyleLbl="revTx" presStyleIdx="2" presStyleCnt="8"/>
      <dgm:spPr/>
    </dgm:pt>
    <dgm:pt modelId="{26D65C80-9472-4FFC-8F94-36303A896412}" type="pres">
      <dgm:prSet presAssocID="{5DC30117-AA58-48B1-A719-D30033F39FC2}" presName="vert2" presStyleCnt="0"/>
      <dgm:spPr/>
    </dgm:pt>
    <dgm:pt modelId="{DB5A702C-DEB1-436C-B44E-451E691C1133}" type="pres">
      <dgm:prSet presAssocID="{5DC30117-AA58-48B1-A719-D30033F39FC2}" presName="thinLine2b" presStyleLbl="callout" presStyleIdx="1" presStyleCnt="7"/>
      <dgm:spPr/>
    </dgm:pt>
    <dgm:pt modelId="{EFFB90CA-0732-4441-B026-3836819A75D9}" type="pres">
      <dgm:prSet presAssocID="{5DC30117-AA58-48B1-A719-D30033F39FC2}" presName="vertSpace2b" presStyleCnt="0"/>
      <dgm:spPr/>
    </dgm:pt>
    <dgm:pt modelId="{7E9B7A95-97BC-4BD1-B887-A295EFC688DC}" type="pres">
      <dgm:prSet presAssocID="{7D262B3B-4AF3-4A28-88CB-BCC6B2B1CE4E}" presName="horz2" presStyleCnt="0"/>
      <dgm:spPr/>
    </dgm:pt>
    <dgm:pt modelId="{06A0F943-2839-46E0-99C5-0C5C7A20A17B}" type="pres">
      <dgm:prSet presAssocID="{7D262B3B-4AF3-4A28-88CB-BCC6B2B1CE4E}" presName="horzSpace2" presStyleCnt="0"/>
      <dgm:spPr/>
    </dgm:pt>
    <dgm:pt modelId="{7D1E9339-A8A4-4C80-9631-E93295378649}" type="pres">
      <dgm:prSet presAssocID="{7D262B3B-4AF3-4A28-88CB-BCC6B2B1CE4E}" presName="tx2" presStyleLbl="revTx" presStyleIdx="3" presStyleCnt="8"/>
      <dgm:spPr/>
    </dgm:pt>
    <dgm:pt modelId="{78D3848F-6246-495E-BBA0-8C1248D23B0A}" type="pres">
      <dgm:prSet presAssocID="{7D262B3B-4AF3-4A28-88CB-BCC6B2B1CE4E}" presName="vert2" presStyleCnt="0"/>
      <dgm:spPr/>
    </dgm:pt>
    <dgm:pt modelId="{CFCC8509-6198-4030-92ED-303A21A005CB}" type="pres">
      <dgm:prSet presAssocID="{7D262B3B-4AF3-4A28-88CB-BCC6B2B1CE4E}" presName="thinLine2b" presStyleLbl="callout" presStyleIdx="2" presStyleCnt="7"/>
      <dgm:spPr/>
    </dgm:pt>
    <dgm:pt modelId="{814A754B-F05F-407A-A8E4-DD981EEC9BD2}" type="pres">
      <dgm:prSet presAssocID="{7D262B3B-4AF3-4A28-88CB-BCC6B2B1CE4E}" presName="vertSpace2b" presStyleCnt="0"/>
      <dgm:spPr/>
    </dgm:pt>
    <dgm:pt modelId="{630B23D7-EF7A-46C8-86A4-25EDC2122653}" type="pres">
      <dgm:prSet presAssocID="{03368505-A554-4765-82B6-914038DD9F3F}" presName="horz2" presStyleCnt="0"/>
      <dgm:spPr/>
    </dgm:pt>
    <dgm:pt modelId="{7535BDA4-51B3-4CDB-A06B-B31EC6167D3C}" type="pres">
      <dgm:prSet presAssocID="{03368505-A554-4765-82B6-914038DD9F3F}" presName="horzSpace2" presStyleCnt="0"/>
      <dgm:spPr/>
    </dgm:pt>
    <dgm:pt modelId="{D7A36E31-7E18-4A9F-8899-86D2EE8DB2A2}" type="pres">
      <dgm:prSet presAssocID="{03368505-A554-4765-82B6-914038DD9F3F}" presName="tx2" presStyleLbl="revTx" presStyleIdx="4" presStyleCnt="8"/>
      <dgm:spPr/>
    </dgm:pt>
    <dgm:pt modelId="{0195F545-9A79-47A8-A45A-7EB42241072B}" type="pres">
      <dgm:prSet presAssocID="{03368505-A554-4765-82B6-914038DD9F3F}" presName="vert2" presStyleCnt="0"/>
      <dgm:spPr/>
    </dgm:pt>
    <dgm:pt modelId="{F0846A92-53FD-4D82-AD87-3C72A61A09CF}" type="pres">
      <dgm:prSet presAssocID="{03368505-A554-4765-82B6-914038DD9F3F}" presName="thinLine2b" presStyleLbl="callout" presStyleIdx="3" presStyleCnt="7"/>
      <dgm:spPr/>
    </dgm:pt>
    <dgm:pt modelId="{1D0505F9-7190-477B-8076-2DA3ADC68A3F}" type="pres">
      <dgm:prSet presAssocID="{03368505-A554-4765-82B6-914038DD9F3F}" presName="vertSpace2b" presStyleCnt="0"/>
      <dgm:spPr/>
    </dgm:pt>
    <dgm:pt modelId="{75541155-719F-4C70-A4DB-B9C5372BC289}" type="pres">
      <dgm:prSet presAssocID="{EE61535F-6F95-4F36-A04A-D74C14F5E4FD}" presName="horz2" presStyleCnt="0"/>
      <dgm:spPr/>
    </dgm:pt>
    <dgm:pt modelId="{E457C832-78B0-41AE-A0C2-8EEC1FEF8149}" type="pres">
      <dgm:prSet presAssocID="{EE61535F-6F95-4F36-A04A-D74C14F5E4FD}" presName="horzSpace2" presStyleCnt="0"/>
      <dgm:spPr/>
    </dgm:pt>
    <dgm:pt modelId="{2291FDEC-1BF7-4275-AC15-3BB01AAF7909}" type="pres">
      <dgm:prSet presAssocID="{EE61535F-6F95-4F36-A04A-D74C14F5E4FD}" presName="tx2" presStyleLbl="revTx" presStyleIdx="5" presStyleCnt="8"/>
      <dgm:spPr/>
    </dgm:pt>
    <dgm:pt modelId="{B608B5F1-6E78-4CA3-9D32-A677E202C989}" type="pres">
      <dgm:prSet presAssocID="{EE61535F-6F95-4F36-A04A-D74C14F5E4FD}" presName="vert2" presStyleCnt="0"/>
      <dgm:spPr/>
    </dgm:pt>
    <dgm:pt modelId="{686948AB-A9CF-4309-948F-0C1B9E04ACD5}" type="pres">
      <dgm:prSet presAssocID="{EE61535F-6F95-4F36-A04A-D74C14F5E4FD}" presName="thinLine2b" presStyleLbl="callout" presStyleIdx="4" presStyleCnt="7"/>
      <dgm:spPr/>
    </dgm:pt>
    <dgm:pt modelId="{FC5007D8-771B-4395-8AB5-984B64D429AA}" type="pres">
      <dgm:prSet presAssocID="{EE61535F-6F95-4F36-A04A-D74C14F5E4FD}" presName="vertSpace2b" presStyleCnt="0"/>
      <dgm:spPr/>
    </dgm:pt>
    <dgm:pt modelId="{75A0D82B-D082-4EE2-A49F-4A3290224D0D}" type="pres">
      <dgm:prSet presAssocID="{1D3E6566-A175-432C-A7E0-838CEA452B97}" presName="horz2" presStyleCnt="0"/>
      <dgm:spPr/>
    </dgm:pt>
    <dgm:pt modelId="{F8EB5D11-666D-426D-B04F-462368B2AA9C}" type="pres">
      <dgm:prSet presAssocID="{1D3E6566-A175-432C-A7E0-838CEA452B97}" presName="horzSpace2" presStyleCnt="0"/>
      <dgm:spPr/>
    </dgm:pt>
    <dgm:pt modelId="{7D7F4FC8-2B6C-42D5-B083-7EC58E05E09F}" type="pres">
      <dgm:prSet presAssocID="{1D3E6566-A175-432C-A7E0-838CEA452B97}" presName="tx2" presStyleLbl="revTx" presStyleIdx="6" presStyleCnt="8"/>
      <dgm:spPr/>
    </dgm:pt>
    <dgm:pt modelId="{53B506C8-77C7-4378-B22A-67548309051E}" type="pres">
      <dgm:prSet presAssocID="{1D3E6566-A175-432C-A7E0-838CEA452B97}" presName="vert2" presStyleCnt="0"/>
      <dgm:spPr/>
    </dgm:pt>
    <dgm:pt modelId="{FA602087-5176-4F91-8B7F-1072AA4D7199}" type="pres">
      <dgm:prSet presAssocID="{1D3E6566-A175-432C-A7E0-838CEA452B97}" presName="thinLine2b" presStyleLbl="callout" presStyleIdx="5" presStyleCnt="7"/>
      <dgm:spPr/>
    </dgm:pt>
    <dgm:pt modelId="{D38296B9-AEFB-40F9-9EA3-6E184CF15A5C}" type="pres">
      <dgm:prSet presAssocID="{1D3E6566-A175-432C-A7E0-838CEA452B97}" presName="vertSpace2b" presStyleCnt="0"/>
      <dgm:spPr/>
    </dgm:pt>
    <dgm:pt modelId="{B6C034AB-4924-45A7-BF7B-02C479CCAC31}" type="pres">
      <dgm:prSet presAssocID="{174F7EF5-59D5-4899-A3CC-818C446B91DD}" presName="horz2" presStyleCnt="0"/>
      <dgm:spPr/>
    </dgm:pt>
    <dgm:pt modelId="{040242B7-BC95-4699-83D3-2136C6105A3E}" type="pres">
      <dgm:prSet presAssocID="{174F7EF5-59D5-4899-A3CC-818C446B91DD}" presName="horzSpace2" presStyleCnt="0"/>
      <dgm:spPr/>
    </dgm:pt>
    <dgm:pt modelId="{BCA85D41-29CB-4A31-90A8-FB09A06B0A16}" type="pres">
      <dgm:prSet presAssocID="{174F7EF5-59D5-4899-A3CC-818C446B91DD}" presName="tx2" presStyleLbl="revTx" presStyleIdx="7" presStyleCnt="8"/>
      <dgm:spPr/>
    </dgm:pt>
    <dgm:pt modelId="{481D1608-FD11-4BA3-B46F-1F4651CD04DD}" type="pres">
      <dgm:prSet presAssocID="{174F7EF5-59D5-4899-A3CC-818C446B91DD}" presName="vert2" presStyleCnt="0"/>
      <dgm:spPr/>
    </dgm:pt>
    <dgm:pt modelId="{D5DF2F18-FDF2-4965-A5B4-7721F76F852C}" type="pres">
      <dgm:prSet presAssocID="{174F7EF5-59D5-4899-A3CC-818C446B91DD}" presName="thinLine2b" presStyleLbl="callout" presStyleIdx="6" presStyleCnt="7"/>
      <dgm:spPr/>
    </dgm:pt>
    <dgm:pt modelId="{B6F628D7-3AA4-4411-9324-9274E6E4F93A}" type="pres">
      <dgm:prSet presAssocID="{174F7EF5-59D5-4899-A3CC-818C446B91DD}" presName="vertSpace2b" presStyleCnt="0"/>
      <dgm:spPr/>
    </dgm:pt>
  </dgm:ptLst>
  <dgm:cxnLst>
    <dgm:cxn modelId="{2DE9B806-04D3-46B3-A3AA-43B0E10DBDC6}" type="presOf" srcId="{5DC30117-AA58-48B1-A719-D30033F39FC2}" destId="{D119D7ED-B2C7-499E-B4C0-518CA2B4372A}" srcOrd="0" destOrd="0" presId="urn:microsoft.com/office/officeart/2008/layout/LinedList"/>
    <dgm:cxn modelId="{D906610E-99A4-4A73-AC70-7A2DA054BE2E}" type="presOf" srcId="{174F7EF5-59D5-4899-A3CC-818C446B91DD}" destId="{BCA85D41-29CB-4A31-90A8-FB09A06B0A16}" srcOrd="0" destOrd="0" presId="urn:microsoft.com/office/officeart/2008/layout/LinedList"/>
    <dgm:cxn modelId="{C4E94825-C18C-409A-92DF-4658EDA4CF76}" type="presOf" srcId="{EE61535F-6F95-4F36-A04A-D74C14F5E4FD}" destId="{2291FDEC-1BF7-4275-AC15-3BB01AAF7909}" srcOrd="0" destOrd="0" presId="urn:microsoft.com/office/officeart/2008/layout/LinedList"/>
    <dgm:cxn modelId="{9FCB0139-0BBA-43E3-A272-A2B1513A3363}" srcId="{7B6D9792-27A7-4082-914C-898C6C577335}" destId="{EE61535F-6F95-4F36-A04A-D74C14F5E4FD}" srcOrd="4" destOrd="0" parTransId="{2C7BF936-F6C2-457A-89D8-CFD6734A5989}" sibTransId="{9EDBC9A8-1E9B-4B82-8101-E3D707B1C6FF}"/>
    <dgm:cxn modelId="{B896BF5C-28C8-48D5-B0A5-D9070A2922F6}" srcId="{7B6D9792-27A7-4082-914C-898C6C577335}" destId="{7D262B3B-4AF3-4A28-88CB-BCC6B2B1CE4E}" srcOrd="2" destOrd="0" parTransId="{B4C81190-2723-4476-BDA8-646362C86D5F}" sibTransId="{0B91E112-DEA7-40AC-8F03-FBF090D73BEF}"/>
    <dgm:cxn modelId="{F3E68B41-7C69-41BC-88CE-2EAC9C42F3F8}" type="presOf" srcId="{1D3E6566-A175-432C-A7E0-838CEA452B97}" destId="{7D7F4FC8-2B6C-42D5-B083-7EC58E05E09F}" srcOrd="0" destOrd="0" presId="urn:microsoft.com/office/officeart/2008/layout/LinedList"/>
    <dgm:cxn modelId="{D1106349-9EA1-4DA5-9CC2-1BA417196C13}" srcId="{7B6D9792-27A7-4082-914C-898C6C577335}" destId="{5DC30117-AA58-48B1-A719-D30033F39FC2}" srcOrd="1" destOrd="0" parTransId="{1DD4E954-CE84-47B9-B4A6-446712DAC937}" sibTransId="{28B65F9F-C482-4F4F-9614-8296F0752E35}"/>
    <dgm:cxn modelId="{D68F316A-991B-4F76-A612-9DCC6299C1C4}" srcId="{E379208F-2332-460D-921E-37159DC4FD86}" destId="{7B6D9792-27A7-4082-914C-898C6C577335}" srcOrd="0" destOrd="0" parTransId="{EE7D3192-3FA9-4B10-A612-711789154492}" sibTransId="{9D8804AC-9BD3-4CE4-8282-B556162FC9A8}"/>
    <dgm:cxn modelId="{6DFD1451-7B6E-43CA-B63C-43E81819DE25}" type="presOf" srcId="{7B6D9792-27A7-4082-914C-898C6C577335}" destId="{96047F2F-9E3F-4639-8440-C3D8CFC9AFE3}" srcOrd="0" destOrd="0" presId="urn:microsoft.com/office/officeart/2008/layout/LinedList"/>
    <dgm:cxn modelId="{5445B856-821F-403B-9CD8-A3DA053A0BCF}" type="presOf" srcId="{03368505-A554-4765-82B6-914038DD9F3F}" destId="{D7A36E31-7E18-4A9F-8899-86D2EE8DB2A2}" srcOrd="0" destOrd="0" presId="urn:microsoft.com/office/officeart/2008/layout/LinedList"/>
    <dgm:cxn modelId="{1F62ACAA-1218-43FF-8F51-27D8331F95AA}" type="presOf" srcId="{7D262B3B-4AF3-4A28-88CB-BCC6B2B1CE4E}" destId="{7D1E9339-A8A4-4C80-9631-E93295378649}" srcOrd="0" destOrd="0" presId="urn:microsoft.com/office/officeart/2008/layout/LinedList"/>
    <dgm:cxn modelId="{93AAAFB7-4105-41B2-92BF-952FF324B832}" srcId="{7B6D9792-27A7-4082-914C-898C6C577335}" destId="{A665B09B-EA67-44CD-A1A4-7538A15CFD24}" srcOrd="0" destOrd="0" parTransId="{F007D4A3-1176-4FC3-9C9F-AF97BFD77620}" sibTransId="{8FA62723-AE62-49D0-9DE5-51561461EB4E}"/>
    <dgm:cxn modelId="{773692C9-FE44-422A-AA2E-93003F83E996}" type="presOf" srcId="{E379208F-2332-460D-921E-37159DC4FD86}" destId="{BB01E403-2755-40FB-8738-99E1D16CDCA2}" srcOrd="0" destOrd="0" presId="urn:microsoft.com/office/officeart/2008/layout/LinedList"/>
    <dgm:cxn modelId="{3E3A94CB-CD9D-4013-976F-856CC72A7439}" srcId="{7B6D9792-27A7-4082-914C-898C6C577335}" destId="{174F7EF5-59D5-4899-A3CC-818C446B91DD}" srcOrd="6" destOrd="0" parTransId="{5E7453A5-5277-4BD0-BEB1-20865C566195}" sibTransId="{E2A15C07-5EFC-4E5D-AAB0-66A75DB85DA7}"/>
    <dgm:cxn modelId="{31AF17E8-A573-4105-A408-DA51022CA51C}" type="presOf" srcId="{A665B09B-EA67-44CD-A1A4-7538A15CFD24}" destId="{131E4AD3-B556-4500-BF98-3499CF1D255C}" srcOrd="0" destOrd="0" presId="urn:microsoft.com/office/officeart/2008/layout/LinedList"/>
    <dgm:cxn modelId="{EB13FFF4-2041-4491-B9FC-D307041BCD05}" srcId="{7B6D9792-27A7-4082-914C-898C6C577335}" destId="{03368505-A554-4765-82B6-914038DD9F3F}" srcOrd="3" destOrd="0" parTransId="{F047A4A9-1638-49F1-B1AE-3FE31ABEE40E}" sibTransId="{322329E9-0353-477D-9F71-7EFBDD4DEA10}"/>
    <dgm:cxn modelId="{335227FD-B0A6-4B46-A092-A38E456055D9}" srcId="{7B6D9792-27A7-4082-914C-898C6C577335}" destId="{1D3E6566-A175-432C-A7E0-838CEA452B97}" srcOrd="5" destOrd="0" parTransId="{018C2B4D-8CC8-4017-A0F8-C1791A623E1C}" sibTransId="{0C0B8CBA-6034-4E3D-A6A8-8CD5B871A881}"/>
    <dgm:cxn modelId="{17C336FE-7EC5-4593-A6FA-3E5FCBA62C3E}" type="presParOf" srcId="{BB01E403-2755-40FB-8738-99E1D16CDCA2}" destId="{E8F0597E-C39F-4F08-93B5-D48EC0CA67F3}" srcOrd="0" destOrd="0" presId="urn:microsoft.com/office/officeart/2008/layout/LinedList"/>
    <dgm:cxn modelId="{1A9AD824-87CF-4F67-91E3-7DE39565F5BA}" type="presParOf" srcId="{BB01E403-2755-40FB-8738-99E1D16CDCA2}" destId="{EAE6907E-AF8A-4A9C-B00C-F8D98D0FD315}" srcOrd="1" destOrd="0" presId="urn:microsoft.com/office/officeart/2008/layout/LinedList"/>
    <dgm:cxn modelId="{0F6858BA-D84B-4C37-ACA9-5C771CF873C0}" type="presParOf" srcId="{EAE6907E-AF8A-4A9C-B00C-F8D98D0FD315}" destId="{96047F2F-9E3F-4639-8440-C3D8CFC9AFE3}" srcOrd="0" destOrd="0" presId="urn:microsoft.com/office/officeart/2008/layout/LinedList"/>
    <dgm:cxn modelId="{CBD7C282-4227-49B4-8FDB-337461A03352}" type="presParOf" srcId="{EAE6907E-AF8A-4A9C-B00C-F8D98D0FD315}" destId="{FBA893C1-C27B-4529-A38F-BF96265607CD}" srcOrd="1" destOrd="0" presId="urn:microsoft.com/office/officeart/2008/layout/LinedList"/>
    <dgm:cxn modelId="{8930B9E4-64D3-4050-97CB-C8F6150AEB42}" type="presParOf" srcId="{FBA893C1-C27B-4529-A38F-BF96265607CD}" destId="{AC838DBE-568B-4339-ACA0-80E0EAD6273A}" srcOrd="0" destOrd="0" presId="urn:microsoft.com/office/officeart/2008/layout/LinedList"/>
    <dgm:cxn modelId="{248BF6CC-4B40-40FC-88CC-54E06204A997}" type="presParOf" srcId="{FBA893C1-C27B-4529-A38F-BF96265607CD}" destId="{D501E51D-7C0F-4421-8B2F-1E1E8CABDE6B}" srcOrd="1" destOrd="0" presId="urn:microsoft.com/office/officeart/2008/layout/LinedList"/>
    <dgm:cxn modelId="{860B58CF-8F5F-4A8F-ADDD-C5DB0114C07B}" type="presParOf" srcId="{D501E51D-7C0F-4421-8B2F-1E1E8CABDE6B}" destId="{280975B5-E8B4-463F-9EF4-23EC8752F374}" srcOrd="0" destOrd="0" presId="urn:microsoft.com/office/officeart/2008/layout/LinedList"/>
    <dgm:cxn modelId="{4889DD7E-9B54-487F-B1CA-E9715CE53F04}" type="presParOf" srcId="{D501E51D-7C0F-4421-8B2F-1E1E8CABDE6B}" destId="{131E4AD3-B556-4500-BF98-3499CF1D255C}" srcOrd="1" destOrd="0" presId="urn:microsoft.com/office/officeart/2008/layout/LinedList"/>
    <dgm:cxn modelId="{17248506-62EE-4C16-9883-26A3C8F973B9}" type="presParOf" srcId="{D501E51D-7C0F-4421-8B2F-1E1E8CABDE6B}" destId="{1D946FD1-C6C4-472D-A346-C6EB6CD8F422}" srcOrd="2" destOrd="0" presId="urn:microsoft.com/office/officeart/2008/layout/LinedList"/>
    <dgm:cxn modelId="{5DAB68CA-8884-4449-AB1B-7F4E0DC9A04D}" type="presParOf" srcId="{FBA893C1-C27B-4529-A38F-BF96265607CD}" destId="{2A351BDE-1CA8-4AA5-85E4-0AD868A068EF}" srcOrd="2" destOrd="0" presId="urn:microsoft.com/office/officeart/2008/layout/LinedList"/>
    <dgm:cxn modelId="{30DB2945-9FC5-4052-8368-B0CD6CF1C28B}" type="presParOf" srcId="{FBA893C1-C27B-4529-A38F-BF96265607CD}" destId="{43E86F58-7298-4766-91C5-81B3F70CCA84}" srcOrd="3" destOrd="0" presId="urn:microsoft.com/office/officeart/2008/layout/LinedList"/>
    <dgm:cxn modelId="{F2240B31-AFF8-4E3A-A287-863CC2B8BBDC}" type="presParOf" srcId="{FBA893C1-C27B-4529-A38F-BF96265607CD}" destId="{86F4BEA8-D28D-40DC-95B5-519EA00DCC63}" srcOrd="4" destOrd="0" presId="urn:microsoft.com/office/officeart/2008/layout/LinedList"/>
    <dgm:cxn modelId="{D3D2D5C3-D247-412C-8A07-E64832073172}" type="presParOf" srcId="{86F4BEA8-D28D-40DC-95B5-519EA00DCC63}" destId="{96FBA132-8DBB-4320-B45E-13A859B9F058}" srcOrd="0" destOrd="0" presId="urn:microsoft.com/office/officeart/2008/layout/LinedList"/>
    <dgm:cxn modelId="{FD57E0D7-D75E-47C2-B022-B366D40525E2}" type="presParOf" srcId="{86F4BEA8-D28D-40DC-95B5-519EA00DCC63}" destId="{D119D7ED-B2C7-499E-B4C0-518CA2B4372A}" srcOrd="1" destOrd="0" presId="urn:microsoft.com/office/officeart/2008/layout/LinedList"/>
    <dgm:cxn modelId="{F38164CE-C522-4D11-8B4E-FE4C057A8DD8}" type="presParOf" srcId="{86F4BEA8-D28D-40DC-95B5-519EA00DCC63}" destId="{26D65C80-9472-4FFC-8F94-36303A896412}" srcOrd="2" destOrd="0" presId="urn:microsoft.com/office/officeart/2008/layout/LinedList"/>
    <dgm:cxn modelId="{19062F43-719A-47DD-A1A6-505802EA60D6}" type="presParOf" srcId="{FBA893C1-C27B-4529-A38F-BF96265607CD}" destId="{DB5A702C-DEB1-436C-B44E-451E691C1133}" srcOrd="5" destOrd="0" presId="urn:microsoft.com/office/officeart/2008/layout/LinedList"/>
    <dgm:cxn modelId="{98086433-390B-4163-8933-B0CFABF3A92C}" type="presParOf" srcId="{FBA893C1-C27B-4529-A38F-BF96265607CD}" destId="{EFFB90CA-0732-4441-B026-3836819A75D9}" srcOrd="6" destOrd="0" presId="urn:microsoft.com/office/officeart/2008/layout/LinedList"/>
    <dgm:cxn modelId="{29AB920B-4424-40A5-A4A6-23F93CA1FD22}" type="presParOf" srcId="{FBA893C1-C27B-4529-A38F-BF96265607CD}" destId="{7E9B7A95-97BC-4BD1-B887-A295EFC688DC}" srcOrd="7" destOrd="0" presId="urn:microsoft.com/office/officeart/2008/layout/LinedList"/>
    <dgm:cxn modelId="{C727D944-B4CA-4E02-8AFD-0C520779CC02}" type="presParOf" srcId="{7E9B7A95-97BC-4BD1-B887-A295EFC688DC}" destId="{06A0F943-2839-46E0-99C5-0C5C7A20A17B}" srcOrd="0" destOrd="0" presId="urn:microsoft.com/office/officeart/2008/layout/LinedList"/>
    <dgm:cxn modelId="{87F9A0FC-5022-4C36-8CEA-E4AA60DFFC92}" type="presParOf" srcId="{7E9B7A95-97BC-4BD1-B887-A295EFC688DC}" destId="{7D1E9339-A8A4-4C80-9631-E93295378649}" srcOrd="1" destOrd="0" presId="urn:microsoft.com/office/officeart/2008/layout/LinedList"/>
    <dgm:cxn modelId="{7967B67E-7C2C-4B3C-8AB8-84DD1B20AD8C}" type="presParOf" srcId="{7E9B7A95-97BC-4BD1-B887-A295EFC688DC}" destId="{78D3848F-6246-495E-BBA0-8C1248D23B0A}" srcOrd="2" destOrd="0" presId="urn:microsoft.com/office/officeart/2008/layout/LinedList"/>
    <dgm:cxn modelId="{8342F00E-9B42-4C40-862E-AF57D126169E}" type="presParOf" srcId="{FBA893C1-C27B-4529-A38F-BF96265607CD}" destId="{CFCC8509-6198-4030-92ED-303A21A005CB}" srcOrd="8" destOrd="0" presId="urn:microsoft.com/office/officeart/2008/layout/LinedList"/>
    <dgm:cxn modelId="{879FCD1E-13BA-42FF-89E0-66069A5D81BE}" type="presParOf" srcId="{FBA893C1-C27B-4529-A38F-BF96265607CD}" destId="{814A754B-F05F-407A-A8E4-DD981EEC9BD2}" srcOrd="9" destOrd="0" presId="urn:microsoft.com/office/officeart/2008/layout/LinedList"/>
    <dgm:cxn modelId="{FE7F7A0C-C986-46DC-9359-99C7CD29AD3A}" type="presParOf" srcId="{FBA893C1-C27B-4529-A38F-BF96265607CD}" destId="{630B23D7-EF7A-46C8-86A4-25EDC2122653}" srcOrd="10" destOrd="0" presId="urn:microsoft.com/office/officeart/2008/layout/LinedList"/>
    <dgm:cxn modelId="{A0908775-73B3-4B3D-9EA3-D3B5F0BB7845}" type="presParOf" srcId="{630B23D7-EF7A-46C8-86A4-25EDC2122653}" destId="{7535BDA4-51B3-4CDB-A06B-B31EC6167D3C}" srcOrd="0" destOrd="0" presId="urn:microsoft.com/office/officeart/2008/layout/LinedList"/>
    <dgm:cxn modelId="{46DA0E5C-9D07-43D8-A7B1-5B4ACCEDF843}" type="presParOf" srcId="{630B23D7-EF7A-46C8-86A4-25EDC2122653}" destId="{D7A36E31-7E18-4A9F-8899-86D2EE8DB2A2}" srcOrd="1" destOrd="0" presId="urn:microsoft.com/office/officeart/2008/layout/LinedList"/>
    <dgm:cxn modelId="{D2856A20-D796-48B2-97DA-FD7A7EB087B4}" type="presParOf" srcId="{630B23D7-EF7A-46C8-86A4-25EDC2122653}" destId="{0195F545-9A79-47A8-A45A-7EB42241072B}" srcOrd="2" destOrd="0" presId="urn:microsoft.com/office/officeart/2008/layout/LinedList"/>
    <dgm:cxn modelId="{5F836D2D-31AC-4A64-A753-DAD8A16C68E9}" type="presParOf" srcId="{FBA893C1-C27B-4529-A38F-BF96265607CD}" destId="{F0846A92-53FD-4D82-AD87-3C72A61A09CF}" srcOrd="11" destOrd="0" presId="urn:microsoft.com/office/officeart/2008/layout/LinedList"/>
    <dgm:cxn modelId="{E8E75895-F337-412A-97A3-9B3551F7B2F7}" type="presParOf" srcId="{FBA893C1-C27B-4529-A38F-BF96265607CD}" destId="{1D0505F9-7190-477B-8076-2DA3ADC68A3F}" srcOrd="12" destOrd="0" presId="urn:microsoft.com/office/officeart/2008/layout/LinedList"/>
    <dgm:cxn modelId="{FAD68671-3971-40D8-AB39-8C047F89950B}" type="presParOf" srcId="{FBA893C1-C27B-4529-A38F-BF96265607CD}" destId="{75541155-719F-4C70-A4DB-B9C5372BC289}" srcOrd="13" destOrd="0" presId="urn:microsoft.com/office/officeart/2008/layout/LinedList"/>
    <dgm:cxn modelId="{0AA1D874-C4B1-411B-8DCB-CECACCC586F8}" type="presParOf" srcId="{75541155-719F-4C70-A4DB-B9C5372BC289}" destId="{E457C832-78B0-41AE-A0C2-8EEC1FEF8149}" srcOrd="0" destOrd="0" presId="urn:microsoft.com/office/officeart/2008/layout/LinedList"/>
    <dgm:cxn modelId="{BEE9BFE4-7589-4A57-A688-4A2806B58332}" type="presParOf" srcId="{75541155-719F-4C70-A4DB-B9C5372BC289}" destId="{2291FDEC-1BF7-4275-AC15-3BB01AAF7909}" srcOrd="1" destOrd="0" presId="urn:microsoft.com/office/officeart/2008/layout/LinedList"/>
    <dgm:cxn modelId="{04D881CB-D2A5-4A6F-82C5-74A004B2B0ED}" type="presParOf" srcId="{75541155-719F-4C70-A4DB-B9C5372BC289}" destId="{B608B5F1-6E78-4CA3-9D32-A677E202C989}" srcOrd="2" destOrd="0" presId="urn:microsoft.com/office/officeart/2008/layout/LinedList"/>
    <dgm:cxn modelId="{719021F4-A90E-48B7-8DE7-BC93F4A04463}" type="presParOf" srcId="{FBA893C1-C27B-4529-A38F-BF96265607CD}" destId="{686948AB-A9CF-4309-948F-0C1B9E04ACD5}" srcOrd="14" destOrd="0" presId="urn:microsoft.com/office/officeart/2008/layout/LinedList"/>
    <dgm:cxn modelId="{A5F595EF-61E0-4658-AC0E-39C4D221A6C1}" type="presParOf" srcId="{FBA893C1-C27B-4529-A38F-BF96265607CD}" destId="{FC5007D8-771B-4395-8AB5-984B64D429AA}" srcOrd="15" destOrd="0" presId="urn:microsoft.com/office/officeart/2008/layout/LinedList"/>
    <dgm:cxn modelId="{4FE191C4-5B4E-478A-95C8-D1CBA6554673}" type="presParOf" srcId="{FBA893C1-C27B-4529-A38F-BF96265607CD}" destId="{75A0D82B-D082-4EE2-A49F-4A3290224D0D}" srcOrd="16" destOrd="0" presId="urn:microsoft.com/office/officeart/2008/layout/LinedList"/>
    <dgm:cxn modelId="{44CAFC30-9540-4B93-8FDB-30415D404532}" type="presParOf" srcId="{75A0D82B-D082-4EE2-A49F-4A3290224D0D}" destId="{F8EB5D11-666D-426D-B04F-462368B2AA9C}" srcOrd="0" destOrd="0" presId="urn:microsoft.com/office/officeart/2008/layout/LinedList"/>
    <dgm:cxn modelId="{411CD4D2-1678-497E-8D25-72A7200448E1}" type="presParOf" srcId="{75A0D82B-D082-4EE2-A49F-4A3290224D0D}" destId="{7D7F4FC8-2B6C-42D5-B083-7EC58E05E09F}" srcOrd="1" destOrd="0" presId="urn:microsoft.com/office/officeart/2008/layout/LinedList"/>
    <dgm:cxn modelId="{9521607B-20A0-4615-884E-832A5B57F93E}" type="presParOf" srcId="{75A0D82B-D082-4EE2-A49F-4A3290224D0D}" destId="{53B506C8-77C7-4378-B22A-67548309051E}" srcOrd="2" destOrd="0" presId="urn:microsoft.com/office/officeart/2008/layout/LinedList"/>
    <dgm:cxn modelId="{7284D9E3-ACD8-40A0-AE22-AB92FBA2D2F8}" type="presParOf" srcId="{FBA893C1-C27B-4529-A38F-BF96265607CD}" destId="{FA602087-5176-4F91-8B7F-1072AA4D7199}" srcOrd="17" destOrd="0" presId="urn:microsoft.com/office/officeart/2008/layout/LinedList"/>
    <dgm:cxn modelId="{4A5642AB-5A8D-40A0-BF34-5B87B685D60F}" type="presParOf" srcId="{FBA893C1-C27B-4529-A38F-BF96265607CD}" destId="{D38296B9-AEFB-40F9-9EA3-6E184CF15A5C}" srcOrd="18" destOrd="0" presId="urn:microsoft.com/office/officeart/2008/layout/LinedList"/>
    <dgm:cxn modelId="{50A402CB-E321-4B56-AFB5-E9F305706BEA}" type="presParOf" srcId="{FBA893C1-C27B-4529-A38F-BF96265607CD}" destId="{B6C034AB-4924-45A7-BF7B-02C479CCAC31}" srcOrd="19" destOrd="0" presId="urn:microsoft.com/office/officeart/2008/layout/LinedList"/>
    <dgm:cxn modelId="{ADD05A42-4F15-4D96-A38D-CE169D3E147C}" type="presParOf" srcId="{B6C034AB-4924-45A7-BF7B-02C479CCAC31}" destId="{040242B7-BC95-4699-83D3-2136C6105A3E}" srcOrd="0" destOrd="0" presId="urn:microsoft.com/office/officeart/2008/layout/LinedList"/>
    <dgm:cxn modelId="{0CF15298-56CE-4667-BEF8-B5CBA2062241}" type="presParOf" srcId="{B6C034AB-4924-45A7-BF7B-02C479CCAC31}" destId="{BCA85D41-29CB-4A31-90A8-FB09A06B0A16}" srcOrd="1" destOrd="0" presId="urn:microsoft.com/office/officeart/2008/layout/LinedList"/>
    <dgm:cxn modelId="{565362D3-B9CD-4DB3-A853-3E974CD5CD68}" type="presParOf" srcId="{B6C034AB-4924-45A7-BF7B-02C479CCAC31}" destId="{481D1608-FD11-4BA3-B46F-1F4651CD04DD}" srcOrd="2" destOrd="0" presId="urn:microsoft.com/office/officeart/2008/layout/LinedList"/>
    <dgm:cxn modelId="{FE50D64B-DB47-4F31-A988-F8AA095E713A}" type="presParOf" srcId="{FBA893C1-C27B-4529-A38F-BF96265607CD}" destId="{D5DF2F18-FDF2-4965-A5B4-7721F76F852C}" srcOrd="20" destOrd="0" presId="urn:microsoft.com/office/officeart/2008/layout/LinedList"/>
    <dgm:cxn modelId="{72444A8D-CA79-4FC4-A0D1-5159A50A9A55}" type="presParOf" srcId="{FBA893C1-C27B-4529-A38F-BF96265607CD}" destId="{B6F628D7-3AA4-4411-9324-9274E6E4F93A}" srcOrd="2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4F0FFA-2365-4D1A-A212-B7601853AD2F}"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F94F8AC-F601-4BED-8865-D3F96E7E89A6}">
      <dgm:prSet custT="1"/>
      <dgm:spPr/>
      <dgm:t>
        <a:bodyPr/>
        <a:lstStyle/>
        <a:p>
          <a:r>
            <a:rPr lang="en-US" sz="1800" dirty="0"/>
            <a:t>Azure Security Baseline: </a:t>
          </a:r>
          <a:r>
            <a:rPr lang="en-US" sz="1800" dirty="0">
              <a:hlinkClick xmlns:r="http://schemas.openxmlformats.org/officeDocument/2006/relationships" r:id="rId1"/>
            </a:rPr>
            <a:t>https://github.com/MicrosoftDocs/SecurityBenchmarks/</a:t>
          </a:r>
          <a:br>
            <a:rPr lang="en-US" sz="1800" dirty="0"/>
          </a:br>
          <a:r>
            <a:rPr lang="en-US" sz="1800" dirty="0"/>
            <a:t>(See ‘Azure Security Offer’ folder)</a:t>
          </a:r>
        </a:p>
      </dgm:t>
    </dgm:pt>
    <dgm:pt modelId="{45D27205-B106-476A-B697-54EA9CCDB921}" type="parTrans" cxnId="{57B636D2-ECEB-4527-AE7E-CE07072EBDCD}">
      <dgm:prSet/>
      <dgm:spPr/>
      <dgm:t>
        <a:bodyPr/>
        <a:lstStyle/>
        <a:p>
          <a:endParaRPr lang="en-US" sz="2400"/>
        </a:p>
      </dgm:t>
    </dgm:pt>
    <dgm:pt modelId="{6BC4B9A8-CEB4-4FE6-832E-860FC67A3666}" type="sibTrans" cxnId="{57B636D2-ECEB-4527-AE7E-CE07072EBDCD}">
      <dgm:prSet/>
      <dgm:spPr/>
      <dgm:t>
        <a:bodyPr/>
        <a:lstStyle/>
        <a:p>
          <a:endParaRPr lang="en-US" sz="2400"/>
        </a:p>
      </dgm:t>
    </dgm:pt>
    <dgm:pt modelId="{6ED4523A-39F6-42A8-899B-4B6E68364271}">
      <dgm:prSet custT="1"/>
      <dgm:spPr/>
      <dgm:t>
        <a:bodyPr/>
        <a:lstStyle/>
        <a:p>
          <a:r>
            <a:rPr lang="en-US" sz="1800" dirty="0"/>
            <a:t>AWS Security Documentation: </a:t>
          </a:r>
          <a:r>
            <a:rPr lang="en-US" sz="1800" dirty="0">
              <a:hlinkClick xmlns:r="http://schemas.openxmlformats.org/officeDocument/2006/relationships" r:id="rId2"/>
            </a:rPr>
            <a:t>https://docs.aws.com/security</a:t>
          </a:r>
          <a:r>
            <a:rPr lang="en-US" sz="1800" dirty="0"/>
            <a:t> </a:t>
          </a:r>
        </a:p>
      </dgm:t>
    </dgm:pt>
    <dgm:pt modelId="{070F0EB2-CFDF-4174-BF54-B671B3F7B9BD}" type="parTrans" cxnId="{358F0260-E61D-4916-B098-1D36E4DDC1D4}">
      <dgm:prSet/>
      <dgm:spPr/>
      <dgm:t>
        <a:bodyPr/>
        <a:lstStyle/>
        <a:p>
          <a:endParaRPr lang="en-US" sz="2400"/>
        </a:p>
      </dgm:t>
    </dgm:pt>
    <dgm:pt modelId="{CAB793A1-5041-4068-B5B4-2D5E123023AE}" type="sibTrans" cxnId="{358F0260-E61D-4916-B098-1D36E4DDC1D4}">
      <dgm:prSet/>
      <dgm:spPr/>
      <dgm:t>
        <a:bodyPr/>
        <a:lstStyle/>
        <a:p>
          <a:endParaRPr lang="en-US" sz="2400"/>
        </a:p>
      </dgm:t>
    </dgm:pt>
    <dgm:pt modelId="{469DC777-E5B2-4ECB-985F-5472C78D2E83}">
      <dgm:prSet custT="1"/>
      <dgm:spPr/>
      <dgm:t>
        <a:bodyPr/>
        <a:lstStyle/>
        <a:p>
          <a:r>
            <a:rPr lang="en-US" sz="1800" dirty="0"/>
            <a:t>MITRE </a:t>
          </a:r>
          <a:r>
            <a:rPr lang="en-US" sz="1800" dirty="0" err="1"/>
            <a:t>CAPEC</a:t>
          </a:r>
          <a:r>
            <a:rPr lang="en-US" sz="1800" dirty="0"/>
            <a:t> Mechanisms of Attack: </a:t>
          </a:r>
          <a:r>
            <a:rPr lang="en-GB" sz="1800" dirty="0">
              <a:hlinkClick xmlns:r="http://schemas.openxmlformats.org/officeDocument/2006/relationships" r:id="rId3"/>
            </a:rPr>
            <a:t>https://capec.mitre.org/data/definitions/1000.html</a:t>
          </a:r>
          <a:r>
            <a:rPr lang="en-GB" sz="1800" dirty="0"/>
            <a:t> </a:t>
          </a:r>
          <a:endParaRPr lang="en-US" sz="1800" dirty="0"/>
        </a:p>
      </dgm:t>
    </dgm:pt>
    <dgm:pt modelId="{841ABB92-EAE4-402C-9D49-3BFBED217F90}" type="parTrans" cxnId="{B418BE0A-BB70-4CB9-9A25-9D354724852C}">
      <dgm:prSet/>
      <dgm:spPr/>
      <dgm:t>
        <a:bodyPr/>
        <a:lstStyle/>
        <a:p>
          <a:endParaRPr lang="en-GB" sz="2400"/>
        </a:p>
      </dgm:t>
    </dgm:pt>
    <dgm:pt modelId="{4DACBF93-9062-48E2-8314-F9E1C44C96A9}" type="sibTrans" cxnId="{B418BE0A-BB70-4CB9-9A25-9D354724852C}">
      <dgm:prSet/>
      <dgm:spPr/>
      <dgm:t>
        <a:bodyPr/>
        <a:lstStyle/>
        <a:p>
          <a:endParaRPr lang="en-GB" sz="2400"/>
        </a:p>
      </dgm:t>
    </dgm:pt>
    <dgm:pt modelId="{FA41383D-9BD1-46D2-9248-1047F0B5C80F}">
      <dgm:prSet custT="1"/>
      <dgm:spPr/>
      <dgm:t>
        <a:bodyPr/>
        <a:lstStyle/>
        <a:p>
          <a:r>
            <a:rPr lang="en-US" sz="1800" dirty="0" err="1"/>
            <a:t>CAPEC</a:t>
          </a:r>
          <a:r>
            <a:rPr lang="en-US" sz="1800" dirty="0"/>
            <a:t> – STRIDE mapping: </a:t>
          </a:r>
          <a:r>
            <a:rPr lang="en-US" sz="1800" dirty="0">
              <a:hlinkClick xmlns:r="http://schemas.openxmlformats.org/officeDocument/2006/relationships" r:id="rId4"/>
            </a:rPr>
            <a:t>https://ostering.com/blog/2022/03/07/capec-stride-mapping</a:t>
          </a:r>
          <a:r>
            <a:rPr lang="en-US" sz="1800" dirty="0"/>
            <a:t>  </a:t>
          </a:r>
        </a:p>
      </dgm:t>
    </dgm:pt>
    <dgm:pt modelId="{F621C734-C6C4-47F4-83A1-CA8B88441B50}" type="parTrans" cxnId="{05A2D1F7-4F98-4AF2-AAAD-3A78BA10F440}">
      <dgm:prSet/>
      <dgm:spPr/>
      <dgm:t>
        <a:bodyPr/>
        <a:lstStyle/>
        <a:p>
          <a:endParaRPr lang="en-GB" sz="1600"/>
        </a:p>
      </dgm:t>
    </dgm:pt>
    <dgm:pt modelId="{22242EA6-549B-44D1-B0F9-EF25E1F3C78F}" type="sibTrans" cxnId="{05A2D1F7-4F98-4AF2-AAAD-3A78BA10F440}">
      <dgm:prSet/>
      <dgm:spPr/>
      <dgm:t>
        <a:bodyPr/>
        <a:lstStyle/>
        <a:p>
          <a:endParaRPr lang="en-GB" sz="1600"/>
        </a:p>
      </dgm:t>
    </dgm:pt>
    <dgm:pt modelId="{85C68BF9-D81E-4FA9-9665-4467387A5EC1}">
      <dgm:prSet custT="1"/>
      <dgm:spPr/>
      <dgm:t>
        <a:bodyPr/>
        <a:lstStyle/>
        <a:p>
          <a:r>
            <a:rPr lang="en-US" sz="1800" dirty="0"/>
            <a:t>AWS Config Mapping to NIST 800-53 Rev.5: </a:t>
          </a:r>
          <a:r>
            <a:rPr lang="en-US" sz="1800" dirty="0">
              <a:hlinkClick xmlns:r="http://schemas.openxmlformats.org/officeDocument/2006/relationships" r:id="rId5"/>
            </a:rPr>
            <a:t>Operational Best Practices for NIST 800-53 rev 5 - AWS Config</a:t>
          </a:r>
          <a:endParaRPr lang="en-US" sz="1800" dirty="0"/>
        </a:p>
      </dgm:t>
    </dgm:pt>
    <dgm:pt modelId="{58E4E80F-7DC4-4746-8EEF-7D2399286CDF}" type="parTrans" cxnId="{CD1351B8-9741-4F05-A84C-E4E3BBEC6C48}">
      <dgm:prSet/>
      <dgm:spPr/>
      <dgm:t>
        <a:bodyPr/>
        <a:lstStyle/>
        <a:p>
          <a:endParaRPr lang="en-GB" sz="1600"/>
        </a:p>
      </dgm:t>
    </dgm:pt>
    <dgm:pt modelId="{AA6221AC-0349-4DAD-8683-B18ECB5BC5EF}" type="sibTrans" cxnId="{CD1351B8-9741-4F05-A84C-E4E3BBEC6C48}">
      <dgm:prSet/>
      <dgm:spPr/>
      <dgm:t>
        <a:bodyPr/>
        <a:lstStyle/>
        <a:p>
          <a:endParaRPr lang="en-GB" sz="1600"/>
        </a:p>
      </dgm:t>
    </dgm:pt>
    <dgm:pt modelId="{A1DD48B3-F4E3-455E-A550-53D657E2BC10}">
      <dgm:prSet custT="1"/>
      <dgm:spPr/>
      <dgm:t>
        <a:bodyPr/>
        <a:lstStyle/>
        <a:p>
          <a:r>
            <a:rPr lang="en-US" sz="1800" dirty="0" err="1"/>
            <a:t>Github</a:t>
          </a:r>
          <a:r>
            <a:rPr lang="en-US" sz="1800" dirty="0"/>
            <a:t> for AWS Config: </a:t>
          </a:r>
          <a:r>
            <a:rPr lang="en-GB" sz="1800" dirty="0">
              <a:hlinkClick xmlns:r="http://schemas.openxmlformats.org/officeDocument/2006/relationships" r:id="rId6"/>
            </a:rPr>
            <a:t>https://github.com/awslabs/aws-config-rules/blob/master/aws-config-conformance-packs/</a:t>
          </a:r>
          <a:r>
            <a:rPr lang="en-GB" sz="1800" dirty="0"/>
            <a:t>  </a:t>
          </a:r>
          <a:endParaRPr lang="en-US" sz="1800" dirty="0"/>
        </a:p>
      </dgm:t>
    </dgm:pt>
    <dgm:pt modelId="{8CDCE6CC-38DB-40BE-A4B6-8293E6A7A168}" type="parTrans" cxnId="{4E26A952-3A98-44A7-A957-A5A349BFE656}">
      <dgm:prSet/>
      <dgm:spPr/>
      <dgm:t>
        <a:bodyPr/>
        <a:lstStyle/>
        <a:p>
          <a:endParaRPr lang="en-GB" sz="1600"/>
        </a:p>
      </dgm:t>
    </dgm:pt>
    <dgm:pt modelId="{FC1C5E2B-DAE3-416B-9E8C-28F322114DC4}" type="sibTrans" cxnId="{4E26A952-3A98-44A7-A957-A5A349BFE656}">
      <dgm:prSet/>
      <dgm:spPr/>
      <dgm:t>
        <a:bodyPr/>
        <a:lstStyle/>
        <a:p>
          <a:endParaRPr lang="en-GB" sz="1600"/>
        </a:p>
      </dgm:t>
    </dgm:pt>
    <dgm:pt modelId="{61DA5EC1-346B-4B66-9E97-A388545D6787}" type="pres">
      <dgm:prSet presAssocID="{A14F0FFA-2365-4D1A-A212-B7601853AD2F}" presName="vert0" presStyleCnt="0">
        <dgm:presLayoutVars>
          <dgm:dir/>
          <dgm:animOne val="branch"/>
          <dgm:animLvl val="lvl"/>
        </dgm:presLayoutVars>
      </dgm:prSet>
      <dgm:spPr/>
    </dgm:pt>
    <dgm:pt modelId="{D4D50491-1CEE-48C3-83DD-4ADB2ED65916}" type="pres">
      <dgm:prSet presAssocID="{469DC777-E5B2-4ECB-985F-5472C78D2E83}" presName="thickLine" presStyleLbl="alignNode1" presStyleIdx="0" presStyleCnt="6"/>
      <dgm:spPr/>
    </dgm:pt>
    <dgm:pt modelId="{D4072E7E-34DC-432C-AF84-826ED57B6ADB}" type="pres">
      <dgm:prSet presAssocID="{469DC777-E5B2-4ECB-985F-5472C78D2E83}" presName="horz1" presStyleCnt="0"/>
      <dgm:spPr/>
    </dgm:pt>
    <dgm:pt modelId="{87B8D96F-BB3E-4F3A-B617-F097C720D1DB}" type="pres">
      <dgm:prSet presAssocID="{469DC777-E5B2-4ECB-985F-5472C78D2E83}" presName="tx1" presStyleLbl="revTx" presStyleIdx="0" presStyleCnt="6"/>
      <dgm:spPr/>
    </dgm:pt>
    <dgm:pt modelId="{985C8031-B84E-48B8-B571-338DFF87DBFA}" type="pres">
      <dgm:prSet presAssocID="{469DC777-E5B2-4ECB-985F-5472C78D2E83}" presName="vert1" presStyleCnt="0"/>
      <dgm:spPr/>
    </dgm:pt>
    <dgm:pt modelId="{977F720A-A064-4350-929D-704253F6EDAE}" type="pres">
      <dgm:prSet presAssocID="{FA41383D-9BD1-46D2-9248-1047F0B5C80F}" presName="thickLine" presStyleLbl="alignNode1" presStyleIdx="1" presStyleCnt="6"/>
      <dgm:spPr/>
    </dgm:pt>
    <dgm:pt modelId="{C144CCD2-F3C7-498D-B93D-D11D79402F8A}" type="pres">
      <dgm:prSet presAssocID="{FA41383D-9BD1-46D2-9248-1047F0B5C80F}" presName="horz1" presStyleCnt="0"/>
      <dgm:spPr/>
    </dgm:pt>
    <dgm:pt modelId="{F8AC8B08-3809-463C-AED5-B6C120B83E51}" type="pres">
      <dgm:prSet presAssocID="{FA41383D-9BD1-46D2-9248-1047F0B5C80F}" presName="tx1" presStyleLbl="revTx" presStyleIdx="1" presStyleCnt="6"/>
      <dgm:spPr/>
    </dgm:pt>
    <dgm:pt modelId="{4A0B4BBC-AE59-4DD0-873D-0EB0DB075768}" type="pres">
      <dgm:prSet presAssocID="{FA41383D-9BD1-46D2-9248-1047F0B5C80F}" presName="vert1" presStyleCnt="0"/>
      <dgm:spPr/>
    </dgm:pt>
    <dgm:pt modelId="{EB5ED975-8F83-45F8-B6A3-CDCDAC68ECE8}" type="pres">
      <dgm:prSet presAssocID="{7F94F8AC-F601-4BED-8865-D3F96E7E89A6}" presName="thickLine" presStyleLbl="alignNode1" presStyleIdx="2" presStyleCnt="6"/>
      <dgm:spPr/>
    </dgm:pt>
    <dgm:pt modelId="{B06F8145-4E8E-4591-9298-7D6496025A2C}" type="pres">
      <dgm:prSet presAssocID="{7F94F8AC-F601-4BED-8865-D3F96E7E89A6}" presName="horz1" presStyleCnt="0"/>
      <dgm:spPr/>
    </dgm:pt>
    <dgm:pt modelId="{4F559CE7-A906-4BF7-BA10-647FB714F101}" type="pres">
      <dgm:prSet presAssocID="{7F94F8AC-F601-4BED-8865-D3F96E7E89A6}" presName="tx1" presStyleLbl="revTx" presStyleIdx="2" presStyleCnt="6"/>
      <dgm:spPr/>
    </dgm:pt>
    <dgm:pt modelId="{E573353F-620A-4C65-879A-56D8FDECCAA8}" type="pres">
      <dgm:prSet presAssocID="{7F94F8AC-F601-4BED-8865-D3F96E7E89A6}" presName="vert1" presStyleCnt="0"/>
      <dgm:spPr/>
    </dgm:pt>
    <dgm:pt modelId="{3B8613E5-4B95-4626-90FC-72683028B7D4}" type="pres">
      <dgm:prSet presAssocID="{6ED4523A-39F6-42A8-899B-4B6E68364271}" presName="thickLine" presStyleLbl="alignNode1" presStyleIdx="3" presStyleCnt="6"/>
      <dgm:spPr/>
    </dgm:pt>
    <dgm:pt modelId="{DFBCF780-A0C8-4BC4-BAE8-30AE9C45F9B5}" type="pres">
      <dgm:prSet presAssocID="{6ED4523A-39F6-42A8-899B-4B6E68364271}" presName="horz1" presStyleCnt="0"/>
      <dgm:spPr/>
    </dgm:pt>
    <dgm:pt modelId="{2C7DD908-DD19-4113-A94E-71047321E294}" type="pres">
      <dgm:prSet presAssocID="{6ED4523A-39F6-42A8-899B-4B6E68364271}" presName="tx1" presStyleLbl="revTx" presStyleIdx="3" presStyleCnt="6"/>
      <dgm:spPr/>
    </dgm:pt>
    <dgm:pt modelId="{DDC4F751-2FFD-4009-982B-11EDE2C4DFBF}" type="pres">
      <dgm:prSet presAssocID="{6ED4523A-39F6-42A8-899B-4B6E68364271}" presName="vert1" presStyleCnt="0"/>
      <dgm:spPr/>
    </dgm:pt>
    <dgm:pt modelId="{32E60EE2-2B3C-409A-A572-0BDD9D1F1682}" type="pres">
      <dgm:prSet presAssocID="{85C68BF9-D81E-4FA9-9665-4467387A5EC1}" presName="thickLine" presStyleLbl="alignNode1" presStyleIdx="4" presStyleCnt="6"/>
      <dgm:spPr/>
    </dgm:pt>
    <dgm:pt modelId="{BE8F1432-44A6-4EBF-88EA-9DC774ECB9F5}" type="pres">
      <dgm:prSet presAssocID="{85C68BF9-D81E-4FA9-9665-4467387A5EC1}" presName="horz1" presStyleCnt="0"/>
      <dgm:spPr/>
    </dgm:pt>
    <dgm:pt modelId="{B1D6993D-66C8-48CB-A096-75A43623BBA2}" type="pres">
      <dgm:prSet presAssocID="{85C68BF9-D81E-4FA9-9665-4467387A5EC1}" presName="tx1" presStyleLbl="revTx" presStyleIdx="4" presStyleCnt="6"/>
      <dgm:spPr/>
    </dgm:pt>
    <dgm:pt modelId="{ADBE64EF-EB4F-4283-B8DF-A09E0EAB5BF0}" type="pres">
      <dgm:prSet presAssocID="{85C68BF9-D81E-4FA9-9665-4467387A5EC1}" presName="vert1" presStyleCnt="0"/>
      <dgm:spPr/>
    </dgm:pt>
    <dgm:pt modelId="{0D19C99B-AB34-4A96-AD2B-7AEA45450AB2}" type="pres">
      <dgm:prSet presAssocID="{A1DD48B3-F4E3-455E-A550-53D657E2BC10}" presName="thickLine" presStyleLbl="alignNode1" presStyleIdx="5" presStyleCnt="6"/>
      <dgm:spPr/>
    </dgm:pt>
    <dgm:pt modelId="{3EC0AD25-1FC2-4D45-B1C2-1CE622B21A1C}" type="pres">
      <dgm:prSet presAssocID="{A1DD48B3-F4E3-455E-A550-53D657E2BC10}" presName="horz1" presStyleCnt="0"/>
      <dgm:spPr/>
    </dgm:pt>
    <dgm:pt modelId="{D7B1521F-2426-43A4-AEF5-9AB31AC3DC54}" type="pres">
      <dgm:prSet presAssocID="{A1DD48B3-F4E3-455E-A550-53D657E2BC10}" presName="tx1" presStyleLbl="revTx" presStyleIdx="5" presStyleCnt="6"/>
      <dgm:spPr/>
    </dgm:pt>
    <dgm:pt modelId="{FAE14CA8-6392-4324-8B4B-7C71676A9E90}" type="pres">
      <dgm:prSet presAssocID="{A1DD48B3-F4E3-455E-A550-53D657E2BC10}" presName="vert1" presStyleCnt="0"/>
      <dgm:spPr/>
    </dgm:pt>
  </dgm:ptLst>
  <dgm:cxnLst>
    <dgm:cxn modelId="{B418BE0A-BB70-4CB9-9A25-9D354724852C}" srcId="{A14F0FFA-2365-4D1A-A212-B7601853AD2F}" destId="{469DC777-E5B2-4ECB-985F-5472C78D2E83}" srcOrd="0" destOrd="0" parTransId="{841ABB92-EAE4-402C-9D49-3BFBED217F90}" sibTransId="{4DACBF93-9062-48E2-8314-F9E1C44C96A9}"/>
    <dgm:cxn modelId="{024EEC18-484C-44BB-8F25-239AACB35FFA}" type="presOf" srcId="{A14F0FFA-2365-4D1A-A212-B7601853AD2F}" destId="{61DA5EC1-346B-4B66-9E97-A388545D6787}" srcOrd="0" destOrd="0" presId="urn:microsoft.com/office/officeart/2008/layout/LinedList"/>
    <dgm:cxn modelId="{358F0260-E61D-4916-B098-1D36E4DDC1D4}" srcId="{A14F0FFA-2365-4D1A-A212-B7601853AD2F}" destId="{6ED4523A-39F6-42A8-899B-4B6E68364271}" srcOrd="3" destOrd="0" parTransId="{070F0EB2-CFDF-4174-BF54-B671B3F7B9BD}" sibTransId="{CAB793A1-5041-4068-B5B4-2D5E123023AE}"/>
    <dgm:cxn modelId="{D1DF564E-A44D-4D68-A432-F45BD4ADBC2C}" type="presOf" srcId="{469DC777-E5B2-4ECB-985F-5472C78D2E83}" destId="{87B8D96F-BB3E-4F3A-B617-F097C720D1DB}" srcOrd="0" destOrd="0" presId="urn:microsoft.com/office/officeart/2008/layout/LinedList"/>
    <dgm:cxn modelId="{4E26A952-3A98-44A7-A957-A5A349BFE656}" srcId="{A14F0FFA-2365-4D1A-A212-B7601853AD2F}" destId="{A1DD48B3-F4E3-455E-A550-53D657E2BC10}" srcOrd="5" destOrd="0" parTransId="{8CDCE6CC-38DB-40BE-A4B6-8293E6A7A168}" sibTransId="{FC1C5E2B-DAE3-416B-9E8C-28F322114DC4}"/>
    <dgm:cxn modelId="{89FCEC81-5F87-4D77-8172-F1D2FB9C6F5B}" type="presOf" srcId="{FA41383D-9BD1-46D2-9248-1047F0B5C80F}" destId="{F8AC8B08-3809-463C-AED5-B6C120B83E51}" srcOrd="0" destOrd="0" presId="urn:microsoft.com/office/officeart/2008/layout/LinedList"/>
    <dgm:cxn modelId="{CD1351B8-9741-4F05-A84C-E4E3BBEC6C48}" srcId="{A14F0FFA-2365-4D1A-A212-B7601853AD2F}" destId="{85C68BF9-D81E-4FA9-9665-4467387A5EC1}" srcOrd="4" destOrd="0" parTransId="{58E4E80F-7DC4-4746-8EEF-7D2399286CDF}" sibTransId="{AA6221AC-0349-4DAD-8683-B18ECB5BC5EF}"/>
    <dgm:cxn modelId="{57B636D2-ECEB-4527-AE7E-CE07072EBDCD}" srcId="{A14F0FFA-2365-4D1A-A212-B7601853AD2F}" destId="{7F94F8AC-F601-4BED-8865-D3F96E7E89A6}" srcOrd="2" destOrd="0" parTransId="{45D27205-B106-476A-B697-54EA9CCDB921}" sibTransId="{6BC4B9A8-CEB4-4FE6-832E-860FC67A3666}"/>
    <dgm:cxn modelId="{DD0935DD-3B51-435D-B7D5-6B4817C62DFC}" type="presOf" srcId="{85C68BF9-D81E-4FA9-9665-4467387A5EC1}" destId="{B1D6993D-66C8-48CB-A096-75A43623BBA2}" srcOrd="0" destOrd="0" presId="urn:microsoft.com/office/officeart/2008/layout/LinedList"/>
    <dgm:cxn modelId="{61B207E1-3380-4E0B-908B-FCF3552B00D4}" type="presOf" srcId="{A1DD48B3-F4E3-455E-A550-53D657E2BC10}" destId="{D7B1521F-2426-43A4-AEF5-9AB31AC3DC54}" srcOrd="0" destOrd="0" presId="urn:microsoft.com/office/officeart/2008/layout/LinedList"/>
    <dgm:cxn modelId="{18363CE1-FB16-4AB3-88C6-6C5CBAEFA0B9}" type="presOf" srcId="{7F94F8AC-F601-4BED-8865-D3F96E7E89A6}" destId="{4F559CE7-A906-4BF7-BA10-647FB714F101}" srcOrd="0" destOrd="0" presId="urn:microsoft.com/office/officeart/2008/layout/LinedList"/>
    <dgm:cxn modelId="{535C04E8-9127-4B59-AF0F-04E9743FC055}" type="presOf" srcId="{6ED4523A-39F6-42A8-899B-4B6E68364271}" destId="{2C7DD908-DD19-4113-A94E-71047321E294}" srcOrd="0" destOrd="0" presId="urn:microsoft.com/office/officeart/2008/layout/LinedList"/>
    <dgm:cxn modelId="{05A2D1F7-4F98-4AF2-AAAD-3A78BA10F440}" srcId="{A14F0FFA-2365-4D1A-A212-B7601853AD2F}" destId="{FA41383D-9BD1-46D2-9248-1047F0B5C80F}" srcOrd="1" destOrd="0" parTransId="{F621C734-C6C4-47F4-83A1-CA8B88441B50}" sibTransId="{22242EA6-549B-44D1-B0F9-EF25E1F3C78F}"/>
    <dgm:cxn modelId="{13A0584F-F164-4375-AB1B-0A513BE33D42}" type="presParOf" srcId="{61DA5EC1-346B-4B66-9E97-A388545D6787}" destId="{D4D50491-1CEE-48C3-83DD-4ADB2ED65916}" srcOrd="0" destOrd="0" presId="urn:microsoft.com/office/officeart/2008/layout/LinedList"/>
    <dgm:cxn modelId="{C7424B33-83E7-408A-9FE2-8EA9A9B64F9A}" type="presParOf" srcId="{61DA5EC1-346B-4B66-9E97-A388545D6787}" destId="{D4072E7E-34DC-432C-AF84-826ED57B6ADB}" srcOrd="1" destOrd="0" presId="urn:microsoft.com/office/officeart/2008/layout/LinedList"/>
    <dgm:cxn modelId="{3FB0F27C-4969-44F0-8AF1-41C41C489B65}" type="presParOf" srcId="{D4072E7E-34DC-432C-AF84-826ED57B6ADB}" destId="{87B8D96F-BB3E-4F3A-B617-F097C720D1DB}" srcOrd="0" destOrd="0" presId="urn:microsoft.com/office/officeart/2008/layout/LinedList"/>
    <dgm:cxn modelId="{D70E9592-26BB-476F-BB45-D81C3F1B0ABB}" type="presParOf" srcId="{D4072E7E-34DC-432C-AF84-826ED57B6ADB}" destId="{985C8031-B84E-48B8-B571-338DFF87DBFA}" srcOrd="1" destOrd="0" presId="urn:microsoft.com/office/officeart/2008/layout/LinedList"/>
    <dgm:cxn modelId="{46FD17F2-4F21-4885-9667-76A1A15CC28D}" type="presParOf" srcId="{61DA5EC1-346B-4B66-9E97-A388545D6787}" destId="{977F720A-A064-4350-929D-704253F6EDAE}" srcOrd="2" destOrd="0" presId="urn:microsoft.com/office/officeart/2008/layout/LinedList"/>
    <dgm:cxn modelId="{14655A63-30D7-41E7-AEF4-8597133A1989}" type="presParOf" srcId="{61DA5EC1-346B-4B66-9E97-A388545D6787}" destId="{C144CCD2-F3C7-498D-B93D-D11D79402F8A}" srcOrd="3" destOrd="0" presId="urn:microsoft.com/office/officeart/2008/layout/LinedList"/>
    <dgm:cxn modelId="{C03DC1F3-DB7B-41AF-9297-F8550CC11966}" type="presParOf" srcId="{C144CCD2-F3C7-498D-B93D-D11D79402F8A}" destId="{F8AC8B08-3809-463C-AED5-B6C120B83E51}" srcOrd="0" destOrd="0" presId="urn:microsoft.com/office/officeart/2008/layout/LinedList"/>
    <dgm:cxn modelId="{E627D21C-7333-4931-8D63-11D29D2BC911}" type="presParOf" srcId="{C144CCD2-F3C7-498D-B93D-D11D79402F8A}" destId="{4A0B4BBC-AE59-4DD0-873D-0EB0DB075768}" srcOrd="1" destOrd="0" presId="urn:microsoft.com/office/officeart/2008/layout/LinedList"/>
    <dgm:cxn modelId="{BC38B82B-6C6D-4FBF-A2B9-4C9F624BEB6A}" type="presParOf" srcId="{61DA5EC1-346B-4B66-9E97-A388545D6787}" destId="{EB5ED975-8F83-45F8-B6A3-CDCDAC68ECE8}" srcOrd="4" destOrd="0" presId="urn:microsoft.com/office/officeart/2008/layout/LinedList"/>
    <dgm:cxn modelId="{45C4AC52-3335-42CC-9D03-8AF0EE0F773E}" type="presParOf" srcId="{61DA5EC1-346B-4B66-9E97-A388545D6787}" destId="{B06F8145-4E8E-4591-9298-7D6496025A2C}" srcOrd="5" destOrd="0" presId="urn:microsoft.com/office/officeart/2008/layout/LinedList"/>
    <dgm:cxn modelId="{2DE06E24-58F7-421B-8FD0-0B625D8411C4}" type="presParOf" srcId="{B06F8145-4E8E-4591-9298-7D6496025A2C}" destId="{4F559CE7-A906-4BF7-BA10-647FB714F101}" srcOrd="0" destOrd="0" presId="urn:microsoft.com/office/officeart/2008/layout/LinedList"/>
    <dgm:cxn modelId="{13874D4E-1813-4308-9D24-632C32BA55F2}" type="presParOf" srcId="{B06F8145-4E8E-4591-9298-7D6496025A2C}" destId="{E573353F-620A-4C65-879A-56D8FDECCAA8}" srcOrd="1" destOrd="0" presId="urn:microsoft.com/office/officeart/2008/layout/LinedList"/>
    <dgm:cxn modelId="{524F130C-746B-4F85-9480-231CE54B58ED}" type="presParOf" srcId="{61DA5EC1-346B-4B66-9E97-A388545D6787}" destId="{3B8613E5-4B95-4626-90FC-72683028B7D4}" srcOrd="6" destOrd="0" presId="urn:microsoft.com/office/officeart/2008/layout/LinedList"/>
    <dgm:cxn modelId="{18EEC6F2-1C18-458A-AD76-C996F8EEB718}" type="presParOf" srcId="{61DA5EC1-346B-4B66-9E97-A388545D6787}" destId="{DFBCF780-A0C8-4BC4-BAE8-30AE9C45F9B5}" srcOrd="7" destOrd="0" presId="urn:microsoft.com/office/officeart/2008/layout/LinedList"/>
    <dgm:cxn modelId="{451F7A38-3B30-4FD2-B01C-1A90A2B0E6FF}" type="presParOf" srcId="{DFBCF780-A0C8-4BC4-BAE8-30AE9C45F9B5}" destId="{2C7DD908-DD19-4113-A94E-71047321E294}" srcOrd="0" destOrd="0" presId="urn:microsoft.com/office/officeart/2008/layout/LinedList"/>
    <dgm:cxn modelId="{37E43293-2B40-4BB5-BB9A-272D9B2414D2}" type="presParOf" srcId="{DFBCF780-A0C8-4BC4-BAE8-30AE9C45F9B5}" destId="{DDC4F751-2FFD-4009-982B-11EDE2C4DFBF}" srcOrd="1" destOrd="0" presId="urn:microsoft.com/office/officeart/2008/layout/LinedList"/>
    <dgm:cxn modelId="{1FA7586C-CC14-4C7A-8800-A4E4AA76ACAB}" type="presParOf" srcId="{61DA5EC1-346B-4B66-9E97-A388545D6787}" destId="{32E60EE2-2B3C-409A-A572-0BDD9D1F1682}" srcOrd="8" destOrd="0" presId="urn:microsoft.com/office/officeart/2008/layout/LinedList"/>
    <dgm:cxn modelId="{FD870335-AB1B-4293-BB7D-08513119620A}" type="presParOf" srcId="{61DA5EC1-346B-4B66-9E97-A388545D6787}" destId="{BE8F1432-44A6-4EBF-88EA-9DC774ECB9F5}" srcOrd="9" destOrd="0" presId="urn:microsoft.com/office/officeart/2008/layout/LinedList"/>
    <dgm:cxn modelId="{1A7F43A2-6771-429E-AA3B-C4676192F56C}" type="presParOf" srcId="{BE8F1432-44A6-4EBF-88EA-9DC774ECB9F5}" destId="{B1D6993D-66C8-48CB-A096-75A43623BBA2}" srcOrd="0" destOrd="0" presId="urn:microsoft.com/office/officeart/2008/layout/LinedList"/>
    <dgm:cxn modelId="{9929E3C6-6CC5-4FE6-A82E-77DB8D687CFA}" type="presParOf" srcId="{BE8F1432-44A6-4EBF-88EA-9DC774ECB9F5}" destId="{ADBE64EF-EB4F-4283-B8DF-A09E0EAB5BF0}" srcOrd="1" destOrd="0" presId="urn:microsoft.com/office/officeart/2008/layout/LinedList"/>
    <dgm:cxn modelId="{F8ED6419-33C9-4E25-888A-943834BAE7FF}" type="presParOf" srcId="{61DA5EC1-346B-4B66-9E97-A388545D6787}" destId="{0D19C99B-AB34-4A96-AD2B-7AEA45450AB2}" srcOrd="10" destOrd="0" presId="urn:microsoft.com/office/officeart/2008/layout/LinedList"/>
    <dgm:cxn modelId="{B6CA077F-2935-4AC3-BD4B-7B306FB30499}" type="presParOf" srcId="{61DA5EC1-346B-4B66-9E97-A388545D6787}" destId="{3EC0AD25-1FC2-4D45-B1C2-1CE622B21A1C}" srcOrd="11" destOrd="0" presId="urn:microsoft.com/office/officeart/2008/layout/LinedList"/>
    <dgm:cxn modelId="{9751B884-9975-4558-8205-B42509AC3774}" type="presParOf" srcId="{3EC0AD25-1FC2-4D45-B1C2-1CE622B21A1C}" destId="{D7B1521F-2426-43A4-AEF5-9AB31AC3DC54}" srcOrd="0" destOrd="0" presId="urn:microsoft.com/office/officeart/2008/layout/LinedList"/>
    <dgm:cxn modelId="{A993C54D-EFCE-4536-87D4-F45C0D241EFA}" type="presParOf" srcId="{3EC0AD25-1FC2-4D45-B1C2-1CE622B21A1C}" destId="{FAE14CA8-6392-4324-8B4B-7C71676A9E9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C2C620-8FFD-4012-8533-98845F9F6CB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46FC892-99D1-411E-9876-A39F1E57DEDC}">
      <dgm:prSet/>
      <dgm:spPr/>
      <dgm:t>
        <a:bodyPr/>
        <a:lstStyle/>
        <a:p>
          <a:r>
            <a:rPr lang="en-US"/>
            <a:t>A culture of finding and fixing design issues</a:t>
          </a:r>
        </a:p>
      </dgm:t>
    </dgm:pt>
    <dgm:pt modelId="{9E5F0CF8-C46D-44FB-A7AA-2F153A707296}" type="parTrans" cxnId="{07338B66-11C8-4B7B-8C4C-8B92E9EF652F}">
      <dgm:prSet/>
      <dgm:spPr/>
      <dgm:t>
        <a:bodyPr/>
        <a:lstStyle/>
        <a:p>
          <a:endParaRPr lang="en-US"/>
        </a:p>
      </dgm:t>
    </dgm:pt>
    <dgm:pt modelId="{5FFBCB40-FFD5-4E75-B19B-B062F9EC89F6}" type="sibTrans" cxnId="{07338B66-11C8-4B7B-8C4C-8B92E9EF652F}">
      <dgm:prSet/>
      <dgm:spPr/>
      <dgm:t>
        <a:bodyPr/>
        <a:lstStyle/>
        <a:p>
          <a:endParaRPr lang="en-US"/>
        </a:p>
      </dgm:t>
    </dgm:pt>
    <dgm:pt modelId="{FDA8025D-5D72-41E5-BC06-314723549F54}">
      <dgm:prSet/>
      <dgm:spPr/>
      <dgm:t>
        <a:bodyPr/>
        <a:lstStyle/>
        <a:p>
          <a:r>
            <a:rPr lang="en-US"/>
            <a:t>Repeatability and measurability</a:t>
          </a:r>
        </a:p>
      </dgm:t>
    </dgm:pt>
    <dgm:pt modelId="{D80319B6-9853-4EDE-910C-874DC7493625}" type="parTrans" cxnId="{C783ADD1-4897-454B-8247-3A25F5C85F42}">
      <dgm:prSet/>
      <dgm:spPr/>
      <dgm:t>
        <a:bodyPr/>
        <a:lstStyle/>
        <a:p>
          <a:endParaRPr lang="en-US"/>
        </a:p>
      </dgm:t>
    </dgm:pt>
    <dgm:pt modelId="{4A5942B3-5A2F-4F99-B529-6A550AD63FC8}" type="sibTrans" cxnId="{C783ADD1-4897-454B-8247-3A25F5C85F42}">
      <dgm:prSet/>
      <dgm:spPr/>
      <dgm:t>
        <a:bodyPr/>
        <a:lstStyle/>
        <a:p>
          <a:endParaRPr lang="en-US"/>
        </a:p>
      </dgm:t>
    </dgm:pt>
    <dgm:pt modelId="{7327C36F-EEE8-4966-9DAA-6E16A2E09F01}">
      <dgm:prSet/>
      <dgm:spPr/>
      <dgm:t>
        <a:bodyPr/>
        <a:lstStyle/>
        <a:p>
          <a:r>
            <a:rPr lang="en-US"/>
            <a:t>Achieve thoroughness and reproducibility by applying security and privacy knowledge in a structured manner</a:t>
          </a:r>
        </a:p>
      </dgm:t>
    </dgm:pt>
    <dgm:pt modelId="{3302A941-68BA-4CCD-9292-0461063C9C6F}" type="parTrans" cxnId="{E64B3813-C997-400A-9C50-50DB3D509820}">
      <dgm:prSet/>
      <dgm:spPr/>
      <dgm:t>
        <a:bodyPr/>
        <a:lstStyle/>
        <a:p>
          <a:endParaRPr lang="en-US"/>
        </a:p>
      </dgm:t>
    </dgm:pt>
    <dgm:pt modelId="{F9681C10-2326-4B31-8A5A-1FB42ECA0112}" type="sibTrans" cxnId="{E64B3813-C997-400A-9C50-50DB3D509820}">
      <dgm:prSet/>
      <dgm:spPr/>
      <dgm:t>
        <a:bodyPr/>
        <a:lstStyle/>
        <a:p>
          <a:endParaRPr lang="en-US"/>
        </a:p>
      </dgm:t>
    </dgm:pt>
    <dgm:pt modelId="{4DE1ED01-3ED1-4274-B5FB-7E6B714458BB}">
      <dgm:prSet/>
      <dgm:spPr/>
      <dgm:t>
        <a:bodyPr/>
        <a:lstStyle/>
        <a:p>
          <a:r>
            <a:rPr lang="en-US"/>
            <a:t>Threat modelling must align with an organization’s development practices and follow design changes</a:t>
          </a:r>
        </a:p>
      </dgm:t>
    </dgm:pt>
    <dgm:pt modelId="{8160DB62-5A71-4CCF-AB87-D0CEA7C730AB}" type="parTrans" cxnId="{86CE1FEC-D17E-4657-8744-2918089B2FA3}">
      <dgm:prSet/>
      <dgm:spPr/>
      <dgm:t>
        <a:bodyPr/>
        <a:lstStyle/>
        <a:p>
          <a:endParaRPr lang="en-US"/>
        </a:p>
      </dgm:t>
    </dgm:pt>
    <dgm:pt modelId="{3894FE63-D7CE-4606-A590-8C22335D70E5}" type="sibTrans" cxnId="{86CE1FEC-D17E-4657-8744-2918089B2FA3}">
      <dgm:prSet/>
      <dgm:spPr/>
      <dgm:t>
        <a:bodyPr/>
        <a:lstStyle/>
        <a:p>
          <a:endParaRPr lang="en-US"/>
        </a:p>
      </dgm:t>
    </dgm:pt>
    <dgm:pt modelId="{36A326A2-FBA7-46E6-BF25-CECF95474C69}">
      <dgm:prSet/>
      <dgm:spPr/>
      <dgm:t>
        <a:bodyPr/>
        <a:lstStyle/>
        <a:p>
          <a:r>
            <a:rPr lang="en-US"/>
            <a:t>Improving security and privacy through early and frequent analysis</a:t>
          </a:r>
        </a:p>
      </dgm:t>
    </dgm:pt>
    <dgm:pt modelId="{E6D2BB60-74F6-4E7D-9293-02993951F821}" type="parTrans" cxnId="{B62194F0-56E7-444B-AEA0-6D34ED7B55E4}">
      <dgm:prSet/>
      <dgm:spPr/>
      <dgm:t>
        <a:bodyPr/>
        <a:lstStyle/>
        <a:p>
          <a:endParaRPr lang="en-US"/>
        </a:p>
      </dgm:t>
    </dgm:pt>
    <dgm:pt modelId="{8B53B4CC-66AB-49A1-8B1F-434E9D8E6578}" type="sibTrans" cxnId="{B62194F0-56E7-444B-AEA0-6D34ED7B55E4}">
      <dgm:prSet/>
      <dgm:spPr/>
      <dgm:t>
        <a:bodyPr/>
        <a:lstStyle/>
        <a:p>
          <a:endParaRPr lang="en-US"/>
        </a:p>
      </dgm:t>
    </dgm:pt>
    <dgm:pt modelId="{171DE9C9-E80B-4EC5-A607-552BAFE7F435}" type="pres">
      <dgm:prSet presAssocID="{28C2C620-8FFD-4012-8533-98845F9F6CBF}" presName="linear" presStyleCnt="0">
        <dgm:presLayoutVars>
          <dgm:animLvl val="lvl"/>
          <dgm:resizeHandles val="exact"/>
        </dgm:presLayoutVars>
      </dgm:prSet>
      <dgm:spPr/>
    </dgm:pt>
    <dgm:pt modelId="{AD87A08B-C151-45C0-950C-9CBB49AAD25B}" type="pres">
      <dgm:prSet presAssocID="{346FC892-99D1-411E-9876-A39F1E57DEDC}" presName="parentText" presStyleLbl="node1" presStyleIdx="0" presStyleCnt="5">
        <dgm:presLayoutVars>
          <dgm:chMax val="0"/>
          <dgm:bulletEnabled val="1"/>
        </dgm:presLayoutVars>
      </dgm:prSet>
      <dgm:spPr/>
    </dgm:pt>
    <dgm:pt modelId="{8E71D83E-4A7E-429B-8AC5-0C3AACCE056B}" type="pres">
      <dgm:prSet presAssocID="{5FFBCB40-FFD5-4E75-B19B-B062F9EC89F6}" presName="spacer" presStyleCnt="0"/>
      <dgm:spPr/>
    </dgm:pt>
    <dgm:pt modelId="{A09E84C2-4550-4F13-B582-36F797BC9B7A}" type="pres">
      <dgm:prSet presAssocID="{FDA8025D-5D72-41E5-BC06-314723549F54}" presName="parentText" presStyleLbl="node1" presStyleIdx="1" presStyleCnt="5">
        <dgm:presLayoutVars>
          <dgm:chMax val="0"/>
          <dgm:bulletEnabled val="1"/>
        </dgm:presLayoutVars>
      </dgm:prSet>
      <dgm:spPr/>
    </dgm:pt>
    <dgm:pt modelId="{A1D7D330-1FCD-4E5D-B133-8930335FB64A}" type="pres">
      <dgm:prSet presAssocID="{4A5942B3-5A2F-4F99-B529-6A550AD63FC8}" presName="spacer" presStyleCnt="0"/>
      <dgm:spPr/>
    </dgm:pt>
    <dgm:pt modelId="{0E09FD0C-23BC-4FEB-9DF8-650CA2F0EDFA}" type="pres">
      <dgm:prSet presAssocID="{7327C36F-EEE8-4966-9DAA-6E16A2E09F01}" presName="parentText" presStyleLbl="node1" presStyleIdx="2" presStyleCnt="5">
        <dgm:presLayoutVars>
          <dgm:chMax val="0"/>
          <dgm:bulletEnabled val="1"/>
        </dgm:presLayoutVars>
      </dgm:prSet>
      <dgm:spPr/>
    </dgm:pt>
    <dgm:pt modelId="{DBE47C1A-5399-4428-964A-9D50C3815025}" type="pres">
      <dgm:prSet presAssocID="{F9681C10-2326-4B31-8A5A-1FB42ECA0112}" presName="spacer" presStyleCnt="0"/>
      <dgm:spPr/>
    </dgm:pt>
    <dgm:pt modelId="{C91A51AD-C30D-40B9-AD37-BBC9A024F028}" type="pres">
      <dgm:prSet presAssocID="{4DE1ED01-3ED1-4274-B5FB-7E6B714458BB}" presName="parentText" presStyleLbl="node1" presStyleIdx="3" presStyleCnt="5">
        <dgm:presLayoutVars>
          <dgm:chMax val="0"/>
          <dgm:bulletEnabled val="1"/>
        </dgm:presLayoutVars>
      </dgm:prSet>
      <dgm:spPr/>
    </dgm:pt>
    <dgm:pt modelId="{83D22D0D-7DDB-4C4E-947F-7177557A7B48}" type="pres">
      <dgm:prSet presAssocID="{3894FE63-D7CE-4606-A590-8C22335D70E5}" presName="spacer" presStyleCnt="0"/>
      <dgm:spPr/>
    </dgm:pt>
    <dgm:pt modelId="{5F7C988E-CA4B-47AA-87F1-435599472781}" type="pres">
      <dgm:prSet presAssocID="{36A326A2-FBA7-46E6-BF25-CECF95474C69}" presName="parentText" presStyleLbl="node1" presStyleIdx="4" presStyleCnt="5">
        <dgm:presLayoutVars>
          <dgm:chMax val="0"/>
          <dgm:bulletEnabled val="1"/>
        </dgm:presLayoutVars>
      </dgm:prSet>
      <dgm:spPr/>
    </dgm:pt>
  </dgm:ptLst>
  <dgm:cxnLst>
    <dgm:cxn modelId="{93AAD90A-101D-4EA8-840E-97D98A8B9787}" type="presOf" srcId="{36A326A2-FBA7-46E6-BF25-CECF95474C69}" destId="{5F7C988E-CA4B-47AA-87F1-435599472781}" srcOrd="0" destOrd="0" presId="urn:microsoft.com/office/officeart/2005/8/layout/vList2"/>
    <dgm:cxn modelId="{73133E0D-D3B3-4C74-A894-ACCA93FBD9DC}" type="presOf" srcId="{7327C36F-EEE8-4966-9DAA-6E16A2E09F01}" destId="{0E09FD0C-23BC-4FEB-9DF8-650CA2F0EDFA}" srcOrd="0" destOrd="0" presId="urn:microsoft.com/office/officeart/2005/8/layout/vList2"/>
    <dgm:cxn modelId="{E64B3813-C997-400A-9C50-50DB3D509820}" srcId="{28C2C620-8FFD-4012-8533-98845F9F6CBF}" destId="{7327C36F-EEE8-4966-9DAA-6E16A2E09F01}" srcOrd="2" destOrd="0" parTransId="{3302A941-68BA-4CCD-9292-0461063C9C6F}" sibTransId="{F9681C10-2326-4B31-8A5A-1FB42ECA0112}"/>
    <dgm:cxn modelId="{1EFF8964-177E-4541-BF9B-5471A1964780}" type="presOf" srcId="{FDA8025D-5D72-41E5-BC06-314723549F54}" destId="{A09E84C2-4550-4F13-B582-36F797BC9B7A}" srcOrd="0" destOrd="0" presId="urn:microsoft.com/office/officeart/2005/8/layout/vList2"/>
    <dgm:cxn modelId="{07338B66-11C8-4B7B-8C4C-8B92E9EF652F}" srcId="{28C2C620-8FFD-4012-8533-98845F9F6CBF}" destId="{346FC892-99D1-411E-9876-A39F1E57DEDC}" srcOrd="0" destOrd="0" parTransId="{9E5F0CF8-C46D-44FB-A7AA-2F153A707296}" sibTransId="{5FFBCB40-FFD5-4E75-B19B-B062F9EC89F6}"/>
    <dgm:cxn modelId="{340B2D73-7730-404D-9EC7-0DA4CFB1AC86}" type="presOf" srcId="{4DE1ED01-3ED1-4274-B5FB-7E6B714458BB}" destId="{C91A51AD-C30D-40B9-AD37-BBC9A024F028}" srcOrd="0" destOrd="0" presId="urn:microsoft.com/office/officeart/2005/8/layout/vList2"/>
    <dgm:cxn modelId="{EB004E9D-341B-4FFF-A36A-53FFFA4B7B33}" type="presOf" srcId="{28C2C620-8FFD-4012-8533-98845F9F6CBF}" destId="{171DE9C9-E80B-4EC5-A607-552BAFE7F435}" srcOrd="0" destOrd="0" presId="urn:microsoft.com/office/officeart/2005/8/layout/vList2"/>
    <dgm:cxn modelId="{F33793A9-75F1-499B-9628-4157E1106167}" type="presOf" srcId="{346FC892-99D1-411E-9876-A39F1E57DEDC}" destId="{AD87A08B-C151-45C0-950C-9CBB49AAD25B}" srcOrd="0" destOrd="0" presId="urn:microsoft.com/office/officeart/2005/8/layout/vList2"/>
    <dgm:cxn modelId="{C783ADD1-4897-454B-8247-3A25F5C85F42}" srcId="{28C2C620-8FFD-4012-8533-98845F9F6CBF}" destId="{FDA8025D-5D72-41E5-BC06-314723549F54}" srcOrd="1" destOrd="0" parTransId="{D80319B6-9853-4EDE-910C-874DC7493625}" sibTransId="{4A5942B3-5A2F-4F99-B529-6A550AD63FC8}"/>
    <dgm:cxn modelId="{86CE1FEC-D17E-4657-8744-2918089B2FA3}" srcId="{28C2C620-8FFD-4012-8533-98845F9F6CBF}" destId="{4DE1ED01-3ED1-4274-B5FB-7E6B714458BB}" srcOrd="3" destOrd="0" parTransId="{8160DB62-5A71-4CCF-AB87-D0CEA7C730AB}" sibTransId="{3894FE63-D7CE-4606-A590-8C22335D70E5}"/>
    <dgm:cxn modelId="{B62194F0-56E7-444B-AEA0-6D34ED7B55E4}" srcId="{28C2C620-8FFD-4012-8533-98845F9F6CBF}" destId="{36A326A2-FBA7-46E6-BF25-CECF95474C69}" srcOrd="4" destOrd="0" parTransId="{E6D2BB60-74F6-4E7D-9293-02993951F821}" sibTransId="{8B53B4CC-66AB-49A1-8B1F-434E9D8E6578}"/>
    <dgm:cxn modelId="{0E39ED71-5AED-4DB7-A511-DD023EA32C80}" type="presParOf" srcId="{171DE9C9-E80B-4EC5-A607-552BAFE7F435}" destId="{AD87A08B-C151-45C0-950C-9CBB49AAD25B}" srcOrd="0" destOrd="0" presId="urn:microsoft.com/office/officeart/2005/8/layout/vList2"/>
    <dgm:cxn modelId="{A3836C1D-7F5D-4F71-B46F-E78006BD9CE3}" type="presParOf" srcId="{171DE9C9-E80B-4EC5-A607-552BAFE7F435}" destId="{8E71D83E-4A7E-429B-8AC5-0C3AACCE056B}" srcOrd="1" destOrd="0" presId="urn:microsoft.com/office/officeart/2005/8/layout/vList2"/>
    <dgm:cxn modelId="{AF2CAD11-259F-4454-9F7F-6834F33F6887}" type="presParOf" srcId="{171DE9C9-E80B-4EC5-A607-552BAFE7F435}" destId="{A09E84C2-4550-4F13-B582-36F797BC9B7A}" srcOrd="2" destOrd="0" presId="urn:microsoft.com/office/officeart/2005/8/layout/vList2"/>
    <dgm:cxn modelId="{DD0EEA86-BD57-4D30-B3BD-C56B6520FBD7}" type="presParOf" srcId="{171DE9C9-E80B-4EC5-A607-552BAFE7F435}" destId="{A1D7D330-1FCD-4E5D-B133-8930335FB64A}" srcOrd="3" destOrd="0" presId="urn:microsoft.com/office/officeart/2005/8/layout/vList2"/>
    <dgm:cxn modelId="{48EEA46C-D571-4229-A6C0-3A5E966E1E0E}" type="presParOf" srcId="{171DE9C9-E80B-4EC5-A607-552BAFE7F435}" destId="{0E09FD0C-23BC-4FEB-9DF8-650CA2F0EDFA}" srcOrd="4" destOrd="0" presId="urn:microsoft.com/office/officeart/2005/8/layout/vList2"/>
    <dgm:cxn modelId="{40614253-9DC1-4F9E-86BE-9EDA234E2953}" type="presParOf" srcId="{171DE9C9-E80B-4EC5-A607-552BAFE7F435}" destId="{DBE47C1A-5399-4428-964A-9D50C3815025}" srcOrd="5" destOrd="0" presId="urn:microsoft.com/office/officeart/2005/8/layout/vList2"/>
    <dgm:cxn modelId="{217D2F22-0C6D-4DBA-A378-995D299EEB2D}" type="presParOf" srcId="{171DE9C9-E80B-4EC5-A607-552BAFE7F435}" destId="{C91A51AD-C30D-40B9-AD37-BBC9A024F028}" srcOrd="6" destOrd="0" presId="urn:microsoft.com/office/officeart/2005/8/layout/vList2"/>
    <dgm:cxn modelId="{16038D5B-6E58-4BC3-9938-B708A4958C04}" type="presParOf" srcId="{171DE9C9-E80B-4EC5-A607-552BAFE7F435}" destId="{83D22D0D-7DDB-4C4E-947F-7177557A7B48}" srcOrd="7" destOrd="0" presId="urn:microsoft.com/office/officeart/2005/8/layout/vList2"/>
    <dgm:cxn modelId="{B8A2079A-139F-4436-B399-3B0111355EAE}" type="presParOf" srcId="{171DE9C9-E80B-4EC5-A607-552BAFE7F435}" destId="{5F7C988E-CA4B-47AA-87F1-43559947278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2C027-023E-4430-BB8F-7880A853CF4D}">
      <dsp:nvSpPr>
        <dsp:cNvPr id="0" name=""/>
        <dsp:cNvSpPr/>
      </dsp:nvSpPr>
      <dsp:spPr>
        <a:xfrm>
          <a:off x="0" y="8212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Vulnerability scans highlighting weak, or non-existent, encryption, weak authentication methods, unnecessary public IPs, etc.</a:t>
          </a:r>
        </a:p>
      </dsp:txBody>
      <dsp:txXfrm>
        <a:off x="44664" y="126786"/>
        <a:ext cx="9969071" cy="825612"/>
      </dsp:txXfrm>
    </dsp:sp>
    <dsp:sp modelId="{2C5F9D2D-2354-478E-B821-925283041C32}">
      <dsp:nvSpPr>
        <dsp:cNvPr id="0" name=""/>
        <dsp:cNvSpPr/>
      </dsp:nvSpPr>
      <dsp:spPr>
        <a:xfrm>
          <a:off x="0" y="106330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Cloud consoles listing reams of issues for resources, e.g. publicly exposed storage.</a:t>
          </a:r>
        </a:p>
      </dsp:txBody>
      <dsp:txXfrm>
        <a:off x="44664" y="1107966"/>
        <a:ext cx="9969071" cy="825612"/>
      </dsp:txXfrm>
    </dsp:sp>
    <dsp:sp modelId="{6355307F-CF4A-493F-B785-C5A6899A4A32}">
      <dsp:nvSpPr>
        <dsp:cNvPr id="0" name=""/>
        <dsp:cNvSpPr/>
      </dsp:nvSpPr>
      <dsp:spPr>
        <a:xfrm>
          <a:off x="0" y="204448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Penetration testers find basic flaws.</a:t>
          </a:r>
        </a:p>
      </dsp:txBody>
      <dsp:txXfrm>
        <a:off x="44664" y="2089146"/>
        <a:ext cx="9969071" cy="825612"/>
      </dsp:txXfrm>
    </dsp:sp>
    <dsp:sp modelId="{9E338D2C-E25F-4C88-9036-9FCFC8753D8B}">
      <dsp:nvSpPr>
        <dsp:cNvPr id="0" name=""/>
        <dsp:cNvSpPr/>
      </dsp:nvSpPr>
      <dsp:spPr>
        <a:xfrm>
          <a:off x="0" y="3025662"/>
          <a:ext cx="10058399" cy="91494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Scans find exposed credentials or weak Active Directory configuration.</a:t>
          </a:r>
        </a:p>
      </dsp:txBody>
      <dsp:txXfrm>
        <a:off x="44664" y="3070326"/>
        <a:ext cx="9969071" cy="8256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79303-8EE8-44CE-A0CA-01BB0E4E16FB}">
      <dsp:nvSpPr>
        <dsp:cNvPr id="0" name=""/>
        <dsp:cNvSpPr/>
      </dsp:nvSpPr>
      <dsp:spPr>
        <a:xfrm>
          <a:off x="0" y="1498"/>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440949-FCF2-413C-9399-03155BCAC9ED}">
      <dsp:nvSpPr>
        <dsp:cNvPr id="0" name=""/>
        <dsp:cNvSpPr/>
      </dsp:nvSpPr>
      <dsp:spPr>
        <a:xfrm>
          <a:off x="0" y="1498"/>
          <a:ext cx="11580311" cy="102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Microsoft Threat Modelling Tool:  </a:t>
          </a:r>
          <a:r>
            <a:rPr lang="en-US" sz="2000" kern="1200" dirty="0">
              <a:hlinkClick xmlns:r="http://schemas.openxmlformats.org/officeDocument/2006/relationships" r:id="rId1"/>
            </a:rPr>
            <a:t>https://aka.ms/tmt</a:t>
          </a:r>
          <a:r>
            <a:rPr lang="en-US" sz="2000" kern="1200" dirty="0"/>
            <a:t>  </a:t>
          </a:r>
        </a:p>
      </dsp:txBody>
      <dsp:txXfrm>
        <a:off x="0" y="1498"/>
        <a:ext cx="11580311" cy="1021960"/>
      </dsp:txXfrm>
    </dsp:sp>
    <dsp:sp modelId="{E87E7D1B-7CA7-4BFC-89A5-15F4541204AF}">
      <dsp:nvSpPr>
        <dsp:cNvPr id="0" name=""/>
        <dsp:cNvSpPr/>
      </dsp:nvSpPr>
      <dsp:spPr>
        <a:xfrm>
          <a:off x="0" y="1023458"/>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35C6E5-E8DD-4EFC-9D0D-94E9BB445D46}">
      <dsp:nvSpPr>
        <dsp:cNvPr id="0" name=""/>
        <dsp:cNvSpPr/>
      </dsp:nvSpPr>
      <dsp:spPr>
        <a:xfrm>
          <a:off x="0" y="1023458"/>
          <a:ext cx="11580311" cy="102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Azure Architecture Icons:  </a:t>
          </a:r>
          <a:r>
            <a:rPr lang="en-US" sz="2000" kern="1200" dirty="0">
              <a:hlinkClick xmlns:r="http://schemas.openxmlformats.org/officeDocument/2006/relationships" r:id="rId2"/>
            </a:rPr>
            <a:t>https://learn.microsoft.com/en-us/azure/architecture/icons/</a:t>
          </a:r>
          <a:r>
            <a:rPr lang="en-US" sz="2000" kern="1200" dirty="0"/>
            <a:t> </a:t>
          </a:r>
        </a:p>
      </dsp:txBody>
      <dsp:txXfrm>
        <a:off x="0" y="1023458"/>
        <a:ext cx="11580311" cy="1021960"/>
      </dsp:txXfrm>
    </dsp:sp>
    <dsp:sp modelId="{D1AB0C40-2F63-4AD2-9E6B-4491C0DA9C86}">
      <dsp:nvSpPr>
        <dsp:cNvPr id="0" name=""/>
        <dsp:cNvSpPr/>
      </dsp:nvSpPr>
      <dsp:spPr>
        <a:xfrm>
          <a:off x="0" y="2045418"/>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A72C98-60A8-466A-922D-D4441E0A5B00}">
      <dsp:nvSpPr>
        <dsp:cNvPr id="0" name=""/>
        <dsp:cNvSpPr/>
      </dsp:nvSpPr>
      <dsp:spPr>
        <a:xfrm>
          <a:off x="0" y="2045418"/>
          <a:ext cx="11580311" cy="102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AWS Architecture Icons: </a:t>
          </a:r>
          <a:r>
            <a:rPr lang="en-US" sz="2000" kern="1200" dirty="0">
              <a:hlinkClick xmlns:r="http://schemas.openxmlformats.org/officeDocument/2006/relationships" r:id="rId3"/>
            </a:rPr>
            <a:t>https://aws.amazon.com/architecture/icons/</a:t>
          </a:r>
          <a:r>
            <a:rPr lang="en-US" sz="2000" kern="1200" dirty="0"/>
            <a:t> </a:t>
          </a:r>
        </a:p>
      </dsp:txBody>
      <dsp:txXfrm>
        <a:off x="0" y="2045418"/>
        <a:ext cx="11580311" cy="102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DCC2D-7162-4A98-ABB7-EADE62DB405F}">
      <dsp:nvSpPr>
        <dsp:cNvPr id="0" name=""/>
        <dsp:cNvSpPr/>
      </dsp:nvSpPr>
      <dsp:spPr>
        <a:xfrm>
          <a:off x="0" y="0"/>
          <a:ext cx="6797675" cy="0"/>
        </a:xfrm>
        <a:prstGeom prst="line">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A5FB355-3A25-4DDC-8A70-A81B40650EA2}">
      <dsp:nvSpPr>
        <dsp:cNvPr id="0" name=""/>
        <dsp:cNvSpPr/>
      </dsp:nvSpPr>
      <dsp:spPr>
        <a:xfrm>
          <a:off x="0" y="0"/>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T-Mobile – GPRS gateway on public internet and successful brute forcing of SSH on router</a:t>
          </a:r>
        </a:p>
      </dsp:txBody>
      <dsp:txXfrm>
        <a:off x="0" y="0"/>
        <a:ext cx="6797675" cy="1412477"/>
      </dsp:txXfrm>
    </dsp:sp>
    <dsp:sp modelId="{1D048745-43AB-410E-A51C-7F0CF4DE041A}">
      <dsp:nvSpPr>
        <dsp:cNvPr id="0" name=""/>
        <dsp:cNvSpPr/>
      </dsp:nvSpPr>
      <dsp:spPr>
        <a:xfrm>
          <a:off x="0" y="1412478"/>
          <a:ext cx="6797675" cy="0"/>
        </a:xfrm>
        <a:prstGeom prst="line">
          <a:avLst/>
        </a:prstGeom>
        <a:gradFill rotWithShape="0">
          <a:gsLst>
            <a:gs pos="0">
              <a:schemeClr val="accent2">
                <a:hueOff val="-485121"/>
                <a:satOff val="-27976"/>
                <a:lumOff val="2876"/>
                <a:alphaOff val="0"/>
                <a:shade val="85000"/>
                <a:satMod val="130000"/>
              </a:schemeClr>
            </a:gs>
            <a:gs pos="34000">
              <a:schemeClr val="accent2">
                <a:hueOff val="-485121"/>
                <a:satOff val="-27976"/>
                <a:lumOff val="2876"/>
                <a:alphaOff val="0"/>
                <a:shade val="87000"/>
                <a:satMod val="125000"/>
              </a:schemeClr>
            </a:gs>
            <a:gs pos="70000">
              <a:schemeClr val="accent2">
                <a:hueOff val="-485121"/>
                <a:satOff val="-27976"/>
                <a:lumOff val="2876"/>
                <a:alphaOff val="0"/>
                <a:tint val="100000"/>
                <a:shade val="90000"/>
                <a:satMod val="130000"/>
              </a:schemeClr>
            </a:gs>
            <a:gs pos="100000">
              <a:schemeClr val="accent2">
                <a:hueOff val="-485121"/>
                <a:satOff val="-27976"/>
                <a:lumOff val="2876"/>
                <a:alphaOff val="0"/>
                <a:tint val="100000"/>
                <a:shade val="100000"/>
                <a:satMod val="110000"/>
              </a:schemeClr>
            </a:gs>
          </a:gsLst>
          <a:path path="circle">
            <a:fillToRect l="100000" t="100000" r="100000" b="100000"/>
          </a:path>
        </a:gradFill>
        <a:ln w="12700" cap="flat" cmpd="sng" algn="ctr">
          <a:solidFill>
            <a:schemeClr val="accent2">
              <a:hueOff val="-485121"/>
              <a:satOff val="-27976"/>
              <a:lumOff val="2876"/>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3065CB-B748-44E8-8506-E3A65BBC5561}">
      <dsp:nvSpPr>
        <dsp:cNvPr id="0" name=""/>
        <dsp:cNvSpPr/>
      </dsp:nvSpPr>
      <dsp:spPr>
        <a:xfrm>
          <a:off x="0" y="1412477"/>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Xfinity – Unpatched critical Citrix flaw</a:t>
          </a:r>
        </a:p>
      </dsp:txBody>
      <dsp:txXfrm>
        <a:off x="0" y="1412477"/>
        <a:ext cx="6797675" cy="1412477"/>
      </dsp:txXfrm>
    </dsp:sp>
    <dsp:sp modelId="{CE387403-5A71-4BE0-A6F9-67DF36D451A6}">
      <dsp:nvSpPr>
        <dsp:cNvPr id="0" name=""/>
        <dsp:cNvSpPr/>
      </dsp:nvSpPr>
      <dsp:spPr>
        <a:xfrm>
          <a:off x="0" y="2824956"/>
          <a:ext cx="6797675" cy="0"/>
        </a:xfrm>
        <a:prstGeom prst="line">
          <a:avLst/>
        </a:prstGeom>
        <a:gradFill rotWithShape="0">
          <a:gsLst>
            <a:gs pos="0">
              <a:schemeClr val="accent2">
                <a:hueOff val="-970242"/>
                <a:satOff val="-55952"/>
                <a:lumOff val="5752"/>
                <a:alphaOff val="0"/>
                <a:shade val="85000"/>
                <a:satMod val="130000"/>
              </a:schemeClr>
            </a:gs>
            <a:gs pos="34000">
              <a:schemeClr val="accent2">
                <a:hueOff val="-970242"/>
                <a:satOff val="-55952"/>
                <a:lumOff val="5752"/>
                <a:alphaOff val="0"/>
                <a:shade val="87000"/>
                <a:satMod val="125000"/>
              </a:schemeClr>
            </a:gs>
            <a:gs pos="70000">
              <a:schemeClr val="accent2">
                <a:hueOff val="-970242"/>
                <a:satOff val="-55952"/>
                <a:lumOff val="5752"/>
                <a:alphaOff val="0"/>
                <a:tint val="100000"/>
                <a:shade val="90000"/>
                <a:satMod val="130000"/>
              </a:schemeClr>
            </a:gs>
            <a:gs pos="100000">
              <a:schemeClr val="accent2">
                <a:hueOff val="-970242"/>
                <a:satOff val="-55952"/>
                <a:lumOff val="5752"/>
                <a:alphaOff val="0"/>
                <a:tint val="100000"/>
                <a:shade val="100000"/>
                <a:satMod val="110000"/>
              </a:schemeClr>
            </a:gs>
          </a:gsLst>
          <a:path path="circle">
            <a:fillToRect l="100000" t="100000" r="100000" b="100000"/>
          </a:path>
        </a:gradFill>
        <a:ln w="12700" cap="flat" cmpd="sng" algn="ctr">
          <a:solidFill>
            <a:schemeClr val="accent2">
              <a:hueOff val="-970242"/>
              <a:satOff val="-55952"/>
              <a:lumOff val="5752"/>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32EAF9F-2C55-464D-B658-4F075A643F76}">
      <dsp:nvSpPr>
        <dsp:cNvPr id="0" name=""/>
        <dsp:cNvSpPr/>
      </dsp:nvSpPr>
      <dsp:spPr>
        <a:xfrm>
          <a:off x="0" y="2824955"/>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PeopleConnect, Inc – exposed database</a:t>
          </a:r>
        </a:p>
      </dsp:txBody>
      <dsp:txXfrm>
        <a:off x="0" y="2824955"/>
        <a:ext cx="6797675" cy="1412477"/>
      </dsp:txXfrm>
    </dsp:sp>
    <dsp:sp modelId="{D7C8034F-27F3-431A-A01B-1CD570D3C3E3}">
      <dsp:nvSpPr>
        <dsp:cNvPr id="0" name=""/>
        <dsp:cNvSpPr/>
      </dsp:nvSpPr>
      <dsp:spPr>
        <a:xfrm>
          <a:off x="0" y="4237434"/>
          <a:ext cx="6797675" cy="0"/>
        </a:xfrm>
        <a:prstGeom prst="line">
          <a:avLst/>
        </a:prstGeom>
        <a:gradFill rotWithShape="0">
          <a:gsLst>
            <a:gs pos="0">
              <a:schemeClr val="accent2">
                <a:hueOff val="-1455363"/>
                <a:satOff val="-83928"/>
                <a:lumOff val="8628"/>
                <a:alphaOff val="0"/>
                <a:shade val="85000"/>
                <a:satMod val="130000"/>
              </a:schemeClr>
            </a:gs>
            <a:gs pos="34000">
              <a:schemeClr val="accent2">
                <a:hueOff val="-1455363"/>
                <a:satOff val="-83928"/>
                <a:lumOff val="8628"/>
                <a:alphaOff val="0"/>
                <a:shade val="87000"/>
                <a:satMod val="125000"/>
              </a:schemeClr>
            </a:gs>
            <a:gs pos="70000">
              <a:schemeClr val="accent2">
                <a:hueOff val="-1455363"/>
                <a:satOff val="-83928"/>
                <a:lumOff val="8628"/>
                <a:alphaOff val="0"/>
                <a:tint val="100000"/>
                <a:shade val="90000"/>
                <a:satMod val="130000"/>
              </a:schemeClr>
            </a:gs>
            <a:gs pos="100000">
              <a:schemeClr val="accent2">
                <a:hueOff val="-1455363"/>
                <a:satOff val="-83928"/>
                <a:lumOff val="8628"/>
                <a:alphaOff val="0"/>
                <a:tint val="100000"/>
                <a:shade val="100000"/>
                <a:satMod val="110000"/>
              </a:schemeClr>
            </a:gs>
          </a:gsLst>
          <a:path path="circle">
            <a:fillToRect l="100000" t="100000" r="100000" b="100000"/>
          </a:path>
        </a:gradFill>
        <a:ln w="12700" cap="flat" cmpd="sng" algn="ctr">
          <a:solidFill>
            <a:schemeClr val="accent2">
              <a:hueOff val="-1455363"/>
              <a:satOff val="-83928"/>
              <a:lumOff val="8628"/>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BAAD866-5B57-493A-ADB0-DF6BA232649E}">
      <dsp:nvSpPr>
        <dsp:cNvPr id="0" name=""/>
        <dsp:cNvSpPr/>
      </dsp:nvSpPr>
      <dsp:spPr>
        <a:xfrm>
          <a:off x="0" y="4237433"/>
          <a:ext cx="6797675" cy="1412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NationStar Mortgage – Unsecured Google Cloud storage bucket</a:t>
          </a:r>
        </a:p>
      </dsp:txBody>
      <dsp:txXfrm>
        <a:off x="0" y="4237433"/>
        <a:ext cx="6797675" cy="1412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5306F-3A44-4769-812C-7D507B80C1C9}">
      <dsp:nvSpPr>
        <dsp:cNvPr id="0" name=""/>
        <dsp:cNvSpPr/>
      </dsp:nvSpPr>
      <dsp:spPr>
        <a:xfrm>
          <a:off x="2393758" y="1818"/>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are we building?</a:t>
          </a:r>
          <a:endParaRPr lang="en-GB" sz="2400" kern="1200" dirty="0"/>
        </a:p>
      </dsp:txBody>
      <dsp:txXfrm>
        <a:off x="2459256" y="67316"/>
        <a:ext cx="1933223" cy="1210746"/>
      </dsp:txXfrm>
    </dsp:sp>
    <dsp:sp modelId="{8F3058D7-CD0C-4302-8F26-05AA45FE359C}">
      <dsp:nvSpPr>
        <dsp:cNvPr id="0" name=""/>
        <dsp:cNvSpPr/>
      </dsp:nvSpPr>
      <dsp:spPr>
        <a:xfrm>
          <a:off x="1211309" y="672690"/>
          <a:ext cx="4429118" cy="4429118"/>
        </a:xfrm>
        <a:custGeom>
          <a:avLst/>
          <a:gdLst/>
          <a:ahLst/>
          <a:cxnLst/>
          <a:rect l="0" t="0" r="0" b="0"/>
          <a:pathLst>
            <a:path>
              <a:moveTo>
                <a:pt x="3530983" y="433744"/>
              </a:moveTo>
              <a:arcTo wR="2214559" hR="2214559" stAng="18388366"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33FE026-AFFA-4B8F-85A1-C9EF81220DB0}">
      <dsp:nvSpPr>
        <dsp:cNvPr id="0" name=""/>
        <dsp:cNvSpPr/>
      </dsp:nvSpPr>
      <dsp:spPr>
        <a:xfrm>
          <a:off x="4608317" y="2216378"/>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What could go wrong?</a:t>
          </a:r>
          <a:endParaRPr lang="en-GB" sz="2400" kern="1200" dirty="0"/>
        </a:p>
      </dsp:txBody>
      <dsp:txXfrm>
        <a:off x="4673815" y="2281876"/>
        <a:ext cx="1933223" cy="1210746"/>
      </dsp:txXfrm>
    </dsp:sp>
    <dsp:sp modelId="{E79CBC65-5343-4BF6-B9A4-48747D59278D}">
      <dsp:nvSpPr>
        <dsp:cNvPr id="0" name=""/>
        <dsp:cNvSpPr/>
      </dsp:nvSpPr>
      <dsp:spPr>
        <a:xfrm>
          <a:off x="1211309" y="672690"/>
          <a:ext cx="4429118" cy="4429118"/>
        </a:xfrm>
        <a:custGeom>
          <a:avLst/>
          <a:gdLst/>
          <a:ahLst/>
          <a:cxnLst/>
          <a:rect l="0" t="0" r="0" b="0"/>
          <a:pathLst>
            <a:path>
              <a:moveTo>
                <a:pt x="4199397" y="3196744"/>
              </a:moveTo>
              <a:arcTo wR="2214559" hR="2214559" stAng="1579693"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74BB29F-E958-4B2D-8CE4-746CD5DB5B4F}">
      <dsp:nvSpPr>
        <dsp:cNvPr id="0" name=""/>
        <dsp:cNvSpPr/>
      </dsp:nvSpPr>
      <dsp:spPr>
        <a:xfrm>
          <a:off x="2393758" y="4430937"/>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Mitigating controls</a:t>
          </a:r>
          <a:endParaRPr lang="en-GB" sz="2400" kern="1200" dirty="0"/>
        </a:p>
      </dsp:txBody>
      <dsp:txXfrm>
        <a:off x="2459256" y="4496435"/>
        <a:ext cx="1933223" cy="1210746"/>
      </dsp:txXfrm>
    </dsp:sp>
    <dsp:sp modelId="{A8386248-25B8-487F-9AC2-CF8637452276}">
      <dsp:nvSpPr>
        <dsp:cNvPr id="0" name=""/>
        <dsp:cNvSpPr/>
      </dsp:nvSpPr>
      <dsp:spPr>
        <a:xfrm>
          <a:off x="1211309" y="672690"/>
          <a:ext cx="4429118" cy="4429118"/>
        </a:xfrm>
        <a:custGeom>
          <a:avLst/>
          <a:gdLst/>
          <a:ahLst/>
          <a:cxnLst/>
          <a:rect l="0" t="0" r="0" b="0"/>
          <a:pathLst>
            <a:path>
              <a:moveTo>
                <a:pt x="898135" y="3995373"/>
              </a:moveTo>
              <a:arcTo wR="2214559" hR="2214559" stAng="7588366"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BD0B967-8B71-4E01-B0D6-6A929A396FE4}">
      <dsp:nvSpPr>
        <dsp:cNvPr id="0" name=""/>
        <dsp:cNvSpPr/>
      </dsp:nvSpPr>
      <dsp:spPr>
        <a:xfrm>
          <a:off x="179199" y="2216378"/>
          <a:ext cx="2064219" cy="134174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Did we do a good enough job?</a:t>
          </a:r>
          <a:endParaRPr lang="en-GB" sz="2400" kern="1200" dirty="0"/>
        </a:p>
      </dsp:txBody>
      <dsp:txXfrm>
        <a:off x="244697" y="2281876"/>
        <a:ext cx="1933223" cy="1210746"/>
      </dsp:txXfrm>
    </dsp:sp>
    <dsp:sp modelId="{BC6215CD-A367-4D02-A090-53DEEFBDF75A}">
      <dsp:nvSpPr>
        <dsp:cNvPr id="0" name=""/>
        <dsp:cNvSpPr/>
      </dsp:nvSpPr>
      <dsp:spPr>
        <a:xfrm>
          <a:off x="1211309" y="672690"/>
          <a:ext cx="4429118" cy="4429118"/>
        </a:xfrm>
        <a:custGeom>
          <a:avLst/>
          <a:gdLst/>
          <a:ahLst/>
          <a:cxnLst/>
          <a:rect l="0" t="0" r="0" b="0"/>
          <a:pathLst>
            <a:path>
              <a:moveTo>
                <a:pt x="229720" y="1232374"/>
              </a:moveTo>
              <a:arcTo wR="2214559" hR="2214559" stAng="12379693" swAng="163194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2E892C-9EAB-4FCA-AC12-71071F83B41D}">
      <dsp:nvSpPr>
        <dsp:cNvPr id="0" name=""/>
        <dsp:cNvSpPr/>
      </dsp:nvSpPr>
      <dsp:spPr>
        <a:xfrm>
          <a:off x="0" y="2758"/>
          <a:ext cx="6797675"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1D89478-8424-4149-876D-7BB1A86DB6FD}">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STRIDE – Simple for smaller organisations or getting started</a:t>
          </a:r>
        </a:p>
      </dsp:txBody>
      <dsp:txXfrm>
        <a:off x="0" y="2758"/>
        <a:ext cx="6797675" cy="1881464"/>
      </dsp:txXfrm>
    </dsp:sp>
    <dsp:sp modelId="{72E104BA-4B36-4987-AF97-C2DB3434D89F}">
      <dsp:nvSpPr>
        <dsp:cNvPr id="0" name=""/>
        <dsp:cNvSpPr/>
      </dsp:nvSpPr>
      <dsp:spPr>
        <a:xfrm>
          <a:off x="0" y="1884223"/>
          <a:ext cx="6797675"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3CE904A-AA04-4A4D-BE72-7068500D443D}">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DREAD – More quantitative, good for working out ‘how bad is it?’</a:t>
          </a:r>
        </a:p>
      </dsp:txBody>
      <dsp:txXfrm>
        <a:off x="0" y="1884223"/>
        <a:ext cx="6797675" cy="1881464"/>
      </dsp:txXfrm>
    </dsp:sp>
    <dsp:sp modelId="{DE222EC0-7E08-48FF-B3D8-5181173B306E}">
      <dsp:nvSpPr>
        <dsp:cNvPr id="0" name=""/>
        <dsp:cNvSpPr/>
      </dsp:nvSpPr>
      <dsp:spPr>
        <a:xfrm>
          <a:off x="0" y="3765688"/>
          <a:ext cx="6797675" cy="0"/>
        </a:xfrm>
        <a:prstGeom prst="lin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w="12700" cap="flat" cmpd="sng" algn="ctr">
          <a:solidFill>
            <a:schemeClr val="accent1">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3DB4172-211F-4970-A5D4-5B1FF16E472C}">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PASTA – More comprehensive for those with more resources and experience.</a:t>
          </a:r>
        </a:p>
      </dsp:txBody>
      <dsp:txXfrm>
        <a:off x="0" y="3765688"/>
        <a:ext cx="6797675" cy="1881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597E-C39F-4F08-93B5-D48EC0CA67F3}">
      <dsp:nvSpPr>
        <dsp:cNvPr id="0" name=""/>
        <dsp:cNvSpPr/>
      </dsp:nvSpPr>
      <dsp:spPr>
        <a:xfrm>
          <a:off x="0" y="1964"/>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F2F-9E3F-4639-8440-C3D8CFC9AFE3}">
      <dsp:nvSpPr>
        <dsp:cNvPr id="0" name=""/>
        <dsp:cNvSpPr/>
      </dsp:nvSpPr>
      <dsp:spPr>
        <a:xfrm>
          <a:off x="0" y="1964"/>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Spoofing – Controls ensure suitable authentication</a:t>
          </a:r>
        </a:p>
      </dsp:txBody>
      <dsp:txXfrm>
        <a:off x="0" y="1964"/>
        <a:ext cx="10058399" cy="669799"/>
      </dsp:txXfrm>
    </dsp:sp>
    <dsp:sp modelId="{41583714-AB0B-404D-914F-A2C32F03F248}">
      <dsp:nvSpPr>
        <dsp:cNvPr id="0" name=""/>
        <dsp:cNvSpPr/>
      </dsp:nvSpPr>
      <dsp:spPr>
        <a:xfrm>
          <a:off x="0" y="671763"/>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4814DD-CA48-4756-81FD-049AC3DFD2B9}">
      <dsp:nvSpPr>
        <dsp:cNvPr id="0" name=""/>
        <dsp:cNvSpPr/>
      </dsp:nvSpPr>
      <dsp:spPr>
        <a:xfrm>
          <a:off x="0" y="671763"/>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Tampering – Controls ensure integrity</a:t>
          </a:r>
        </a:p>
      </dsp:txBody>
      <dsp:txXfrm>
        <a:off x="0" y="671763"/>
        <a:ext cx="10058399" cy="669799"/>
      </dsp:txXfrm>
    </dsp:sp>
    <dsp:sp modelId="{04BEFE0C-3243-4B0C-B43F-A1C0D33C56A4}">
      <dsp:nvSpPr>
        <dsp:cNvPr id="0" name=""/>
        <dsp:cNvSpPr/>
      </dsp:nvSpPr>
      <dsp:spPr>
        <a:xfrm>
          <a:off x="0" y="1341563"/>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A59898-8B13-47E0-BE6E-84B18ABA7278}">
      <dsp:nvSpPr>
        <dsp:cNvPr id="0" name=""/>
        <dsp:cNvSpPr/>
      </dsp:nvSpPr>
      <dsp:spPr>
        <a:xfrm>
          <a:off x="0" y="1341563"/>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Repudiation – Controls help avoid non-repudiation</a:t>
          </a:r>
        </a:p>
      </dsp:txBody>
      <dsp:txXfrm>
        <a:off x="0" y="1341563"/>
        <a:ext cx="10058399" cy="669799"/>
      </dsp:txXfrm>
    </dsp:sp>
    <dsp:sp modelId="{1223BB30-1ED8-41DD-B936-88BEA3B3F4BC}">
      <dsp:nvSpPr>
        <dsp:cNvPr id="0" name=""/>
        <dsp:cNvSpPr/>
      </dsp:nvSpPr>
      <dsp:spPr>
        <a:xfrm>
          <a:off x="0" y="201136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83A3B7-9E1B-48F2-8CE5-EDDCBB1C21BE}">
      <dsp:nvSpPr>
        <dsp:cNvPr id="0" name=""/>
        <dsp:cNvSpPr/>
      </dsp:nvSpPr>
      <dsp:spPr>
        <a:xfrm>
          <a:off x="0" y="2011362"/>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Information Disclosure – Controls ensure confidentiality</a:t>
          </a:r>
        </a:p>
      </dsp:txBody>
      <dsp:txXfrm>
        <a:off x="0" y="2011362"/>
        <a:ext cx="10058399" cy="669799"/>
      </dsp:txXfrm>
    </dsp:sp>
    <dsp:sp modelId="{22F50D9A-0D5C-48DC-BB99-27143B428094}">
      <dsp:nvSpPr>
        <dsp:cNvPr id="0" name=""/>
        <dsp:cNvSpPr/>
      </dsp:nvSpPr>
      <dsp:spPr>
        <a:xfrm>
          <a:off x="0" y="268116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E61701-131F-45C4-8304-E30DD98DD9FC}">
      <dsp:nvSpPr>
        <dsp:cNvPr id="0" name=""/>
        <dsp:cNvSpPr/>
      </dsp:nvSpPr>
      <dsp:spPr>
        <a:xfrm>
          <a:off x="0" y="2681161"/>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Denial of Service – Controls ensure availability</a:t>
          </a:r>
        </a:p>
      </dsp:txBody>
      <dsp:txXfrm>
        <a:off x="0" y="2681161"/>
        <a:ext cx="10058399" cy="669799"/>
      </dsp:txXfrm>
    </dsp:sp>
    <dsp:sp modelId="{84F77DB9-9A57-4151-9ECE-563B91F2EB1E}">
      <dsp:nvSpPr>
        <dsp:cNvPr id="0" name=""/>
        <dsp:cNvSpPr/>
      </dsp:nvSpPr>
      <dsp:spPr>
        <a:xfrm>
          <a:off x="0" y="335096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8F0BEC-D3DD-424B-9A4E-0A3E6F8A0D86}">
      <dsp:nvSpPr>
        <dsp:cNvPr id="0" name=""/>
        <dsp:cNvSpPr/>
      </dsp:nvSpPr>
      <dsp:spPr>
        <a:xfrm>
          <a:off x="0" y="3350961"/>
          <a:ext cx="10058399" cy="66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Elevation of Privilege – Controls ensure authorisation</a:t>
          </a:r>
        </a:p>
      </dsp:txBody>
      <dsp:txXfrm>
        <a:off x="0" y="3350961"/>
        <a:ext cx="10058399" cy="6697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597E-C39F-4F08-93B5-D48EC0CA67F3}">
      <dsp:nvSpPr>
        <dsp:cNvPr id="0" name=""/>
        <dsp:cNvSpPr/>
      </dsp:nvSpPr>
      <dsp:spPr>
        <a:xfrm>
          <a:off x="0" y="49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F2F-9E3F-4639-8440-C3D8CFC9AFE3}">
      <dsp:nvSpPr>
        <dsp:cNvPr id="0" name=""/>
        <dsp:cNvSpPr/>
      </dsp:nvSpPr>
      <dsp:spPr>
        <a:xfrm>
          <a:off x="0" y="491"/>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t>Damage potential – Attack impact</a:t>
          </a:r>
          <a:endParaRPr lang="en-US" sz="3000" kern="1200" dirty="0"/>
        </a:p>
      </dsp:txBody>
      <dsp:txXfrm>
        <a:off x="0" y="491"/>
        <a:ext cx="10058399" cy="804348"/>
      </dsp:txXfrm>
    </dsp:sp>
    <dsp:sp modelId="{A5E17BF8-6C5A-44DC-97E9-939D1DD1CE75}">
      <dsp:nvSpPr>
        <dsp:cNvPr id="0" name=""/>
        <dsp:cNvSpPr/>
      </dsp:nvSpPr>
      <dsp:spPr>
        <a:xfrm>
          <a:off x="0" y="804839"/>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228B23-DB92-4104-B9A2-86FF7021766D}">
      <dsp:nvSpPr>
        <dsp:cNvPr id="0" name=""/>
        <dsp:cNvSpPr/>
      </dsp:nvSpPr>
      <dsp:spPr>
        <a:xfrm>
          <a:off x="0" y="804839"/>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Reproducibility – How easy is it to reproduce?</a:t>
          </a:r>
        </a:p>
      </dsp:txBody>
      <dsp:txXfrm>
        <a:off x="0" y="804839"/>
        <a:ext cx="10058399" cy="804348"/>
      </dsp:txXfrm>
    </dsp:sp>
    <dsp:sp modelId="{DE7A73D3-D131-4EFB-A082-453252CF426B}">
      <dsp:nvSpPr>
        <dsp:cNvPr id="0" name=""/>
        <dsp:cNvSpPr/>
      </dsp:nvSpPr>
      <dsp:spPr>
        <a:xfrm>
          <a:off x="0" y="160918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9DE45-10A2-40B2-B45E-4CD95B1F6C31}">
      <dsp:nvSpPr>
        <dsp:cNvPr id="0" name=""/>
        <dsp:cNvSpPr/>
      </dsp:nvSpPr>
      <dsp:spPr>
        <a:xfrm>
          <a:off x="0" y="1609188"/>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Exploitability – How easy is the attack to launch?</a:t>
          </a:r>
        </a:p>
      </dsp:txBody>
      <dsp:txXfrm>
        <a:off x="0" y="1609188"/>
        <a:ext cx="10058399" cy="804348"/>
      </dsp:txXfrm>
    </dsp:sp>
    <dsp:sp modelId="{05ADD6E4-AAB4-449D-9A28-F48FFD2C6777}">
      <dsp:nvSpPr>
        <dsp:cNvPr id="0" name=""/>
        <dsp:cNvSpPr/>
      </dsp:nvSpPr>
      <dsp:spPr>
        <a:xfrm>
          <a:off x="0" y="2413536"/>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B0CF3-DCE1-4EFA-9D10-108882463774}">
      <dsp:nvSpPr>
        <dsp:cNvPr id="0" name=""/>
        <dsp:cNvSpPr/>
      </dsp:nvSpPr>
      <dsp:spPr>
        <a:xfrm>
          <a:off x="0" y="2413536"/>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Affected users – How many users will it affect?</a:t>
          </a:r>
        </a:p>
      </dsp:txBody>
      <dsp:txXfrm>
        <a:off x="0" y="2413536"/>
        <a:ext cx="10058399" cy="804348"/>
      </dsp:txXfrm>
    </dsp:sp>
    <dsp:sp modelId="{B041CED3-9C38-4207-B191-4B11F534F5AE}">
      <dsp:nvSpPr>
        <dsp:cNvPr id="0" name=""/>
        <dsp:cNvSpPr/>
      </dsp:nvSpPr>
      <dsp:spPr>
        <a:xfrm>
          <a:off x="0" y="3217885"/>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33AED3-D29F-447A-834F-1C44E8C8DDB6}">
      <dsp:nvSpPr>
        <dsp:cNvPr id="0" name=""/>
        <dsp:cNvSpPr/>
      </dsp:nvSpPr>
      <dsp:spPr>
        <a:xfrm>
          <a:off x="0" y="3217885"/>
          <a:ext cx="10058399" cy="804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Discoverability – How easily can the vulnerability be detected?</a:t>
          </a:r>
        </a:p>
      </dsp:txBody>
      <dsp:txXfrm>
        <a:off x="0" y="3217885"/>
        <a:ext cx="10058399" cy="8043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0597E-C39F-4F08-93B5-D48EC0CA67F3}">
      <dsp:nvSpPr>
        <dsp:cNvPr id="0" name=""/>
        <dsp:cNvSpPr/>
      </dsp:nvSpPr>
      <dsp:spPr>
        <a:xfrm>
          <a:off x="0" y="0"/>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47F2F-9E3F-4639-8440-C3D8CFC9AFE3}">
      <dsp:nvSpPr>
        <dsp:cNvPr id="0" name=""/>
        <dsp:cNvSpPr/>
      </dsp:nvSpPr>
      <dsp:spPr>
        <a:xfrm>
          <a:off x="0" y="0"/>
          <a:ext cx="2011680" cy="4022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Process for Attack Simulation and Threat Analysis</a:t>
          </a:r>
        </a:p>
      </dsp:txBody>
      <dsp:txXfrm>
        <a:off x="0" y="0"/>
        <a:ext cx="2011680" cy="4022725"/>
      </dsp:txXfrm>
    </dsp:sp>
    <dsp:sp modelId="{131E4AD3-B556-4500-BF98-3499CF1D255C}">
      <dsp:nvSpPr>
        <dsp:cNvPr id="0" name=""/>
        <dsp:cNvSpPr/>
      </dsp:nvSpPr>
      <dsp:spPr>
        <a:xfrm>
          <a:off x="2162556" y="27155"/>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Define objectives</a:t>
          </a:r>
        </a:p>
      </dsp:txBody>
      <dsp:txXfrm>
        <a:off x="2162556" y="27155"/>
        <a:ext cx="7895844" cy="543107"/>
      </dsp:txXfrm>
    </dsp:sp>
    <dsp:sp modelId="{2A351BDE-1CA8-4AA5-85E4-0AD868A068EF}">
      <dsp:nvSpPr>
        <dsp:cNvPr id="0" name=""/>
        <dsp:cNvSpPr/>
      </dsp:nvSpPr>
      <dsp:spPr>
        <a:xfrm>
          <a:off x="2011680" y="570262"/>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9D7ED-B2C7-499E-B4C0-518CA2B4372A}">
      <dsp:nvSpPr>
        <dsp:cNvPr id="0" name=""/>
        <dsp:cNvSpPr/>
      </dsp:nvSpPr>
      <dsp:spPr>
        <a:xfrm>
          <a:off x="2162556" y="597417"/>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Identify boundaries, technologies and data flows</a:t>
          </a:r>
        </a:p>
      </dsp:txBody>
      <dsp:txXfrm>
        <a:off x="2162556" y="597417"/>
        <a:ext cx="7895844" cy="543107"/>
      </dsp:txXfrm>
    </dsp:sp>
    <dsp:sp modelId="{DB5A702C-DEB1-436C-B44E-451E691C1133}">
      <dsp:nvSpPr>
        <dsp:cNvPr id="0" name=""/>
        <dsp:cNvSpPr/>
      </dsp:nvSpPr>
      <dsp:spPr>
        <a:xfrm>
          <a:off x="2011680" y="1140525"/>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1E9339-A8A4-4C80-9631-E93295378649}">
      <dsp:nvSpPr>
        <dsp:cNvPr id="0" name=""/>
        <dsp:cNvSpPr/>
      </dsp:nvSpPr>
      <dsp:spPr>
        <a:xfrm>
          <a:off x="2162556" y="1167680"/>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Visually represent the components and relationships</a:t>
          </a:r>
        </a:p>
      </dsp:txBody>
      <dsp:txXfrm>
        <a:off x="2162556" y="1167680"/>
        <a:ext cx="7895844" cy="543107"/>
      </dsp:txXfrm>
    </dsp:sp>
    <dsp:sp modelId="{CFCC8509-6198-4030-92ED-303A21A005CB}">
      <dsp:nvSpPr>
        <dsp:cNvPr id="0" name=""/>
        <dsp:cNvSpPr/>
      </dsp:nvSpPr>
      <dsp:spPr>
        <a:xfrm>
          <a:off x="2011680" y="1710787"/>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A36E31-7E18-4A9F-8899-86D2EE8DB2A2}">
      <dsp:nvSpPr>
        <dsp:cNvPr id="0" name=""/>
        <dsp:cNvSpPr/>
      </dsp:nvSpPr>
      <dsp:spPr>
        <a:xfrm>
          <a:off x="2162556" y="1737942"/>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Identify potential threats</a:t>
          </a:r>
        </a:p>
      </dsp:txBody>
      <dsp:txXfrm>
        <a:off x="2162556" y="1737942"/>
        <a:ext cx="7895844" cy="543107"/>
      </dsp:txXfrm>
    </dsp:sp>
    <dsp:sp modelId="{F0846A92-53FD-4D82-AD87-3C72A61A09CF}">
      <dsp:nvSpPr>
        <dsp:cNvPr id="0" name=""/>
        <dsp:cNvSpPr/>
      </dsp:nvSpPr>
      <dsp:spPr>
        <a:xfrm>
          <a:off x="2011680" y="2281050"/>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91FDEC-1BF7-4275-AC15-3BB01AAF7909}">
      <dsp:nvSpPr>
        <dsp:cNvPr id="0" name=""/>
        <dsp:cNvSpPr/>
      </dsp:nvSpPr>
      <dsp:spPr>
        <a:xfrm>
          <a:off x="2162556" y="2308205"/>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Analyse</a:t>
          </a:r>
          <a:r>
            <a:rPr lang="en-US" sz="2500" kern="1200" dirty="0"/>
            <a:t> identified threats against the system’s weaknesses</a:t>
          </a:r>
        </a:p>
      </dsp:txBody>
      <dsp:txXfrm>
        <a:off x="2162556" y="2308205"/>
        <a:ext cx="7895844" cy="543107"/>
      </dsp:txXfrm>
    </dsp:sp>
    <dsp:sp modelId="{686948AB-A9CF-4309-948F-0C1B9E04ACD5}">
      <dsp:nvSpPr>
        <dsp:cNvPr id="0" name=""/>
        <dsp:cNvSpPr/>
      </dsp:nvSpPr>
      <dsp:spPr>
        <a:xfrm>
          <a:off x="2011680" y="2851312"/>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7F4FC8-2B6C-42D5-B083-7EC58E05E09F}">
      <dsp:nvSpPr>
        <dsp:cNvPr id="0" name=""/>
        <dsp:cNvSpPr/>
      </dsp:nvSpPr>
      <dsp:spPr>
        <a:xfrm>
          <a:off x="2162556" y="2878467"/>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Simulate potential attacks</a:t>
          </a:r>
        </a:p>
      </dsp:txBody>
      <dsp:txXfrm>
        <a:off x="2162556" y="2878467"/>
        <a:ext cx="7895844" cy="543107"/>
      </dsp:txXfrm>
    </dsp:sp>
    <dsp:sp modelId="{FA602087-5176-4F91-8B7F-1072AA4D7199}">
      <dsp:nvSpPr>
        <dsp:cNvPr id="0" name=""/>
        <dsp:cNvSpPr/>
      </dsp:nvSpPr>
      <dsp:spPr>
        <a:xfrm>
          <a:off x="2011680" y="3421575"/>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A85D41-29CB-4A31-90A8-FB09A06B0A16}">
      <dsp:nvSpPr>
        <dsp:cNvPr id="0" name=""/>
        <dsp:cNvSpPr/>
      </dsp:nvSpPr>
      <dsp:spPr>
        <a:xfrm>
          <a:off x="2162556" y="3448730"/>
          <a:ext cx="7895844" cy="543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err="1"/>
            <a:t>Analyse</a:t>
          </a:r>
          <a:r>
            <a:rPr lang="en-US" sz="2500" kern="1200" dirty="0"/>
            <a:t> risk and impact</a:t>
          </a:r>
          <a:endParaRPr lang="en-GB" sz="2500" kern="1200" dirty="0"/>
        </a:p>
      </dsp:txBody>
      <dsp:txXfrm>
        <a:off x="2162556" y="3448730"/>
        <a:ext cx="7895844" cy="543107"/>
      </dsp:txXfrm>
    </dsp:sp>
    <dsp:sp modelId="{D5DF2F18-FDF2-4965-A5B4-7721F76F852C}">
      <dsp:nvSpPr>
        <dsp:cNvPr id="0" name=""/>
        <dsp:cNvSpPr/>
      </dsp:nvSpPr>
      <dsp:spPr>
        <a:xfrm>
          <a:off x="2011680" y="3991837"/>
          <a:ext cx="804672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50491-1CEE-48C3-83DD-4ADB2ED65916}">
      <dsp:nvSpPr>
        <dsp:cNvPr id="0" name=""/>
        <dsp:cNvSpPr/>
      </dsp:nvSpPr>
      <dsp:spPr>
        <a:xfrm>
          <a:off x="0" y="2611"/>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B8D96F-BB3E-4F3A-B617-F097C720D1DB}">
      <dsp:nvSpPr>
        <dsp:cNvPr id="0" name=""/>
        <dsp:cNvSpPr/>
      </dsp:nvSpPr>
      <dsp:spPr>
        <a:xfrm>
          <a:off x="0" y="2611"/>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MITRE </a:t>
          </a:r>
          <a:r>
            <a:rPr lang="en-US" sz="1800" kern="1200" dirty="0" err="1"/>
            <a:t>CAPEC</a:t>
          </a:r>
          <a:r>
            <a:rPr lang="en-US" sz="1800" kern="1200" dirty="0"/>
            <a:t> Mechanisms of Attack: </a:t>
          </a:r>
          <a:r>
            <a:rPr lang="en-GB" sz="1800" kern="1200" dirty="0">
              <a:hlinkClick xmlns:r="http://schemas.openxmlformats.org/officeDocument/2006/relationships" r:id="rId1"/>
            </a:rPr>
            <a:t>https://capec.mitre.org/data/definitions/1000.html</a:t>
          </a:r>
          <a:r>
            <a:rPr lang="en-GB" sz="1800" kern="1200" dirty="0"/>
            <a:t> </a:t>
          </a:r>
          <a:endParaRPr lang="en-US" sz="1800" kern="1200" dirty="0"/>
        </a:p>
      </dsp:txBody>
      <dsp:txXfrm>
        <a:off x="0" y="2611"/>
        <a:ext cx="11580311" cy="890565"/>
      </dsp:txXfrm>
    </dsp:sp>
    <dsp:sp modelId="{977F720A-A064-4350-929D-704253F6EDAE}">
      <dsp:nvSpPr>
        <dsp:cNvPr id="0" name=""/>
        <dsp:cNvSpPr/>
      </dsp:nvSpPr>
      <dsp:spPr>
        <a:xfrm>
          <a:off x="0" y="893176"/>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AC8B08-3809-463C-AED5-B6C120B83E51}">
      <dsp:nvSpPr>
        <dsp:cNvPr id="0" name=""/>
        <dsp:cNvSpPr/>
      </dsp:nvSpPr>
      <dsp:spPr>
        <a:xfrm>
          <a:off x="0" y="893176"/>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CAPEC</a:t>
          </a:r>
          <a:r>
            <a:rPr lang="en-US" sz="1800" kern="1200" dirty="0"/>
            <a:t> – STRIDE mapping: </a:t>
          </a:r>
          <a:r>
            <a:rPr lang="en-US" sz="1800" kern="1200" dirty="0">
              <a:hlinkClick xmlns:r="http://schemas.openxmlformats.org/officeDocument/2006/relationships" r:id="rId2"/>
            </a:rPr>
            <a:t>https://ostering.com/blog/2022/03/07/capec-stride-mapping</a:t>
          </a:r>
          <a:r>
            <a:rPr lang="en-US" sz="1800" kern="1200" dirty="0"/>
            <a:t>  </a:t>
          </a:r>
        </a:p>
      </dsp:txBody>
      <dsp:txXfrm>
        <a:off x="0" y="893176"/>
        <a:ext cx="11580311" cy="890565"/>
      </dsp:txXfrm>
    </dsp:sp>
    <dsp:sp modelId="{EB5ED975-8F83-45F8-B6A3-CDCDAC68ECE8}">
      <dsp:nvSpPr>
        <dsp:cNvPr id="0" name=""/>
        <dsp:cNvSpPr/>
      </dsp:nvSpPr>
      <dsp:spPr>
        <a:xfrm>
          <a:off x="0" y="1783741"/>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559CE7-A906-4BF7-BA10-647FB714F101}">
      <dsp:nvSpPr>
        <dsp:cNvPr id="0" name=""/>
        <dsp:cNvSpPr/>
      </dsp:nvSpPr>
      <dsp:spPr>
        <a:xfrm>
          <a:off x="0" y="1783741"/>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Azure Security Baseline: </a:t>
          </a:r>
          <a:r>
            <a:rPr lang="en-US" sz="1800" kern="1200" dirty="0">
              <a:hlinkClick xmlns:r="http://schemas.openxmlformats.org/officeDocument/2006/relationships" r:id="rId3"/>
            </a:rPr>
            <a:t>https://github.com/MicrosoftDocs/SecurityBenchmarks/</a:t>
          </a:r>
          <a:br>
            <a:rPr lang="en-US" sz="1800" kern="1200" dirty="0"/>
          </a:br>
          <a:r>
            <a:rPr lang="en-US" sz="1800" kern="1200" dirty="0"/>
            <a:t>(See ‘Azure Security Offer’ folder)</a:t>
          </a:r>
        </a:p>
      </dsp:txBody>
      <dsp:txXfrm>
        <a:off x="0" y="1783741"/>
        <a:ext cx="11580311" cy="890565"/>
      </dsp:txXfrm>
    </dsp:sp>
    <dsp:sp modelId="{3B8613E5-4B95-4626-90FC-72683028B7D4}">
      <dsp:nvSpPr>
        <dsp:cNvPr id="0" name=""/>
        <dsp:cNvSpPr/>
      </dsp:nvSpPr>
      <dsp:spPr>
        <a:xfrm>
          <a:off x="0" y="2674307"/>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DD908-DD19-4113-A94E-71047321E294}">
      <dsp:nvSpPr>
        <dsp:cNvPr id="0" name=""/>
        <dsp:cNvSpPr/>
      </dsp:nvSpPr>
      <dsp:spPr>
        <a:xfrm>
          <a:off x="0" y="2674307"/>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AWS Security Documentation: </a:t>
          </a:r>
          <a:r>
            <a:rPr lang="en-US" sz="1800" kern="1200" dirty="0">
              <a:hlinkClick xmlns:r="http://schemas.openxmlformats.org/officeDocument/2006/relationships" r:id="rId4"/>
            </a:rPr>
            <a:t>https://docs.aws.com/security</a:t>
          </a:r>
          <a:r>
            <a:rPr lang="en-US" sz="1800" kern="1200" dirty="0"/>
            <a:t> </a:t>
          </a:r>
        </a:p>
      </dsp:txBody>
      <dsp:txXfrm>
        <a:off x="0" y="2674307"/>
        <a:ext cx="11580311" cy="890565"/>
      </dsp:txXfrm>
    </dsp:sp>
    <dsp:sp modelId="{32E60EE2-2B3C-409A-A572-0BDD9D1F1682}">
      <dsp:nvSpPr>
        <dsp:cNvPr id="0" name=""/>
        <dsp:cNvSpPr/>
      </dsp:nvSpPr>
      <dsp:spPr>
        <a:xfrm>
          <a:off x="0" y="3564872"/>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D6993D-66C8-48CB-A096-75A43623BBA2}">
      <dsp:nvSpPr>
        <dsp:cNvPr id="0" name=""/>
        <dsp:cNvSpPr/>
      </dsp:nvSpPr>
      <dsp:spPr>
        <a:xfrm>
          <a:off x="0" y="3564872"/>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AWS Config Mapping to NIST 800-53 Rev.5: </a:t>
          </a:r>
          <a:r>
            <a:rPr lang="en-US" sz="1800" kern="1200" dirty="0">
              <a:hlinkClick xmlns:r="http://schemas.openxmlformats.org/officeDocument/2006/relationships" r:id="rId5"/>
            </a:rPr>
            <a:t>Operational Best Practices for NIST 800-53 rev 5 - AWS Config</a:t>
          </a:r>
          <a:endParaRPr lang="en-US" sz="1800" kern="1200" dirty="0"/>
        </a:p>
      </dsp:txBody>
      <dsp:txXfrm>
        <a:off x="0" y="3564872"/>
        <a:ext cx="11580311" cy="890565"/>
      </dsp:txXfrm>
    </dsp:sp>
    <dsp:sp modelId="{0D19C99B-AB34-4A96-AD2B-7AEA45450AB2}">
      <dsp:nvSpPr>
        <dsp:cNvPr id="0" name=""/>
        <dsp:cNvSpPr/>
      </dsp:nvSpPr>
      <dsp:spPr>
        <a:xfrm>
          <a:off x="0" y="4455437"/>
          <a:ext cx="1158031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1521F-2426-43A4-AEF5-9AB31AC3DC54}">
      <dsp:nvSpPr>
        <dsp:cNvPr id="0" name=""/>
        <dsp:cNvSpPr/>
      </dsp:nvSpPr>
      <dsp:spPr>
        <a:xfrm>
          <a:off x="0" y="4455437"/>
          <a:ext cx="11580311" cy="890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err="1"/>
            <a:t>Github</a:t>
          </a:r>
          <a:r>
            <a:rPr lang="en-US" sz="1800" kern="1200" dirty="0"/>
            <a:t> for AWS Config: </a:t>
          </a:r>
          <a:r>
            <a:rPr lang="en-GB" sz="1800" kern="1200" dirty="0">
              <a:hlinkClick xmlns:r="http://schemas.openxmlformats.org/officeDocument/2006/relationships" r:id="rId6"/>
            </a:rPr>
            <a:t>https://github.com/awslabs/aws-config-rules/blob/master/aws-config-conformance-packs/</a:t>
          </a:r>
          <a:r>
            <a:rPr lang="en-GB" sz="1800" kern="1200" dirty="0"/>
            <a:t>  </a:t>
          </a:r>
          <a:endParaRPr lang="en-US" sz="1800" kern="1200" dirty="0"/>
        </a:p>
      </dsp:txBody>
      <dsp:txXfrm>
        <a:off x="0" y="4455437"/>
        <a:ext cx="11580311" cy="8905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7A08B-C151-45C0-950C-9CBB49AAD25B}">
      <dsp:nvSpPr>
        <dsp:cNvPr id="0" name=""/>
        <dsp:cNvSpPr/>
      </dsp:nvSpPr>
      <dsp:spPr>
        <a:xfrm>
          <a:off x="0" y="408279"/>
          <a:ext cx="6797675" cy="913678"/>
        </a:xfrm>
        <a:prstGeom prst="round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 culture of finding and fixing design issues</a:t>
          </a:r>
        </a:p>
      </dsp:txBody>
      <dsp:txXfrm>
        <a:off x="44602" y="452881"/>
        <a:ext cx="6708471" cy="824474"/>
      </dsp:txXfrm>
    </dsp:sp>
    <dsp:sp modelId="{A09E84C2-4550-4F13-B582-36F797BC9B7A}">
      <dsp:nvSpPr>
        <dsp:cNvPr id="0" name=""/>
        <dsp:cNvSpPr/>
      </dsp:nvSpPr>
      <dsp:spPr>
        <a:xfrm>
          <a:off x="0" y="1388198"/>
          <a:ext cx="6797675" cy="913678"/>
        </a:xfrm>
        <a:prstGeom prst="roundRect">
          <a:avLst/>
        </a:prstGeom>
        <a:gradFill rotWithShape="0">
          <a:gsLst>
            <a:gs pos="0">
              <a:schemeClr val="accent2">
                <a:hueOff val="-363841"/>
                <a:satOff val="-20982"/>
                <a:lumOff val="2157"/>
                <a:alphaOff val="0"/>
                <a:shade val="85000"/>
                <a:satMod val="130000"/>
              </a:schemeClr>
            </a:gs>
            <a:gs pos="34000">
              <a:schemeClr val="accent2">
                <a:hueOff val="-363841"/>
                <a:satOff val="-20982"/>
                <a:lumOff val="2157"/>
                <a:alphaOff val="0"/>
                <a:shade val="87000"/>
                <a:satMod val="125000"/>
              </a:schemeClr>
            </a:gs>
            <a:gs pos="70000">
              <a:schemeClr val="accent2">
                <a:hueOff val="-363841"/>
                <a:satOff val="-20982"/>
                <a:lumOff val="2157"/>
                <a:alphaOff val="0"/>
                <a:tint val="100000"/>
                <a:shade val="90000"/>
                <a:satMod val="130000"/>
              </a:schemeClr>
            </a:gs>
            <a:gs pos="100000">
              <a:schemeClr val="accent2">
                <a:hueOff val="-363841"/>
                <a:satOff val="-20982"/>
                <a:lumOff val="2157"/>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Repeatability and measurability</a:t>
          </a:r>
        </a:p>
      </dsp:txBody>
      <dsp:txXfrm>
        <a:off x="44602" y="1432800"/>
        <a:ext cx="6708471" cy="824474"/>
      </dsp:txXfrm>
    </dsp:sp>
    <dsp:sp modelId="{0E09FD0C-23BC-4FEB-9DF8-650CA2F0EDFA}">
      <dsp:nvSpPr>
        <dsp:cNvPr id="0" name=""/>
        <dsp:cNvSpPr/>
      </dsp:nvSpPr>
      <dsp:spPr>
        <a:xfrm>
          <a:off x="0" y="2368116"/>
          <a:ext cx="6797675" cy="913678"/>
        </a:xfrm>
        <a:prstGeom prst="roundRect">
          <a:avLst/>
        </a:prstGeom>
        <a:gradFill rotWithShape="0">
          <a:gsLst>
            <a:gs pos="0">
              <a:schemeClr val="accent2">
                <a:hueOff val="-727682"/>
                <a:satOff val="-41964"/>
                <a:lumOff val="4314"/>
                <a:alphaOff val="0"/>
                <a:shade val="85000"/>
                <a:satMod val="130000"/>
              </a:schemeClr>
            </a:gs>
            <a:gs pos="34000">
              <a:schemeClr val="accent2">
                <a:hueOff val="-727682"/>
                <a:satOff val="-41964"/>
                <a:lumOff val="4314"/>
                <a:alphaOff val="0"/>
                <a:shade val="87000"/>
                <a:satMod val="125000"/>
              </a:schemeClr>
            </a:gs>
            <a:gs pos="70000">
              <a:schemeClr val="accent2">
                <a:hueOff val="-727682"/>
                <a:satOff val="-41964"/>
                <a:lumOff val="4314"/>
                <a:alphaOff val="0"/>
                <a:tint val="100000"/>
                <a:shade val="90000"/>
                <a:satMod val="130000"/>
              </a:schemeClr>
            </a:gs>
            <a:gs pos="100000">
              <a:schemeClr val="accent2">
                <a:hueOff val="-727682"/>
                <a:satOff val="-41964"/>
                <a:lumOff val="4314"/>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Achieve thoroughness and reproducibility by applying security and privacy knowledge in a structured manner</a:t>
          </a:r>
        </a:p>
      </dsp:txBody>
      <dsp:txXfrm>
        <a:off x="44602" y="2412718"/>
        <a:ext cx="6708471" cy="824474"/>
      </dsp:txXfrm>
    </dsp:sp>
    <dsp:sp modelId="{C91A51AD-C30D-40B9-AD37-BBC9A024F028}">
      <dsp:nvSpPr>
        <dsp:cNvPr id="0" name=""/>
        <dsp:cNvSpPr/>
      </dsp:nvSpPr>
      <dsp:spPr>
        <a:xfrm>
          <a:off x="0" y="3348035"/>
          <a:ext cx="6797675" cy="913678"/>
        </a:xfrm>
        <a:prstGeom prst="roundRect">
          <a:avLst/>
        </a:prstGeom>
        <a:gradFill rotWithShape="0">
          <a:gsLst>
            <a:gs pos="0">
              <a:schemeClr val="accent2">
                <a:hueOff val="-1091522"/>
                <a:satOff val="-62946"/>
                <a:lumOff val="6471"/>
                <a:alphaOff val="0"/>
                <a:shade val="85000"/>
                <a:satMod val="130000"/>
              </a:schemeClr>
            </a:gs>
            <a:gs pos="34000">
              <a:schemeClr val="accent2">
                <a:hueOff val="-1091522"/>
                <a:satOff val="-62946"/>
                <a:lumOff val="6471"/>
                <a:alphaOff val="0"/>
                <a:shade val="87000"/>
                <a:satMod val="125000"/>
              </a:schemeClr>
            </a:gs>
            <a:gs pos="70000">
              <a:schemeClr val="accent2">
                <a:hueOff val="-1091522"/>
                <a:satOff val="-62946"/>
                <a:lumOff val="6471"/>
                <a:alphaOff val="0"/>
                <a:tint val="100000"/>
                <a:shade val="90000"/>
                <a:satMod val="130000"/>
              </a:schemeClr>
            </a:gs>
            <a:gs pos="100000">
              <a:schemeClr val="accent2">
                <a:hueOff val="-1091522"/>
                <a:satOff val="-62946"/>
                <a:lumOff val="6471"/>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Threat modelling must align with an organization’s development practices and follow design changes</a:t>
          </a:r>
        </a:p>
      </dsp:txBody>
      <dsp:txXfrm>
        <a:off x="44602" y="3392637"/>
        <a:ext cx="6708471" cy="824474"/>
      </dsp:txXfrm>
    </dsp:sp>
    <dsp:sp modelId="{5F7C988E-CA4B-47AA-87F1-435599472781}">
      <dsp:nvSpPr>
        <dsp:cNvPr id="0" name=""/>
        <dsp:cNvSpPr/>
      </dsp:nvSpPr>
      <dsp:spPr>
        <a:xfrm>
          <a:off x="0" y="4327953"/>
          <a:ext cx="6797675" cy="913678"/>
        </a:xfrm>
        <a:prstGeom prst="roundRect">
          <a:avLst/>
        </a:prstGeom>
        <a:gradFill rotWithShape="0">
          <a:gsLst>
            <a:gs pos="0">
              <a:schemeClr val="accent2">
                <a:hueOff val="-1455363"/>
                <a:satOff val="-83928"/>
                <a:lumOff val="8628"/>
                <a:alphaOff val="0"/>
                <a:shade val="85000"/>
                <a:satMod val="130000"/>
              </a:schemeClr>
            </a:gs>
            <a:gs pos="34000">
              <a:schemeClr val="accent2">
                <a:hueOff val="-1455363"/>
                <a:satOff val="-83928"/>
                <a:lumOff val="8628"/>
                <a:alphaOff val="0"/>
                <a:shade val="87000"/>
                <a:satMod val="125000"/>
              </a:schemeClr>
            </a:gs>
            <a:gs pos="70000">
              <a:schemeClr val="accent2">
                <a:hueOff val="-1455363"/>
                <a:satOff val="-83928"/>
                <a:lumOff val="8628"/>
                <a:alphaOff val="0"/>
                <a:tint val="100000"/>
                <a:shade val="90000"/>
                <a:satMod val="130000"/>
              </a:schemeClr>
            </a:gs>
            <a:gs pos="100000">
              <a:schemeClr val="accent2">
                <a:hueOff val="-1455363"/>
                <a:satOff val="-83928"/>
                <a:lumOff val="8628"/>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Improving security and privacy through early and frequent analysis</a:t>
          </a:r>
        </a:p>
      </dsp:txBody>
      <dsp:txXfrm>
        <a:off x="44602" y="4372555"/>
        <a:ext cx="6708471"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EB8AE0-57F8-4DB1-9A90-48F630258AB0}" type="datetimeFigureOut">
              <a:rPr lang="en-GB" smtClean="0"/>
              <a:t>16/08/2025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AF6B3-34F1-4288-80A3-EB1763D727A9}" type="slidenum">
              <a:rPr lang="en-GB" smtClean="0"/>
              <a:t>‹#›</a:t>
            </a:fld>
            <a:endParaRPr lang="en-GB"/>
          </a:p>
        </p:txBody>
      </p:sp>
    </p:spTree>
    <p:extLst>
      <p:ext uri="{BB962C8B-B14F-4D97-AF65-F5344CB8AC3E}">
        <p14:creationId xmlns:p14="http://schemas.microsoft.com/office/powerpoint/2010/main" val="138339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Had some good results and want to share my thoughts</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2</a:t>
            </a:fld>
            <a:endParaRPr lang="en-GB"/>
          </a:p>
        </p:txBody>
      </p:sp>
    </p:spTree>
    <p:extLst>
      <p:ext uri="{BB962C8B-B14F-4D97-AF65-F5344CB8AC3E}">
        <p14:creationId xmlns:p14="http://schemas.microsoft.com/office/powerpoint/2010/main" val="263112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think one of the problems we have with threat modelling is the difficulty we have identifying or remembering what can go wrong.  Also there are some things we know are likely to happen, we just don’t know exactly how (although we may expect them more from some manufacturers than others).</a:t>
            </a:r>
          </a:p>
          <a:p>
            <a:endParaRPr lang="en-US" dirty="0"/>
          </a:p>
          <a:p>
            <a:r>
              <a:rPr lang="en-US" dirty="0"/>
              <a:t>Known knowns are things developers or security analysts know to sort off the top of their heads.</a:t>
            </a:r>
          </a:p>
          <a:p>
            <a:r>
              <a:rPr lang="en-US" dirty="0"/>
              <a:t>Unknown knows are those things which are documented out there but nobody’s rummaged through it to find what’s needed.</a:t>
            </a:r>
          </a:p>
          <a:p>
            <a:r>
              <a:rPr lang="en-US" dirty="0"/>
              <a:t>Known unknowns are things we know regularly happen but are harder to mitigate</a:t>
            </a:r>
          </a:p>
          <a:p>
            <a:r>
              <a:rPr lang="en-US" dirty="0"/>
              <a:t>Unknown unknowns are the black swans, the totally weird – such as Simon Painter speaking at the same time as me in Leeds.</a:t>
            </a:r>
          </a:p>
          <a:p>
            <a:endParaRPr lang="en-US" dirty="0"/>
          </a:p>
          <a:p>
            <a:r>
              <a:rPr lang="en-US" dirty="0"/>
              <a:t>There’s also a saying ‘The more you know, the less you know’, as your knowledge grows you appreciate more of what you don’t know.  There’s also the Dunning-Kruger effect where some people may overestimate their abilities and miss things while others may suffer from a kind of imposter syndrome because they </a:t>
            </a:r>
            <a:r>
              <a:rPr lang="en-US" dirty="0" err="1"/>
              <a:t>realise</a:t>
            </a:r>
            <a:r>
              <a:rPr lang="en-US" dirty="0"/>
              <a:t> there’s probably more they don’t yet understand.</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15</a:t>
            </a:fld>
            <a:endParaRPr lang="en-GB"/>
          </a:p>
        </p:txBody>
      </p:sp>
    </p:spTree>
    <p:extLst>
      <p:ext uri="{BB962C8B-B14F-4D97-AF65-F5344CB8AC3E}">
        <p14:creationId xmlns:p14="http://schemas.microsoft.com/office/powerpoint/2010/main" val="3606873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AAC49-B6CB-7404-96E4-42869971B8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330F2-0448-E893-D213-D00AFB24C5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49ABCE-9DB3-CDE2-4CC4-1249EB21155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118E402C-34A6-7017-B19E-13FE670D4203}"/>
              </a:ext>
            </a:extLst>
          </p:cNvPr>
          <p:cNvSpPr>
            <a:spLocks noGrp="1"/>
          </p:cNvSpPr>
          <p:nvPr>
            <p:ph type="sldNum" sz="quarter" idx="5"/>
          </p:nvPr>
        </p:nvSpPr>
        <p:spPr/>
        <p:txBody>
          <a:bodyPr/>
          <a:lstStyle/>
          <a:p>
            <a:fld id="{F46AF6B3-34F1-4288-80A3-EB1763D727A9}" type="slidenum">
              <a:rPr lang="en-GB" smtClean="0"/>
              <a:t>17</a:t>
            </a:fld>
            <a:endParaRPr lang="en-GB"/>
          </a:p>
        </p:txBody>
      </p:sp>
    </p:spTree>
    <p:extLst>
      <p:ext uri="{BB962C8B-B14F-4D97-AF65-F5344CB8AC3E}">
        <p14:creationId xmlns:p14="http://schemas.microsoft.com/office/powerpoint/2010/main" val="96069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you’re a small organization or not an expert threat modeler, get started and have a go using best practice to help you develop some threats and mitigations.</a:t>
            </a:r>
          </a:p>
          <a:p>
            <a:endParaRPr lang="en-US" dirty="0"/>
          </a:p>
          <a:p>
            <a:r>
              <a:rPr lang="en-US" dirty="0"/>
              <a:t>Best practice can really help with the repeatability part and is likely to result in being able to measure through reduced configuration vulnerability detections.</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18</a:t>
            </a:fld>
            <a:endParaRPr lang="en-GB"/>
          </a:p>
        </p:txBody>
      </p:sp>
    </p:spTree>
    <p:extLst>
      <p:ext uri="{BB962C8B-B14F-4D97-AF65-F5344CB8AC3E}">
        <p14:creationId xmlns:p14="http://schemas.microsoft.com/office/powerpoint/2010/main" val="2904166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B6BDC-3E5D-A50C-2F04-B4A81AA99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AC281-3E6F-E974-DF17-79ED52C85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B6CF9C-56C2-E8EE-1FDF-1EB48A05ECD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C1AB3A7-26FE-F509-3DEF-F667B5ACC375}"/>
              </a:ext>
            </a:extLst>
          </p:cNvPr>
          <p:cNvSpPr>
            <a:spLocks noGrp="1"/>
          </p:cNvSpPr>
          <p:nvPr>
            <p:ph type="sldNum" sz="quarter" idx="5"/>
          </p:nvPr>
        </p:nvSpPr>
        <p:spPr/>
        <p:txBody>
          <a:bodyPr/>
          <a:lstStyle/>
          <a:p>
            <a:fld id="{F46AF6B3-34F1-4288-80A3-EB1763D727A9}" type="slidenum">
              <a:rPr lang="en-GB" smtClean="0"/>
              <a:t>19</a:t>
            </a:fld>
            <a:endParaRPr lang="en-GB"/>
          </a:p>
        </p:txBody>
      </p:sp>
    </p:spTree>
    <p:extLst>
      <p:ext uri="{BB962C8B-B14F-4D97-AF65-F5344CB8AC3E}">
        <p14:creationId xmlns:p14="http://schemas.microsoft.com/office/powerpoint/2010/main" val="2080348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20</a:t>
            </a:fld>
            <a:endParaRPr lang="en-GB"/>
          </a:p>
        </p:txBody>
      </p:sp>
    </p:spTree>
    <p:extLst>
      <p:ext uri="{BB962C8B-B14F-4D97-AF65-F5344CB8AC3E}">
        <p14:creationId xmlns:p14="http://schemas.microsoft.com/office/powerpoint/2010/main" val="984541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an attacker’s not going to exploit every single weakness your vulnerability scans are highlighting, it’s probably true that the more you have, the more likely you are to be breached.  It’s also a metric most </a:t>
            </a:r>
            <a:r>
              <a:rPr lang="en-US" dirty="0" err="1"/>
              <a:t>organisations</a:t>
            </a:r>
            <a:r>
              <a:rPr lang="en-US" dirty="0"/>
              <a:t> are likely to use to assess their security posture.</a:t>
            </a:r>
          </a:p>
          <a:p>
            <a:endParaRPr lang="en-US" dirty="0"/>
          </a:p>
          <a:p>
            <a:r>
              <a:rPr lang="en-US" dirty="0"/>
              <a:t>Alert fatigue – having all these vulnerability notification means it’s easy to start ignoring them and ones that really should be investigated can disappear like a needle in a haystack.</a:t>
            </a:r>
          </a:p>
          <a:p>
            <a:endParaRPr lang="en-US" dirty="0"/>
          </a:p>
          <a:p>
            <a:endParaRPr lang="en-US" dirty="0"/>
          </a:p>
        </p:txBody>
      </p:sp>
      <p:sp>
        <p:nvSpPr>
          <p:cNvPr id="4" name="Slide Number Placeholder 3"/>
          <p:cNvSpPr>
            <a:spLocks noGrp="1"/>
          </p:cNvSpPr>
          <p:nvPr>
            <p:ph type="sldNum" sz="quarter" idx="5"/>
          </p:nvPr>
        </p:nvSpPr>
        <p:spPr/>
        <p:txBody>
          <a:bodyPr/>
          <a:lstStyle/>
          <a:p>
            <a:fld id="{F46AF6B3-34F1-4288-80A3-EB1763D727A9}" type="slidenum">
              <a:rPr lang="en-GB" smtClean="0"/>
              <a:t>3</a:t>
            </a:fld>
            <a:endParaRPr lang="en-GB"/>
          </a:p>
        </p:txBody>
      </p:sp>
    </p:spTree>
    <p:extLst>
      <p:ext uri="{BB962C8B-B14F-4D97-AF65-F5344CB8AC3E}">
        <p14:creationId xmlns:p14="http://schemas.microsoft.com/office/powerpoint/2010/main" val="238868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real examples of breaches due to weak configuration, etc.</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4</a:t>
            </a:fld>
            <a:endParaRPr lang="en-GB"/>
          </a:p>
        </p:txBody>
      </p:sp>
    </p:spTree>
    <p:extLst>
      <p:ext uri="{BB962C8B-B14F-4D97-AF65-F5344CB8AC3E}">
        <p14:creationId xmlns:p14="http://schemas.microsoft.com/office/powerpoint/2010/main" val="425408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you would hope that cloud, SaaS and PaaS providers would provide certain secure defaults when you create a new instance.  Sadly it seems more often than not this isn’t the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 secure become unusable.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6</a:t>
            </a:fld>
            <a:endParaRPr lang="en-GB"/>
          </a:p>
        </p:txBody>
      </p:sp>
    </p:spTree>
    <p:extLst>
      <p:ext uri="{BB962C8B-B14F-4D97-AF65-F5344CB8AC3E}">
        <p14:creationId xmlns:p14="http://schemas.microsoft.com/office/powerpoint/2010/main" val="206332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a fundamental human problem behind a lot of less than optimally designed infrastructure.  If I ask you whether you want £500 now or £2000 in 2 years’ time what are you going to take?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some research into why developers don’t attempt to save cost when they’re building infrastructure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Developers don’t put effort in to build secure or cost-effective systems due to temporal trade-offs.  This is why we don’t create secure or cost-effective infrastructure from the start.</a:t>
            </a:r>
            <a:endParaRPr lang="en-GB" dirty="0"/>
          </a:p>
          <a:p>
            <a:endParaRPr lang="en-US" dirty="0"/>
          </a:p>
          <a:p>
            <a:r>
              <a:rPr lang="en-US" dirty="0"/>
              <a:t>Vulnerabilities create technical debt which is then costly and time-consuming to remediate.  I have found it useful to deliver the best practice to developers and have found it’s more likely they will then implement it.  Also, as they use these configurations they become more likely to get them right next time.  Practice makes (almost) perfect.</a:t>
            </a:r>
          </a:p>
          <a:p>
            <a:endParaRPr lang="en-US" dirty="0"/>
          </a:p>
          <a:p>
            <a:r>
              <a:rPr lang="en-US" dirty="0"/>
              <a:t>I’m now going to demonstrate Microsoft’s free Threat Modelling Tool and show you how you can use it to give you a head start on the threat modelling process.</a:t>
            </a:r>
          </a:p>
        </p:txBody>
      </p:sp>
      <p:sp>
        <p:nvSpPr>
          <p:cNvPr id="4" name="Slide Number Placeholder 3"/>
          <p:cNvSpPr>
            <a:spLocks noGrp="1"/>
          </p:cNvSpPr>
          <p:nvPr>
            <p:ph type="sldNum" sz="quarter" idx="5"/>
          </p:nvPr>
        </p:nvSpPr>
        <p:spPr/>
        <p:txBody>
          <a:bodyPr/>
          <a:lstStyle/>
          <a:p>
            <a:fld id="{F46AF6B3-34F1-4288-80A3-EB1763D727A9}" type="slidenum">
              <a:rPr lang="en-GB" smtClean="0"/>
              <a:t>8</a:t>
            </a:fld>
            <a:endParaRPr lang="en-GB"/>
          </a:p>
        </p:txBody>
      </p:sp>
    </p:spTree>
    <p:extLst>
      <p:ext uri="{BB962C8B-B14F-4D97-AF65-F5344CB8AC3E}">
        <p14:creationId xmlns:p14="http://schemas.microsoft.com/office/powerpoint/2010/main" val="154640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there are issues working out where something should sit.  Are poorly secured secrets an information disclosure risk or a spoofing risk?  </a:t>
            </a:r>
          </a:p>
          <a:p>
            <a:endParaRPr lang="en-US" dirty="0"/>
          </a:p>
          <a:p>
            <a:r>
              <a:rPr lang="en-US" dirty="0"/>
              <a:t>How do you classify a vulnerability exploitable by malware – tampering?</a:t>
            </a:r>
          </a:p>
          <a:p>
            <a:endParaRPr lang="en-US" dirty="0"/>
          </a:p>
          <a:p>
            <a:r>
              <a:rPr lang="en-US" dirty="0"/>
              <a:t>Sometimes a ‘</a:t>
            </a:r>
            <a:r>
              <a:rPr lang="en-US" dirty="0" err="1"/>
              <a:t>LM</a:t>
            </a:r>
            <a:r>
              <a:rPr lang="en-US" dirty="0"/>
              <a:t>’ category for lateral movement is added to stride, this can be used to cover network segregation </a:t>
            </a:r>
            <a:r>
              <a:rPr lang="en-US"/>
              <a:t>etc.</a:t>
            </a:r>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11</a:t>
            </a:fld>
            <a:endParaRPr lang="en-GB"/>
          </a:p>
        </p:txBody>
      </p:sp>
    </p:spTree>
    <p:extLst>
      <p:ext uri="{BB962C8B-B14F-4D97-AF65-F5344CB8AC3E}">
        <p14:creationId xmlns:p14="http://schemas.microsoft.com/office/powerpoint/2010/main" val="84904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CC75-123B-E1C6-D7C8-F935C207B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2C634-3AA1-D3C9-4ED1-F25A296C36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11E35E-746B-5C54-1F3E-058FC5ADF46C}"/>
              </a:ext>
            </a:extLst>
          </p:cNvPr>
          <p:cNvSpPr>
            <a:spLocks noGrp="1"/>
          </p:cNvSpPr>
          <p:nvPr>
            <p:ph type="body" idx="1"/>
          </p:nvPr>
        </p:nvSpPr>
        <p:spPr/>
        <p:txBody>
          <a:bodyPr/>
          <a:lstStyle/>
          <a:p>
            <a:r>
              <a:rPr lang="en-US" dirty="0"/>
              <a:t>Sometimes there are issues working out where something should sit.  Are poorly secured secrets an information disclosure risk or a spoofing risk?  </a:t>
            </a:r>
          </a:p>
          <a:p>
            <a:endParaRPr lang="en-US" dirty="0"/>
          </a:p>
          <a:p>
            <a:r>
              <a:rPr lang="en-US" dirty="0"/>
              <a:t>How do you classify a vulnerability exploitable by malware – tampering?</a:t>
            </a:r>
          </a:p>
          <a:p>
            <a:endParaRPr lang="en-US" dirty="0"/>
          </a:p>
          <a:p>
            <a:r>
              <a:rPr lang="en-US" dirty="0"/>
              <a:t>Sometimes a ‘</a:t>
            </a:r>
            <a:r>
              <a:rPr lang="en-US" dirty="0" err="1"/>
              <a:t>LM</a:t>
            </a:r>
            <a:r>
              <a:rPr lang="en-US" dirty="0"/>
              <a:t>’ category for lateral movement is added to stride, this can be used to cover network segregation </a:t>
            </a:r>
            <a:r>
              <a:rPr lang="en-US"/>
              <a:t>etc.</a:t>
            </a:r>
            <a:endParaRPr lang="en-GB" dirty="0"/>
          </a:p>
        </p:txBody>
      </p:sp>
      <p:sp>
        <p:nvSpPr>
          <p:cNvPr id="4" name="Slide Number Placeholder 3">
            <a:extLst>
              <a:ext uri="{FF2B5EF4-FFF2-40B4-BE49-F238E27FC236}">
                <a16:creationId xmlns:a16="http://schemas.microsoft.com/office/drawing/2014/main" id="{26955C6F-6691-C29E-8179-88C54174F00A}"/>
              </a:ext>
            </a:extLst>
          </p:cNvPr>
          <p:cNvSpPr>
            <a:spLocks noGrp="1"/>
          </p:cNvSpPr>
          <p:nvPr>
            <p:ph type="sldNum" sz="quarter" idx="5"/>
          </p:nvPr>
        </p:nvSpPr>
        <p:spPr/>
        <p:txBody>
          <a:bodyPr/>
          <a:lstStyle/>
          <a:p>
            <a:fld id="{F46AF6B3-34F1-4288-80A3-EB1763D727A9}" type="slidenum">
              <a:rPr lang="en-GB" smtClean="0"/>
              <a:t>12</a:t>
            </a:fld>
            <a:endParaRPr lang="en-GB"/>
          </a:p>
        </p:txBody>
      </p:sp>
    </p:spTree>
    <p:extLst>
      <p:ext uri="{BB962C8B-B14F-4D97-AF65-F5344CB8AC3E}">
        <p14:creationId xmlns:p14="http://schemas.microsoft.com/office/powerpoint/2010/main" val="377618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B2ED-3D7E-009D-2FD7-CA4F0001ED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3EB2FF-4D24-9883-66E5-15B6EEC00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544E6D-1518-4687-5047-30E28B42E09D}"/>
              </a:ext>
            </a:extLst>
          </p:cNvPr>
          <p:cNvSpPr>
            <a:spLocks noGrp="1"/>
          </p:cNvSpPr>
          <p:nvPr>
            <p:ph type="body" idx="1"/>
          </p:nvPr>
        </p:nvSpPr>
        <p:spPr/>
        <p:txBody>
          <a:bodyPr/>
          <a:lstStyle/>
          <a:p>
            <a:r>
              <a:rPr lang="en-US" dirty="0"/>
              <a:t>Sometimes there are issues working out where something should sit.  Are poorly secured secrets an information disclosure risk or a spoofing risk?  </a:t>
            </a:r>
          </a:p>
          <a:p>
            <a:endParaRPr lang="en-US" dirty="0"/>
          </a:p>
          <a:p>
            <a:r>
              <a:rPr lang="en-US" dirty="0"/>
              <a:t>How do you classify a vulnerability exploitable by malware – tampering?</a:t>
            </a:r>
          </a:p>
          <a:p>
            <a:endParaRPr lang="en-US" dirty="0"/>
          </a:p>
          <a:p>
            <a:r>
              <a:rPr lang="en-US" dirty="0"/>
              <a:t>Sometimes a ‘</a:t>
            </a:r>
            <a:r>
              <a:rPr lang="en-US" dirty="0" err="1"/>
              <a:t>LM</a:t>
            </a:r>
            <a:r>
              <a:rPr lang="en-US" dirty="0"/>
              <a:t>’ category for lateral movement is added to stride, this can be used to cover network segregation </a:t>
            </a:r>
            <a:r>
              <a:rPr lang="en-US"/>
              <a:t>etc.</a:t>
            </a:r>
            <a:endParaRPr lang="en-GB" dirty="0"/>
          </a:p>
        </p:txBody>
      </p:sp>
      <p:sp>
        <p:nvSpPr>
          <p:cNvPr id="4" name="Slide Number Placeholder 3">
            <a:extLst>
              <a:ext uri="{FF2B5EF4-FFF2-40B4-BE49-F238E27FC236}">
                <a16:creationId xmlns:a16="http://schemas.microsoft.com/office/drawing/2014/main" id="{6FC8764B-6FBF-31FD-86C1-50C02209F7C1}"/>
              </a:ext>
            </a:extLst>
          </p:cNvPr>
          <p:cNvSpPr>
            <a:spLocks noGrp="1"/>
          </p:cNvSpPr>
          <p:nvPr>
            <p:ph type="sldNum" sz="quarter" idx="5"/>
          </p:nvPr>
        </p:nvSpPr>
        <p:spPr/>
        <p:txBody>
          <a:bodyPr/>
          <a:lstStyle/>
          <a:p>
            <a:fld id="{F46AF6B3-34F1-4288-80A3-EB1763D727A9}" type="slidenum">
              <a:rPr lang="en-GB" smtClean="0"/>
              <a:t>13</a:t>
            </a:fld>
            <a:endParaRPr lang="en-GB"/>
          </a:p>
        </p:txBody>
      </p:sp>
    </p:spTree>
    <p:extLst>
      <p:ext uri="{BB962C8B-B14F-4D97-AF65-F5344CB8AC3E}">
        <p14:creationId xmlns:p14="http://schemas.microsoft.com/office/powerpoint/2010/main" val="985830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46AF6B3-34F1-4288-80A3-EB1763D727A9}" type="slidenum">
              <a:rPr lang="en-GB" smtClean="0"/>
              <a:t>14</a:t>
            </a:fld>
            <a:endParaRPr lang="en-GB"/>
          </a:p>
        </p:txBody>
      </p:sp>
    </p:spTree>
    <p:extLst>
      <p:ext uri="{BB962C8B-B14F-4D97-AF65-F5344CB8AC3E}">
        <p14:creationId xmlns:p14="http://schemas.microsoft.com/office/powerpoint/2010/main" val="3595475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16 August 2025</a:t>
            </a:r>
          </a:p>
        </p:txBody>
      </p:sp>
      <p:sp>
        <p:nvSpPr>
          <p:cNvPr id="5" name="Footer Placeholder 4"/>
          <p:cNvSpPr>
            <a:spLocks noGrp="1"/>
          </p:cNvSpPr>
          <p:nvPr>
            <p:ph type="ftr" sz="quarter" idx="11"/>
          </p:nvPr>
        </p:nvSpPr>
        <p:spPr/>
        <p:txBody>
          <a:bodyPr/>
          <a:lstStyle/>
          <a:p>
            <a:r>
              <a:rPr lang="en-US"/>
              <a:t>BSides Bournemouth 2025</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42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 August 2025</a:t>
            </a:r>
          </a:p>
        </p:txBody>
      </p:sp>
      <p:sp>
        <p:nvSpPr>
          <p:cNvPr id="5" name="Footer Placeholder 4"/>
          <p:cNvSpPr>
            <a:spLocks noGrp="1"/>
          </p:cNvSpPr>
          <p:nvPr>
            <p:ph type="ftr" sz="quarter" idx="11"/>
          </p:nvPr>
        </p:nvSpPr>
        <p:spPr/>
        <p:txBody>
          <a:bodyPr/>
          <a:lstStyle/>
          <a:p>
            <a:r>
              <a:rPr lang="en-US"/>
              <a:t>BSides Bournemouth 2025</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98015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 August 2025</a:t>
            </a:r>
          </a:p>
        </p:txBody>
      </p:sp>
      <p:sp>
        <p:nvSpPr>
          <p:cNvPr id="5" name="Footer Placeholder 4"/>
          <p:cNvSpPr>
            <a:spLocks noGrp="1"/>
          </p:cNvSpPr>
          <p:nvPr>
            <p:ph type="ftr" sz="quarter" idx="11"/>
          </p:nvPr>
        </p:nvSpPr>
        <p:spPr/>
        <p:txBody>
          <a:bodyPr/>
          <a:lstStyle/>
          <a:p>
            <a:r>
              <a:rPr lang="en-US"/>
              <a:t>BSides Bournemouth 2025</a:t>
            </a:r>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73338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2pPr>
              <a:defRPr sz="2400"/>
            </a:lvl2pPr>
            <a:lvl3pPr>
              <a:defRPr sz="1800"/>
            </a:lvl3pPr>
            <a:lvl4pPr>
              <a:defRPr sz="1800"/>
            </a:lvl4pPr>
            <a:lvl5pPr>
              <a:defRPr sz="1800"/>
            </a:lvl5pPr>
            <a:lvl6pPr>
              <a:defRPr sz="1800"/>
            </a:lvl6pPr>
          </a:lstStyle>
          <a:p>
            <a:pPr lvl="1"/>
            <a:r>
              <a:rPr lang="en-US" dirty="0"/>
              <a:t>Click to 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p:cNvSpPr>
            <a:spLocks noGrp="1"/>
          </p:cNvSpPr>
          <p:nvPr>
            <p:ph type="dt" sz="half" idx="10"/>
          </p:nvPr>
        </p:nvSpPr>
        <p:spPr/>
        <p:txBody>
          <a:bodyPr/>
          <a:lstStyle/>
          <a:p>
            <a:r>
              <a:rPr lang="en-US"/>
              <a:t>16 August 2025</a:t>
            </a:r>
            <a:endParaRPr lang="en-US" dirty="0"/>
          </a:p>
        </p:txBody>
      </p:sp>
      <p:sp>
        <p:nvSpPr>
          <p:cNvPr id="5" name="Footer Placeholder 4"/>
          <p:cNvSpPr>
            <a:spLocks noGrp="1"/>
          </p:cNvSpPr>
          <p:nvPr>
            <p:ph type="ftr" sz="quarter" idx="11"/>
          </p:nvPr>
        </p:nvSpPr>
        <p:spPr/>
        <p:txBody>
          <a:bodyPr/>
          <a:lstStyle/>
          <a:p>
            <a:r>
              <a:rPr lang="en-US"/>
              <a:t>BSides Bournemouth 2025</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68641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1">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b="1"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r>
              <a:rPr lang="en-US"/>
              <a:t>16 August 2025</a:t>
            </a:r>
            <a:endParaRPr lang="en-US" dirty="0"/>
          </a:p>
        </p:txBody>
      </p:sp>
      <p:sp>
        <p:nvSpPr>
          <p:cNvPr id="5" name="Footer Placeholder 4"/>
          <p:cNvSpPr>
            <a:spLocks noGrp="1"/>
          </p:cNvSpPr>
          <p:nvPr>
            <p:ph type="ftr" sz="quarter" idx="11"/>
          </p:nvPr>
        </p:nvSpPr>
        <p:spPr/>
        <p:txBody>
          <a:bodyPr/>
          <a:lstStyle/>
          <a:p>
            <a:r>
              <a:rPr lang="en-US"/>
              <a:t>BSides Bournemouth 2025</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56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16 August 2025</a:t>
            </a:r>
            <a:endParaRPr lang="en-US" dirty="0"/>
          </a:p>
        </p:txBody>
      </p:sp>
      <p:sp>
        <p:nvSpPr>
          <p:cNvPr id="6" name="Footer Placeholder 5"/>
          <p:cNvSpPr>
            <a:spLocks noGrp="1"/>
          </p:cNvSpPr>
          <p:nvPr>
            <p:ph type="ftr" sz="quarter" idx="11"/>
          </p:nvPr>
        </p:nvSpPr>
        <p:spPr/>
        <p:txBody>
          <a:bodyPr/>
          <a:lstStyle/>
          <a:p>
            <a:r>
              <a:rPr lang="en-US"/>
              <a:t>BSides Bournemouth 2025</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29807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16 August 2025</a:t>
            </a:r>
          </a:p>
        </p:txBody>
      </p:sp>
      <p:sp>
        <p:nvSpPr>
          <p:cNvPr id="8" name="Footer Placeholder 7"/>
          <p:cNvSpPr>
            <a:spLocks noGrp="1"/>
          </p:cNvSpPr>
          <p:nvPr>
            <p:ph type="ftr" sz="quarter" idx="11"/>
          </p:nvPr>
        </p:nvSpPr>
        <p:spPr/>
        <p:txBody>
          <a:bodyPr/>
          <a:lstStyle/>
          <a:p>
            <a:r>
              <a:rPr lang="en-US"/>
              <a:t>BSides Bournemouth 2025</a:t>
            </a:r>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65068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16 August 2025</a:t>
            </a:r>
          </a:p>
        </p:txBody>
      </p:sp>
      <p:sp>
        <p:nvSpPr>
          <p:cNvPr id="4" name="Footer Placeholder 3"/>
          <p:cNvSpPr>
            <a:spLocks noGrp="1"/>
          </p:cNvSpPr>
          <p:nvPr>
            <p:ph type="ftr" sz="quarter" idx="11"/>
          </p:nvPr>
        </p:nvSpPr>
        <p:spPr/>
        <p:txBody>
          <a:bodyPr/>
          <a:lstStyle/>
          <a:p>
            <a:r>
              <a:rPr lang="en-US"/>
              <a:t>BSides Bournemouth 2025</a:t>
            </a:r>
          </a:p>
        </p:txBody>
      </p:sp>
      <p:sp>
        <p:nvSpPr>
          <p:cNvPr id="5" name="Slide Number Placeholder 4"/>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304270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16 August 2025</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BSides Bournemouth 2025</a:t>
            </a:r>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254310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1">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2400" b="1">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16 August 2025</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BSides Bournemouth 2025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65A5C87-DF58-40C8-B092-1DE63DB4547E}" type="slidenum">
              <a:rPr lang="en-US" smtClean="0"/>
              <a:t>‹#›</a:t>
            </a:fld>
            <a:endParaRPr lang="en-US"/>
          </a:p>
        </p:txBody>
      </p:sp>
    </p:spTree>
    <p:extLst>
      <p:ext uri="{BB962C8B-B14F-4D97-AF65-F5344CB8AC3E}">
        <p14:creationId xmlns:p14="http://schemas.microsoft.com/office/powerpoint/2010/main" val="138874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 August 2025</a:t>
            </a:r>
          </a:p>
        </p:txBody>
      </p:sp>
      <p:sp>
        <p:nvSpPr>
          <p:cNvPr id="6" name="Footer Placeholder 5"/>
          <p:cNvSpPr>
            <a:spLocks noGrp="1"/>
          </p:cNvSpPr>
          <p:nvPr>
            <p:ph type="ftr" sz="quarter" idx="11"/>
          </p:nvPr>
        </p:nvSpPr>
        <p:spPr/>
        <p:txBody>
          <a:bodyPr/>
          <a:lstStyle/>
          <a:p>
            <a:r>
              <a:rPr lang="en-US"/>
              <a:t>BSides Bournemouth 2025</a:t>
            </a:r>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81050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16 August 2025</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BSides Bournemouth 2025</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917615-2DB4-4DAA-9DE3-B2B689A846E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4290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ainsburys.job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892168"/>
          </a:xfrm>
        </p:spPr>
        <p:txBody>
          <a:bodyPr>
            <a:normAutofit/>
          </a:bodyPr>
          <a:lstStyle/>
          <a:p>
            <a:pPr algn="ctr"/>
            <a:r>
              <a:rPr lang="en-US" dirty="0"/>
              <a:t>Effective</a:t>
            </a:r>
            <a:br>
              <a:rPr lang="en-US" dirty="0"/>
            </a:br>
            <a:r>
              <a:rPr lang="en-US" dirty="0"/>
              <a:t>Threat Modelling</a:t>
            </a:r>
          </a:p>
        </p:txBody>
      </p:sp>
      <p:sp>
        <p:nvSpPr>
          <p:cNvPr id="3" name="Subtitle 2"/>
          <p:cNvSpPr>
            <a:spLocks noGrp="1"/>
          </p:cNvSpPr>
          <p:nvPr>
            <p:ph type="subTitle" idx="1"/>
          </p:nvPr>
        </p:nvSpPr>
        <p:spPr>
          <a:xfrm>
            <a:off x="1100051" y="5225240"/>
            <a:ext cx="10058400" cy="1143000"/>
          </a:xfrm>
        </p:spPr>
        <p:txBody>
          <a:bodyPr vert="horz" lIns="91440" tIns="45720" rIns="91440" bIns="45720" rtlCol="0">
            <a:normAutofit/>
          </a:bodyPr>
          <a:lstStyle/>
          <a:p>
            <a:r>
              <a:rPr lang="en-US" dirty="0">
                <a:solidFill>
                  <a:srgbClr val="FFFFFF"/>
                </a:solidFill>
              </a:rPr>
              <a:t>Andrea Jones – </a:t>
            </a:r>
            <a:r>
              <a:rPr lang="en-US" dirty="0" err="1">
                <a:solidFill>
                  <a:srgbClr val="FFFFFF"/>
                </a:solidFill>
              </a:rPr>
              <a:t>Bsides</a:t>
            </a:r>
            <a:r>
              <a:rPr lang="en-US" dirty="0">
                <a:solidFill>
                  <a:srgbClr val="FFFFFF"/>
                </a:solidFill>
              </a:rPr>
              <a:t> Leeds 2025</a:t>
            </a:r>
          </a:p>
        </p:txBody>
      </p:sp>
      <p:sp>
        <p:nvSpPr>
          <p:cNvPr id="4" name="Date Placeholder 3">
            <a:extLst>
              <a:ext uri="{FF2B5EF4-FFF2-40B4-BE49-F238E27FC236}">
                <a16:creationId xmlns:a16="http://schemas.microsoft.com/office/drawing/2014/main" id="{A26B7F28-962B-64E3-3DCF-9994B69131D0}"/>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C22C8F2F-24E8-FE30-1CA3-DF2F68BA1271}"/>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80CE55B6-3A1A-FB85-531F-EAB065883AFA}"/>
              </a:ext>
            </a:extLst>
          </p:cNvPr>
          <p:cNvSpPr>
            <a:spLocks noGrp="1"/>
          </p:cNvSpPr>
          <p:nvPr>
            <p:ph type="sldNum" sz="quarter" idx="12"/>
          </p:nvPr>
        </p:nvSpPr>
        <p:spPr/>
        <p:txBody>
          <a:bodyPr/>
          <a:lstStyle/>
          <a:p>
            <a:fld id="{A65A5C87-DF58-40C8-B092-1DE63DB4547E}" type="slidenum">
              <a:rPr lang="en-US" smtClean="0"/>
              <a:t>1</a:t>
            </a:fld>
            <a:endParaRPr lang="en-US"/>
          </a:p>
        </p:txBody>
      </p:sp>
      <p:sp>
        <p:nvSpPr>
          <p:cNvPr id="7" name="TextBox 6">
            <a:extLst>
              <a:ext uri="{FF2B5EF4-FFF2-40B4-BE49-F238E27FC236}">
                <a16:creationId xmlns:a16="http://schemas.microsoft.com/office/drawing/2014/main" id="{2F674C21-A8C3-EC7E-1DCD-36E469075696}"/>
              </a:ext>
            </a:extLst>
          </p:cNvPr>
          <p:cNvSpPr txBox="1"/>
          <p:nvPr/>
        </p:nvSpPr>
        <p:spPr>
          <a:xfrm>
            <a:off x="3954000" y="5133695"/>
            <a:ext cx="4284000" cy="954107"/>
          </a:xfrm>
          <a:prstGeom prst="rect">
            <a:avLst/>
          </a:prstGeom>
          <a:noFill/>
        </p:spPr>
        <p:txBody>
          <a:bodyPr wrap="square" rtlCol="0">
            <a:spAutoFit/>
          </a:bodyPr>
          <a:lstStyle/>
          <a:p>
            <a:pPr algn="ctr"/>
            <a:r>
              <a:rPr lang="en-US" sz="2800" dirty="0"/>
              <a:t>Andrea Jones @allaboutclait</a:t>
            </a:r>
            <a:endParaRPr lang="en-GB"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44565D8-42B1-05C1-82F5-BFE4A61B466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Threat Modelling Comes in Different Sizes</a:t>
            </a:r>
            <a:endParaRPr lang="en-GB" sz="3600">
              <a:solidFill>
                <a:srgbClr val="FFFFFF"/>
              </a:solidFill>
            </a:endParaRPr>
          </a:p>
        </p:txBody>
      </p:sp>
      <p:sp>
        <p:nvSpPr>
          <p:cNvPr id="16" name="Rectangle 15">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85CD4D9D-0637-ACC0-CF90-DF5B1BD67F40}"/>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76E1FC4A-F5CE-FF96-9197-8446FD988374}"/>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FE9A0806-0A2E-1AF2-96D2-05106E4A43F4}"/>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10</a:t>
            </a:fld>
            <a:endParaRPr lang="en-US">
              <a:solidFill>
                <a:schemeClr val="tx2"/>
              </a:solidFill>
            </a:endParaRPr>
          </a:p>
        </p:txBody>
      </p:sp>
      <p:graphicFrame>
        <p:nvGraphicFramePr>
          <p:cNvPr id="8" name="Content Placeholder 2">
            <a:extLst>
              <a:ext uri="{FF2B5EF4-FFF2-40B4-BE49-F238E27FC236}">
                <a16:creationId xmlns:a16="http://schemas.microsoft.com/office/drawing/2014/main" id="{09D10F7C-8B5A-2841-D52E-CB1148118C62}"/>
              </a:ext>
            </a:extLst>
          </p:cNvPr>
          <p:cNvGraphicFramePr>
            <a:graphicFrameLocks noGrp="1"/>
          </p:cNvGraphicFramePr>
          <p:nvPr>
            <p:ph idx="1"/>
            <p:extLst>
              <p:ext uri="{D42A27DB-BD31-4B8C-83A1-F6EECF244321}">
                <p14:modId xmlns:p14="http://schemas.microsoft.com/office/powerpoint/2010/main" val="116337462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02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9343-2C1A-2CC6-B460-2F9E22E3F181}"/>
              </a:ext>
            </a:extLst>
          </p:cNvPr>
          <p:cNvSpPr>
            <a:spLocks noGrp="1"/>
          </p:cNvSpPr>
          <p:nvPr>
            <p:ph type="title"/>
          </p:nvPr>
        </p:nvSpPr>
        <p:spPr/>
        <p:txBody>
          <a:bodyPr/>
          <a:lstStyle/>
          <a:p>
            <a:r>
              <a:rPr lang="en-US" dirty="0"/>
              <a:t>STRIDE</a:t>
            </a:r>
            <a:endParaRPr lang="en-GB" dirty="0"/>
          </a:p>
        </p:txBody>
      </p:sp>
      <p:graphicFrame>
        <p:nvGraphicFramePr>
          <p:cNvPr id="8" name="Content Placeholder 2">
            <a:extLst>
              <a:ext uri="{FF2B5EF4-FFF2-40B4-BE49-F238E27FC236}">
                <a16:creationId xmlns:a16="http://schemas.microsoft.com/office/drawing/2014/main" id="{058C05BE-5494-B83C-22DA-FFE7F8F57B6B}"/>
              </a:ext>
            </a:extLst>
          </p:cNvPr>
          <p:cNvGraphicFramePr>
            <a:graphicFrameLocks noGrp="1"/>
          </p:cNvGraphicFramePr>
          <p:nvPr>
            <p:ph idx="1"/>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3B25010A-DCD0-1379-A8B3-27DC784DAB62}"/>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DBF8CF95-2C7C-0D29-FD09-E6282C01F599}"/>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E4A50BBB-F550-80AE-63EA-CD15E43FA1D8}"/>
              </a:ext>
            </a:extLst>
          </p:cNvPr>
          <p:cNvSpPr>
            <a:spLocks noGrp="1"/>
          </p:cNvSpPr>
          <p:nvPr>
            <p:ph type="sldNum" sz="quarter" idx="12"/>
          </p:nvPr>
        </p:nvSpPr>
        <p:spPr/>
        <p:txBody>
          <a:bodyPr/>
          <a:lstStyle/>
          <a:p>
            <a:fld id="{A65A5C87-DF58-40C8-B092-1DE63DB4547E}" type="slidenum">
              <a:rPr lang="en-US" smtClean="0"/>
              <a:t>11</a:t>
            </a:fld>
            <a:endParaRPr lang="en-US"/>
          </a:p>
        </p:txBody>
      </p:sp>
    </p:spTree>
    <p:extLst>
      <p:ext uri="{BB962C8B-B14F-4D97-AF65-F5344CB8AC3E}">
        <p14:creationId xmlns:p14="http://schemas.microsoft.com/office/powerpoint/2010/main" val="1668411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0FF83-AF99-E91A-8EAF-D23EDB7AB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6EA-9ABC-6DDB-ED70-33F183AEF753}"/>
              </a:ext>
            </a:extLst>
          </p:cNvPr>
          <p:cNvSpPr>
            <a:spLocks noGrp="1"/>
          </p:cNvSpPr>
          <p:nvPr>
            <p:ph type="title"/>
          </p:nvPr>
        </p:nvSpPr>
        <p:spPr/>
        <p:txBody>
          <a:bodyPr/>
          <a:lstStyle/>
          <a:p>
            <a:r>
              <a:rPr lang="en-US" dirty="0"/>
              <a:t>DREAD</a:t>
            </a:r>
            <a:endParaRPr lang="en-GB" dirty="0"/>
          </a:p>
        </p:txBody>
      </p:sp>
      <p:graphicFrame>
        <p:nvGraphicFramePr>
          <p:cNvPr id="8" name="Content Placeholder 2">
            <a:extLst>
              <a:ext uri="{FF2B5EF4-FFF2-40B4-BE49-F238E27FC236}">
                <a16:creationId xmlns:a16="http://schemas.microsoft.com/office/drawing/2014/main" id="{9CB7C215-671B-EC45-5B12-E92C56E47EE3}"/>
              </a:ext>
            </a:extLst>
          </p:cNvPr>
          <p:cNvGraphicFramePr>
            <a:graphicFrameLocks noGrp="1"/>
          </p:cNvGraphicFramePr>
          <p:nvPr>
            <p:ph idx="1"/>
            <p:extLst>
              <p:ext uri="{D42A27DB-BD31-4B8C-83A1-F6EECF244321}">
                <p14:modId xmlns:p14="http://schemas.microsoft.com/office/powerpoint/2010/main" val="3700882459"/>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F4798CF0-2FA7-4363-29A1-9FB3B58EA443}"/>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12DCE935-5E9B-FB27-049F-B13AE42DAB05}"/>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47DBEEA1-A007-2A21-085B-8E53F5E253DA}"/>
              </a:ext>
            </a:extLst>
          </p:cNvPr>
          <p:cNvSpPr>
            <a:spLocks noGrp="1"/>
          </p:cNvSpPr>
          <p:nvPr>
            <p:ph type="sldNum" sz="quarter" idx="12"/>
          </p:nvPr>
        </p:nvSpPr>
        <p:spPr/>
        <p:txBody>
          <a:bodyPr/>
          <a:lstStyle/>
          <a:p>
            <a:fld id="{A65A5C87-DF58-40C8-B092-1DE63DB4547E}" type="slidenum">
              <a:rPr lang="en-US" smtClean="0"/>
              <a:t>12</a:t>
            </a:fld>
            <a:endParaRPr lang="en-US"/>
          </a:p>
        </p:txBody>
      </p:sp>
    </p:spTree>
    <p:extLst>
      <p:ext uri="{BB962C8B-B14F-4D97-AF65-F5344CB8AC3E}">
        <p14:creationId xmlns:p14="http://schemas.microsoft.com/office/powerpoint/2010/main" val="2811432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28C9B-DB69-626F-4959-3584425F6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00A49-AB65-3177-F86A-551AD3024842}"/>
              </a:ext>
            </a:extLst>
          </p:cNvPr>
          <p:cNvSpPr>
            <a:spLocks noGrp="1"/>
          </p:cNvSpPr>
          <p:nvPr>
            <p:ph type="title"/>
          </p:nvPr>
        </p:nvSpPr>
        <p:spPr/>
        <p:txBody>
          <a:bodyPr/>
          <a:lstStyle/>
          <a:p>
            <a:r>
              <a:rPr lang="en-US" dirty="0"/>
              <a:t>PASTA</a:t>
            </a:r>
            <a:endParaRPr lang="en-GB" dirty="0"/>
          </a:p>
        </p:txBody>
      </p:sp>
      <p:graphicFrame>
        <p:nvGraphicFramePr>
          <p:cNvPr id="8" name="Content Placeholder 2">
            <a:extLst>
              <a:ext uri="{FF2B5EF4-FFF2-40B4-BE49-F238E27FC236}">
                <a16:creationId xmlns:a16="http://schemas.microsoft.com/office/drawing/2014/main" id="{4D45DBB6-D9BE-8E5F-790C-24585192678F}"/>
              </a:ext>
            </a:extLst>
          </p:cNvPr>
          <p:cNvGraphicFramePr>
            <a:graphicFrameLocks noGrp="1"/>
          </p:cNvGraphicFramePr>
          <p:nvPr>
            <p:ph idx="1"/>
            <p:extLst>
              <p:ext uri="{D42A27DB-BD31-4B8C-83A1-F6EECF244321}">
                <p14:modId xmlns:p14="http://schemas.microsoft.com/office/powerpoint/2010/main" val="88048242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046AF1DC-C3DB-46E9-F964-91E971B35D79}"/>
              </a:ext>
            </a:extLst>
          </p:cNvPr>
          <p:cNvSpPr>
            <a:spLocks noGrp="1"/>
          </p:cNvSpPr>
          <p:nvPr>
            <p:ph type="dt" sz="half" idx="10"/>
          </p:nvPr>
        </p:nvSpPr>
        <p:spPr/>
        <p:txBody>
          <a:bodyPr/>
          <a:lstStyle/>
          <a:p>
            <a:r>
              <a:rPr lang="en-US"/>
              <a:t>16 August 2025</a:t>
            </a:r>
          </a:p>
        </p:txBody>
      </p:sp>
      <p:sp>
        <p:nvSpPr>
          <p:cNvPr id="5" name="Footer Placeholder 4">
            <a:extLst>
              <a:ext uri="{FF2B5EF4-FFF2-40B4-BE49-F238E27FC236}">
                <a16:creationId xmlns:a16="http://schemas.microsoft.com/office/drawing/2014/main" id="{8C190A8D-7488-CB15-9BC3-18B7536B7C4A}"/>
              </a:ext>
            </a:extLst>
          </p:cNvPr>
          <p:cNvSpPr>
            <a:spLocks noGrp="1"/>
          </p:cNvSpPr>
          <p:nvPr>
            <p:ph type="ftr" sz="quarter" idx="11"/>
          </p:nvPr>
        </p:nvSpPr>
        <p:spPr/>
        <p:txBody>
          <a:bodyPr/>
          <a:lstStyle/>
          <a:p>
            <a:r>
              <a:rPr lang="en-US"/>
              <a:t>BSides Bournemouth 2025</a:t>
            </a:r>
          </a:p>
        </p:txBody>
      </p:sp>
      <p:sp>
        <p:nvSpPr>
          <p:cNvPr id="6" name="Slide Number Placeholder 5">
            <a:extLst>
              <a:ext uri="{FF2B5EF4-FFF2-40B4-BE49-F238E27FC236}">
                <a16:creationId xmlns:a16="http://schemas.microsoft.com/office/drawing/2014/main" id="{16DDBF91-17DE-3A9F-0620-861586AE012B}"/>
              </a:ext>
            </a:extLst>
          </p:cNvPr>
          <p:cNvSpPr>
            <a:spLocks noGrp="1"/>
          </p:cNvSpPr>
          <p:nvPr>
            <p:ph type="sldNum" sz="quarter" idx="12"/>
          </p:nvPr>
        </p:nvSpPr>
        <p:spPr/>
        <p:txBody>
          <a:bodyPr/>
          <a:lstStyle/>
          <a:p>
            <a:fld id="{A65A5C87-DF58-40C8-B092-1DE63DB4547E}" type="slidenum">
              <a:rPr lang="en-US" smtClean="0"/>
              <a:t>13</a:t>
            </a:fld>
            <a:endParaRPr lang="en-US"/>
          </a:p>
        </p:txBody>
      </p:sp>
    </p:spTree>
    <p:extLst>
      <p:ext uri="{BB962C8B-B14F-4D97-AF65-F5344CB8AC3E}">
        <p14:creationId xmlns:p14="http://schemas.microsoft.com/office/powerpoint/2010/main" val="246532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D63C4-010A-619C-2304-E01B7C4A0718}"/>
              </a:ext>
            </a:extLst>
          </p:cNvPr>
          <p:cNvSpPr>
            <a:spLocks noGrp="1"/>
          </p:cNvSpPr>
          <p:nvPr>
            <p:ph type="dt" sz="half" idx="10"/>
          </p:nvPr>
        </p:nvSpPr>
        <p:spPr/>
        <p:txBody>
          <a:bodyPr/>
          <a:lstStyle/>
          <a:p>
            <a:r>
              <a:rPr lang="en-US"/>
              <a:t>16 August 2025</a:t>
            </a:r>
          </a:p>
        </p:txBody>
      </p:sp>
      <p:sp>
        <p:nvSpPr>
          <p:cNvPr id="3" name="Footer Placeholder 2">
            <a:extLst>
              <a:ext uri="{FF2B5EF4-FFF2-40B4-BE49-F238E27FC236}">
                <a16:creationId xmlns:a16="http://schemas.microsoft.com/office/drawing/2014/main" id="{AC14B7CB-3915-680D-E665-42F5133D5EA7}"/>
              </a:ext>
            </a:extLst>
          </p:cNvPr>
          <p:cNvSpPr>
            <a:spLocks noGrp="1"/>
          </p:cNvSpPr>
          <p:nvPr>
            <p:ph type="ftr" sz="quarter" idx="11"/>
          </p:nvPr>
        </p:nvSpPr>
        <p:spPr/>
        <p:txBody>
          <a:bodyPr/>
          <a:lstStyle/>
          <a:p>
            <a:r>
              <a:rPr lang="en-US"/>
              <a:t>BSides Bournemouth 2025</a:t>
            </a:r>
          </a:p>
        </p:txBody>
      </p:sp>
      <p:sp>
        <p:nvSpPr>
          <p:cNvPr id="4" name="Slide Number Placeholder 3">
            <a:extLst>
              <a:ext uri="{FF2B5EF4-FFF2-40B4-BE49-F238E27FC236}">
                <a16:creationId xmlns:a16="http://schemas.microsoft.com/office/drawing/2014/main" id="{CEFE8D97-904D-B841-16CE-BB663DFF870E}"/>
              </a:ext>
            </a:extLst>
          </p:cNvPr>
          <p:cNvSpPr>
            <a:spLocks noGrp="1"/>
          </p:cNvSpPr>
          <p:nvPr>
            <p:ph type="sldNum" sz="quarter" idx="12"/>
          </p:nvPr>
        </p:nvSpPr>
        <p:spPr/>
        <p:txBody>
          <a:bodyPr/>
          <a:lstStyle/>
          <a:p>
            <a:fld id="{A65A5C87-DF58-40C8-B092-1DE63DB4547E}" type="slidenum">
              <a:rPr lang="en-US" smtClean="0"/>
              <a:t>14</a:t>
            </a:fld>
            <a:endParaRPr lang="en-US"/>
          </a:p>
        </p:txBody>
      </p:sp>
      <p:pic>
        <p:nvPicPr>
          <p:cNvPr id="5" name="Picture 4">
            <a:extLst>
              <a:ext uri="{FF2B5EF4-FFF2-40B4-BE49-F238E27FC236}">
                <a16:creationId xmlns:a16="http://schemas.microsoft.com/office/drawing/2014/main" id="{F192A455-9ED6-CC29-593F-B37970C52172}"/>
              </a:ext>
            </a:extLst>
          </p:cNvPr>
          <p:cNvPicPr>
            <a:picLocks noChangeAspect="1"/>
          </p:cNvPicPr>
          <p:nvPr/>
        </p:nvPicPr>
        <p:blipFill>
          <a:blip r:embed="rId3"/>
          <a:stretch>
            <a:fillRect/>
          </a:stretch>
        </p:blipFill>
        <p:spPr>
          <a:xfrm>
            <a:off x="483770" y="523018"/>
            <a:ext cx="11376860" cy="5358061"/>
          </a:xfrm>
          <a:prstGeom prst="rect">
            <a:avLst/>
          </a:prstGeom>
        </p:spPr>
      </p:pic>
    </p:spTree>
    <p:extLst>
      <p:ext uri="{BB962C8B-B14F-4D97-AF65-F5344CB8AC3E}">
        <p14:creationId xmlns:p14="http://schemas.microsoft.com/office/powerpoint/2010/main" val="226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93079-1320-D725-198F-15CF4C68E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3E08C-37E0-79DD-4A67-86086CA0DED0}"/>
              </a:ext>
            </a:extLst>
          </p:cNvPr>
          <p:cNvSpPr>
            <a:spLocks noGrp="1"/>
          </p:cNvSpPr>
          <p:nvPr>
            <p:ph type="title"/>
          </p:nvPr>
        </p:nvSpPr>
        <p:spPr>
          <a:xfrm>
            <a:off x="1011936" y="148936"/>
            <a:ext cx="10168128" cy="591293"/>
          </a:xfrm>
        </p:spPr>
        <p:txBody>
          <a:bodyPr anchor="t">
            <a:normAutofit fontScale="90000"/>
          </a:bodyPr>
          <a:lstStyle/>
          <a:p>
            <a:r>
              <a:rPr lang="en-US"/>
              <a:t>The Problem</a:t>
            </a:r>
          </a:p>
        </p:txBody>
      </p:sp>
      <p:graphicFrame>
        <p:nvGraphicFramePr>
          <p:cNvPr id="6" name="Content Placeholder 5">
            <a:extLst>
              <a:ext uri="{FF2B5EF4-FFF2-40B4-BE49-F238E27FC236}">
                <a16:creationId xmlns:a16="http://schemas.microsoft.com/office/drawing/2014/main" id="{AF031AE8-3A7E-12CF-4619-7A8681A78EE2}"/>
              </a:ext>
            </a:extLst>
          </p:cNvPr>
          <p:cNvGraphicFramePr>
            <a:graphicFrameLocks noGrp="1"/>
          </p:cNvGraphicFramePr>
          <p:nvPr>
            <p:ph idx="1"/>
            <p:extLst>
              <p:ext uri="{D42A27DB-BD31-4B8C-83A1-F6EECF244321}">
                <p14:modId xmlns:p14="http://schemas.microsoft.com/office/powerpoint/2010/main" val="3397552175"/>
              </p:ext>
            </p:extLst>
          </p:nvPr>
        </p:nvGraphicFramePr>
        <p:xfrm>
          <a:off x="1116013" y="1415143"/>
          <a:ext cx="10167936" cy="4767944"/>
        </p:xfrm>
        <a:graphic>
          <a:graphicData uri="http://schemas.openxmlformats.org/drawingml/2006/table">
            <a:tbl>
              <a:tblPr firstRow="1" bandRow="1">
                <a:tableStyleId>{5940675A-B579-460E-94D1-54222C63F5DA}</a:tableStyleId>
              </a:tblPr>
              <a:tblGrid>
                <a:gridCol w="5083968">
                  <a:extLst>
                    <a:ext uri="{9D8B030D-6E8A-4147-A177-3AD203B41FA5}">
                      <a16:colId xmlns:a16="http://schemas.microsoft.com/office/drawing/2014/main" val="440589146"/>
                    </a:ext>
                  </a:extLst>
                </a:gridCol>
                <a:gridCol w="5083968">
                  <a:extLst>
                    <a:ext uri="{9D8B030D-6E8A-4147-A177-3AD203B41FA5}">
                      <a16:colId xmlns:a16="http://schemas.microsoft.com/office/drawing/2014/main" val="1496130977"/>
                    </a:ext>
                  </a:extLst>
                </a:gridCol>
              </a:tblGrid>
              <a:tr h="2383972">
                <a:tc>
                  <a:txBody>
                    <a:bodyPr/>
                    <a:lstStyle/>
                    <a:p>
                      <a:pPr algn="ctr"/>
                      <a:r>
                        <a:rPr lang="en-US" b="1" dirty="0"/>
                        <a:t>The Known Knowns</a:t>
                      </a:r>
                    </a:p>
                    <a:p>
                      <a:endParaRPr lang="en-US" dirty="0"/>
                    </a:p>
                    <a:p>
                      <a:pPr marL="285750" indent="-285750">
                        <a:buFont typeface="Arial" panose="020B0604020202020204" pitchFamily="34" charset="0"/>
                        <a:buChar char="•"/>
                      </a:pPr>
                      <a:r>
                        <a:rPr lang="en-GB" dirty="0"/>
                        <a:t>Good encryption</a:t>
                      </a:r>
                    </a:p>
                    <a:p>
                      <a:pPr marL="285750" indent="-285750">
                        <a:buFont typeface="Arial" panose="020B0604020202020204" pitchFamily="34" charset="0"/>
                        <a:buChar char="•"/>
                      </a:pPr>
                      <a:r>
                        <a:rPr lang="en-GB" dirty="0"/>
                        <a:t>Single sign-on / Open ID Connect</a:t>
                      </a:r>
                    </a:p>
                    <a:p>
                      <a:pPr marL="285750" indent="-285750">
                        <a:buFont typeface="Arial" panose="020B0604020202020204" pitchFamily="34" charset="0"/>
                        <a:buChar char="•"/>
                      </a:pPr>
                      <a:r>
                        <a:rPr lang="en-GB" dirty="0"/>
                        <a:t>Secrets management</a:t>
                      </a:r>
                    </a:p>
                    <a:p>
                      <a:pPr marL="285750" indent="-285750">
                        <a:buFont typeface="Arial" panose="020B0604020202020204" pitchFamily="34" charset="0"/>
                        <a:buChar char="•"/>
                      </a:pPr>
                      <a:r>
                        <a:rPr lang="en-GB" dirty="0"/>
                        <a:t>Other stuff developers do day in, day out</a:t>
                      </a:r>
                    </a:p>
                  </a:txBody>
                  <a:tcPr/>
                </a:tc>
                <a:tc>
                  <a:txBody>
                    <a:bodyPr/>
                    <a:lstStyle/>
                    <a:p>
                      <a:pPr algn="ctr"/>
                      <a:r>
                        <a:rPr lang="en-US" b="1" dirty="0"/>
                        <a:t>The Unknown Knowns</a:t>
                      </a:r>
                    </a:p>
                    <a:p>
                      <a:pPr algn="ctr"/>
                      <a:endParaRPr lang="en-US" dirty="0"/>
                    </a:p>
                    <a:p>
                      <a:pPr marL="285750" indent="-285750" algn="l">
                        <a:buFont typeface="Arial" panose="020B0604020202020204" pitchFamily="34" charset="0"/>
                        <a:buChar char="•"/>
                      </a:pPr>
                      <a:r>
                        <a:rPr lang="en-US" dirty="0"/>
                        <a:t>Full details of best practice configuration</a:t>
                      </a:r>
                    </a:p>
                    <a:p>
                      <a:pPr marL="285750" indent="-285750" algn="l">
                        <a:buFont typeface="Arial" panose="020B0604020202020204" pitchFamily="34" charset="0"/>
                        <a:buChar char="•"/>
                      </a:pPr>
                      <a:r>
                        <a:rPr lang="en-US" dirty="0"/>
                        <a:t>Other stuff developers aren’t aware of (this is then surfaced in subsequent penetration tests).</a:t>
                      </a:r>
                      <a:endParaRPr lang="en-GB" dirty="0"/>
                    </a:p>
                  </a:txBody>
                  <a:tcPr/>
                </a:tc>
                <a:extLst>
                  <a:ext uri="{0D108BD9-81ED-4DB2-BD59-A6C34878D82A}">
                    <a16:rowId xmlns:a16="http://schemas.microsoft.com/office/drawing/2014/main" val="2222347428"/>
                  </a:ext>
                </a:extLst>
              </a:tr>
              <a:tr h="2383972">
                <a:tc>
                  <a:txBody>
                    <a:bodyPr/>
                    <a:lstStyle/>
                    <a:p>
                      <a:pPr algn="ctr"/>
                      <a:r>
                        <a:rPr lang="en-US" b="1" dirty="0"/>
                        <a:t>The Known Unknowns</a:t>
                      </a:r>
                    </a:p>
                    <a:p>
                      <a:pPr algn="l"/>
                      <a:endParaRPr lang="en-US" dirty="0"/>
                    </a:p>
                    <a:p>
                      <a:pPr marL="285750" indent="-285750" algn="l">
                        <a:buFont typeface="Arial" panose="020B0604020202020204" pitchFamily="34" charset="0"/>
                        <a:buChar char="•"/>
                      </a:pPr>
                      <a:r>
                        <a:rPr lang="en-US" dirty="0"/>
                        <a:t>Zero days / </a:t>
                      </a:r>
                      <a:r>
                        <a:rPr lang="en-US"/>
                        <a:t>new vulnerabilities</a:t>
                      </a:r>
                      <a:endParaRPr lang="en-US" dirty="0"/>
                    </a:p>
                    <a:p>
                      <a:pPr marL="285750" indent="-285750" algn="l">
                        <a:buFont typeface="Arial" panose="020B0604020202020204" pitchFamily="34" charset="0"/>
                        <a:buChar char="•"/>
                      </a:pPr>
                      <a:r>
                        <a:rPr lang="en-US" dirty="0"/>
                        <a:t>Human error</a:t>
                      </a:r>
                      <a:endParaRPr lang="en-GB" dirty="0"/>
                    </a:p>
                  </a:txBody>
                  <a:tcPr/>
                </a:tc>
                <a:tc>
                  <a:txBody>
                    <a:bodyPr/>
                    <a:lstStyle/>
                    <a:p>
                      <a:pPr algn="ctr"/>
                      <a:r>
                        <a:rPr lang="en-US" b="1" dirty="0"/>
                        <a:t>The Unknown Unknowns</a:t>
                      </a:r>
                    </a:p>
                    <a:p>
                      <a:pPr algn="l"/>
                      <a:endParaRPr lang="en-GB" dirty="0"/>
                    </a:p>
                    <a:p>
                      <a:pPr algn="l"/>
                      <a:endParaRPr lang="en-US" dirty="0"/>
                    </a:p>
                  </a:txBody>
                  <a:tcPr/>
                </a:tc>
                <a:extLst>
                  <a:ext uri="{0D108BD9-81ED-4DB2-BD59-A6C34878D82A}">
                    <a16:rowId xmlns:a16="http://schemas.microsoft.com/office/drawing/2014/main" val="3951629650"/>
                  </a:ext>
                </a:extLst>
              </a:tr>
            </a:tbl>
          </a:graphicData>
        </a:graphic>
      </p:graphicFrame>
      <p:sp>
        <p:nvSpPr>
          <p:cNvPr id="11" name="Date Placeholder 4">
            <a:extLst>
              <a:ext uri="{FF2B5EF4-FFF2-40B4-BE49-F238E27FC236}">
                <a16:creationId xmlns:a16="http://schemas.microsoft.com/office/drawing/2014/main" id="{92545608-4A0F-6A82-0864-3CEE6C103B61}"/>
              </a:ext>
            </a:extLst>
          </p:cNvPr>
          <p:cNvSpPr>
            <a:spLocks noGrp="1"/>
          </p:cNvSpPr>
          <p:nvPr>
            <p:ph type="dt" sz="half" idx="10"/>
          </p:nvPr>
        </p:nvSpPr>
        <p:spPr/>
        <p:txBody>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1F4EDB7F-2D8A-ECF6-A753-16C29B6E2002}"/>
              </a:ext>
            </a:extLst>
          </p:cNvPr>
          <p:cNvSpPr>
            <a:spLocks noGrp="1"/>
          </p:cNvSpPr>
          <p:nvPr>
            <p:ph type="ftr" sz="quarter" idx="11"/>
          </p:nvPr>
        </p:nvSpPr>
        <p:spPr/>
        <p:txBody>
          <a:bodyPr/>
          <a:lstStyle/>
          <a:p>
            <a:r>
              <a:rPr lang="en-US"/>
              <a:t>BSides Bournemouth 2025</a:t>
            </a:r>
          </a:p>
        </p:txBody>
      </p:sp>
      <p:sp>
        <p:nvSpPr>
          <p:cNvPr id="15" name="Slide Number Placeholder 6">
            <a:extLst>
              <a:ext uri="{FF2B5EF4-FFF2-40B4-BE49-F238E27FC236}">
                <a16:creationId xmlns:a16="http://schemas.microsoft.com/office/drawing/2014/main" id="{DB71DDAA-CF9D-9142-0374-2162639BA864}"/>
              </a:ext>
            </a:extLst>
          </p:cNvPr>
          <p:cNvSpPr>
            <a:spLocks noGrp="1"/>
          </p:cNvSpPr>
          <p:nvPr>
            <p:ph type="sldNum" sz="quarter" idx="12"/>
          </p:nvPr>
        </p:nvSpPr>
        <p:spPr/>
        <p:txBody>
          <a:bodyPr/>
          <a:lstStyle/>
          <a:p>
            <a:pPr>
              <a:spcAft>
                <a:spcPts val="600"/>
              </a:spcAft>
            </a:pPr>
            <a:fld id="{A65A5C87-DF58-40C8-B092-1DE63DB4547E}" type="slidenum">
              <a:rPr lang="en-US" dirty="0"/>
              <a:pPr>
                <a:spcAft>
                  <a:spcPts val="600"/>
                </a:spcAft>
              </a:pPr>
              <a:t>15</a:t>
            </a:fld>
            <a:endParaRPr lang="en-US"/>
          </a:p>
        </p:txBody>
      </p:sp>
      <p:cxnSp>
        <p:nvCxnSpPr>
          <p:cNvPr id="8" name="Straight Arrow Connector 7">
            <a:extLst>
              <a:ext uri="{FF2B5EF4-FFF2-40B4-BE49-F238E27FC236}">
                <a16:creationId xmlns:a16="http://schemas.microsoft.com/office/drawing/2014/main" id="{72C53C23-620D-CD8C-B4D3-30036663CD33}"/>
              </a:ext>
            </a:extLst>
          </p:cNvPr>
          <p:cNvCxnSpPr>
            <a:cxnSpLocks/>
          </p:cNvCxnSpPr>
          <p:nvPr/>
        </p:nvCxnSpPr>
        <p:spPr>
          <a:xfrm>
            <a:off x="1409700" y="1219200"/>
            <a:ext cx="9666732" cy="226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157288B-3A66-C068-91B6-09191B6F8101}"/>
              </a:ext>
            </a:extLst>
          </p:cNvPr>
          <p:cNvSpPr txBox="1"/>
          <p:nvPr/>
        </p:nvSpPr>
        <p:spPr>
          <a:xfrm>
            <a:off x="1115568" y="838200"/>
            <a:ext cx="903732" cy="338554"/>
          </a:xfrm>
          <a:prstGeom prst="rect">
            <a:avLst/>
          </a:prstGeom>
          <a:noFill/>
        </p:spPr>
        <p:txBody>
          <a:bodyPr wrap="square" rtlCol="0">
            <a:spAutoFit/>
          </a:bodyPr>
          <a:lstStyle/>
          <a:p>
            <a:r>
              <a:rPr lang="en-US" sz="1600"/>
              <a:t>Known</a:t>
            </a:r>
            <a:endParaRPr lang="en-GB" sz="1600"/>
          </a:p>
        </p:txBody>
      </p:sp>
      <p:sp>
        <p:nvSpPr>
          <p:cNvPr id="14" name="TextBox 13">
            <a:extLst>
              <a:ext uri="{FF2B5EF4-FFF2-40B4-BE49-F238E27FC236}">
                <a16:creationId xmlns:a16="http://schemas.microsoft.com/office/drawing/2014/main" id="{205A72D4-601E-B905-0A09-4D45DCC5E0D0}"/>
              </a:ext>
            </a:extLst>
          </p:cNvPr>
          <p:cNvSpPr txBox="1"/>
          <p:nvPr/>
        </p:nvSpPr>
        <p:spPr>
          <a:xfrm>
            <a:off x="10140043" y="838200"/>
            <a:ext cx="1503100" cy="338554"/>
          </a:xfrm>
          <a:prstGeom prst="rect">
            <a:avLst/>
          </a:prstGeom>
          <a:noFill/>
        </p:spPr>
        <p:txBody>
          <a:bodyPr wrap="square" rtlCol="0">
            <a:spAutoFit/>
          </a:bodyPr>
          <a:lstStyle/>
          <a:p>
            <a:r>
              <a:rPr lang="en-US" sz="1600"/>
              <a:t>Unknown</a:t>
            </a:r>
            <a:endParaRPr lang="en-GB" sz="1600"/>
          </a:p>
        </p:txBody>
      </p:sp>
      <p:cxnSp>
        <p:nvCxnSpPr>
          <p:cNvPr id="17" name="Straight Arrow Connector 16">
            <a:extLst>
              <a:ext uri="{FF2B5EF4-FFF2-40B4-BE49-F238E27FC236}">
                <a16:creationId xmlns:a16="http://schemas.microsoft.com/office/drawing/2014/main" id="{4DE5E50E-A805-9B7C-BAAF-BCB1A7D6094C}"/>
              </a:ext>
            </a:extLst>
          </p:cNvPr>
          <p:cNvCxnSpPr>
            <a:cxnSpLocks/>
          </p:cNvCxnSpPr>
          <p:nvPr/>
        </p:nvCxnSpPr>
        <p:spPr>
          <a:xfrm>
            <a:off x="908051" y="1415143"/>
            <a:ext cx="22678" cy="47679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CDE8BFD-DD5F-6968-6B98-895A9249E516}"/>
              </a:ext>
            </a:extLst>
          </p:cNvPr>
          <p:cNvSpPr txBox="1"/>
          <p:nvPr/>
        </p:nvSpPr>
        <p:spPr>
          <a:xfrm>
            <a:off x="26997" y="1524000"/>
            <a:ext cx="903732" cy="338554"/>
          </a:xfrm>
          <a:prstGeom prst="rect">
            <a:avLst/>
          </a:prstGeom>
          <a:noFill/>
        </p:spPr>
        <p:txBody>
          <a:bodyPr wrap="square" rtlCol="0">
            <a:spAutoFit/>
          </a:bodyPr>
          <a:lstStyle/>
          <a:p>
            <a:r>
              <a:rPr lang="en-US" sz="1600"/>
              <a:t>Known</a:t>
            </a:r>
            <a:endParaRPr lang="en-GB" sz="1600"/>
          </a:p>
        </p:txBody>
      </p:sp>
      <p:sp>
        <p:nvSpPr>
          <p:cNvPr id="20" name="TextBox 19">
            <a:extLst>
              <a:ext uri="{FF2B5EF4-FFF2-40B4-BE49-F238E27FC236}">
                <a16:creationId xmlns:a16="http://schemas.microsoft.com/office/drawing/2014/main" id="{D3DD6AA4-BA54-BED3-905F-4083D8F7CE8A}"/>
              </a:ext>
            </a:extLst>
          </p:cNvPr>
          <p:cNvSpPr txBox="1"/>
          <p:nvPr/>
        </p:nvSpPr>
        <p:spPr>
          <a:xfrm>
            <a:off x="-48986" y="5704381"/>
            <a:ext cx="1503100" cy="338554"/>
          </a:xfrm>
          <a:prstGeom prst="rect">
            <a:avLst/>
          </a:prstGeom>
          <a:noFill/>
        </p:spPr>
        <p:txBody>
          <a:bodyPr wrap="square" rtlCol="0">
            <a:spAutoFit/>
          </a:bodyPr>
          <a:lstStyle/>
          <a:p>
            <a:r>
              <a:rPr lang="en-US" sz="1600"/>
              <a:t>Unknown</a:t>
            </a:r>
            <a:endParaRPr lang="en-GB"/>
          </a:p>
        </p:txBody>
      </p:sp>
      <p:pic>
        <p:nvPicPr>
          <p:cNvPr id="22" name="Graphic 21" descr="Swan with solid fill">
            <a:extLst>
              <a:ext uri="{FF2B5EF4-FFF2-40B4-BE49-F238E27FC236}">
                <a16:creationId xmlns:a16="http://schemas.microsoft.com/office/drawing/2014/main" id="{B077320D-B92A-DB0A-8E0B-B79D321F82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39604" y="4239227"/>
            <a:ext cx="1774785" cy="1774785"/>
          </a:xfrm>
          <a:prstGeom prst="rect">
            <a:avLst/>
          </a:prstGeom>
        </p:spPr>
      </p:pic>
    </p:spTree>
    <p:extLst>
      <p:ext uri="{BB962C8B-B14F-4D97-AF65-F5344CB8AC3E}">
        <p14:creationId xmlns:p14="http://schemas.microsoft.com/office/powerpoint/2010/main" val="214767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ECEDB-32DD-9C7F-3D42-B978B76C1261}"/>
              </a:ext>
            </a:extLst>
          </p:cNvPr>
          <p:cNvSpPr>
            <a:spLocks noGrp="1"/>
          </p:cNvSpPr>
          <p:nvPr>
            <p:ph type="title"/>
          </p:nvPr>
        </p:nvSpPr>
        <p:spPr/>
        <p:txBody>
          <a:bodyPr/>
          <a:lstStyle/>
          <a:p>
            <a:r>
              <a:rPr lang="en-US" dirty="0"/>
              <a:t>Sources of Inspiration</a:t>
            </a:r>
            <a:endParaRPr lang="en-GB" dirty="0"/>
          </a:p>
        </p:txBody>
      </p:sp>
      <p:sp>
        <p:nvSpPr>
          <p:cNvPr id="3" name="Content Placeholder 2">
            <a:extLst>
              <a:ext uri="{FF2B5EF4-FFF2-40B4-BE49-F238E27FC236}">
                <a16:creationId xmlns:a16="http://schemas.microsoft.com/office/drawing/2014/main" id="{E1C5A6EE-DAC8-CBB3-DC51-1A1292D1A9B3}"/>
              </a:ext>
            </a:extLst>
          </p:cNvPr>
          <p:cNvSpPr>
            <a:spLocks noGrp="1"/>
          </p:cNvSpPr>
          <p:nvPr>
            <p:ph idx="1"/>
          </p:nvPr>
        </p:nvSpPr>
        <p:spPr/>
        <p:txBody>
          <a:bodyPr/>
          <a:lstStyle/>
          <a:p>
            <a:r>
              <a:rPr lang="en-US" dirty="0"/>
              <a:t>Your organization’s policies and procedures</a:t>
            </a:r>
          </a:p>
          <a:p>
            <a:r>
              <a:rPr lang="en-US" dirty="0"/>
              <a:t>SaaS / PaaS / IaaS Provider Best Practice</a:t>
            </a:r>
          </a:p>
          <a:p>
            <a:r>
              <a:rPr lang="en-US" dirty="0"/>
              <a:t>MITRE </a:t>
            </a:r>
            <a:r>
              <a:rPr lang="en-US" dirty="0" err="1"/>
              <a:t>CAPEC</a:t>
            </a:r>
            <a:r>
              <a:rPr lang="en-US" dirty="0"/>
              <a:t> – mapped to STRIDE on Brett Crawley’s ostering.com blog</a:t>
            </a:r>
          </a:p>
          <a:p>
            <a:r>
              <a:rPr lang="en-US" dirty="0"/>
              <a:t>Previous incidents</a:t>
            </a:r>
          </a:p>
          <a:p>
            <a:r>
              <a:rPr lang="en-US" dirty="0"/>
              <a:t>Your in-house red team</a:t>
            </a:r>
          </a:p>
          <a:p>
            <a:r>
              <a:rPr lang="en-US" dirty="0"/>
              <a:t>Commercial tooling</a:t>
            </a:r>
          </a:p>
        </p:txBody>
      </p:sp>
      <p:sp>
        <p:nvSpPr>
          <p:cNvPr id="4" name="Date Placeholder 3">
            <a:extLst>
              <a:ext uri="{FF2B5EF4-FFF2-40B4-BE49-F238E27FC236}">
                <a16:creationId xmlns:a16="http://schemas.microsoft.com/office/drawing/2014/main" id="{E2E7843A-F378-CBD4-6A3E-AF87A913AB83}"/>
              </a:ext>
            </a:extLst>
          </p:cNvPr>
          <p:cNvSpPr>
            <a:spLocks noGrp="1"/>
          </p:cNvSpPr>
          <p:nvPr>
            <p:ph type="dt" sz="half" idx="10"/>
          </p:nvPr>
        </p:nvSpPr>
        <p:spPr/>
        <p:txBody>
          <a:bodyPr/>
          <a:lstStyle/>
          <a:p>
            <a:r>
              <a:rPr lang="en-US"/>
              <a:t>16 August 2025</a:t>
            </a:r>
            <a:endParaRPr lang="en-US" dirty="0"/>
          </a:p>
        </p:txBody>
      </p:sp>
      <p:sp>
        <p:nvSpPr>
          <p:cNvPr id="5" name="Footer Placeholder 4">
            <a:extLst>
              <a:ext uri="{FF2B5EF4-FFF2-40B4-BE49-F238E27FC236}">
                <a16:creationId xmlns:a16="http://schemas.microsoft.com/office/drawing/2014/main" id="{B95A99D2-3EE7-BF8A-9BE7-2DDFFB01D7A5}"/>
              </a:ext>
            </a:extLst>
          </p:cNvPr>
          <p:cNvSpPr>
            <a:spLocks noGrp="1"/>
          </p:cNvSpPr>
          <p:nvPr>
            <p:ph type="ftr" sz="quarter" idx="11"/>
          </p:nvPr>
        </p:nvSpPr>
        <p:spPr/>
        <p:txBody>
          <a:bodyPr/>
          <a:lstStyle/>
          <a:p>
            <a:r>
              <a:rPr lang="en-US"/>
              <a:t>BSides Bournemouth 2025</a:t>
            </a:r>
            <a:endParaRPr lang="en-US" dirty="0"/>
          </a:p>
        </p:txBody>
      </p:sp>
      <p:sp>
        <p:nvSpPr>
          <p:cNvPr id="6" name="Slide Number Placeholder 5">
            <a:extLst>
              <a:ext uri="{FF2B5EF4-FFF2-40B4-BE49-F238E27FC236}">
                <a16:creationId xmlns:a16="http://schemas.microsoft.com/office/drawing/2014/main" id="{E5BAB5F5-A612-469F-8339-F341B3130FFD}"/>
              </a:ext>
            </a:extLst>
          </p:cNvPr>
          <p:cNvSpPr>
            <a:spLocks noGrp="1"/>
          </p:cNvSpPr>
          <p:nvPr>
            <p:ph type="sldNum" sz="quarter" idx="12"/>
          </p:nvPr>
        </p:nvSpPr>
        <p:spPr/>
        <p:txBody>
          <a:bodyPr/>
          <a:lstStyle/>
          <a:p>
            <a:fld id="{A65A5C87-DF58-40C8-B092-1DE63DB4547E}" type="slidenum">
              <a:rPr lang="en-US" smtClean="0"/>
              <a:t>16</a:t>
            </a:fld>
            <a:endParaRPr lang="en-US"/>
          </a:p>
        </p:txBody>
      </p:sp>
    </p:spTree>
    <p:extLst>
      <p:ext uri="{BB962C8B-B14F-4D97-AF65-F5344CB8AC3E}">
        <p14:creationId xmlns:p14="http://schemas.microsoft.com/office/powerpoint/2010/main" val="211787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6A5A9-5685-DE6A-8F81-CE054439D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288268-44E7-0524-B4A1-801D29F145F7}"/>
              </a:ext>
            </a:extLst>
          </p:cNvPr>
          <p:cNvSpPr>
            <a:spLocks noGrp="1"/>
          </p:cNvSpPr>
          <p:nvPr>
            <p:ph type="title"/>
          </p:nvPr>
        </p:nvSpPr>
        <p:spPr>
          <a:xfrm>
            <a:off x="1097280" y="286603"/>
            <a:ext cx="10058400" cy="677901"/>
          </a:xfrm>
        </p:spPr>
        <p:txBody>
          <a:bodyPr>
            <a:normAutofit fontScale="90000"/>
          </a:bodyPr>
          <a:lstStyle/>
          <a:p>
            <a:r>
              <a:rPr lang="en-US" dirty="0"/>
              <a:t>Links for Security Baselines, etc.</a:t>
            </a:r>
            <a:endParaRPr lang="en-GB" dirty="0"/>
          </a:p>
        </p:txBody>
      </p:sp>
      <p:sp>
        <p:nvSpPr>
          <p:cNvPr id="5" name="Date Placeholder 4">
            <a:extLst>
              <a:ext uri="{FF2B5EF4-FFF2-40B4-BE49-F238E27FC236}">
                <a16:creationId xmlns:a16="http://schemas.microsoft.com/office/drawing/2014/main" id="{54A4B26B-4750-4D8E-50E5-4AD86FBE95F5}"/>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026D932A-E9A1-6429-BF9F-9906213AE2D9}"/>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BSides Bournemouth 2025</a:t>
            </a:r>
          </a:p>
        </p:txBody>
      </p:sp>
      <p:sp>
        <p:nvSpPr>
          <p:cNvPr id="7" name="Slide Number Placeholder 6">
            <a:extLst>
              <a:ext uri="{FF2B5EF4-FFF2-40B4-BE49-F238E27FC236}">
                <a16:creationId xmlns:a16="http://schemas.microsoft.com/office/drawing/2014/main" id="{435B8F32-F9BE-EDC9-DA6E-A63C4757B34D}"/>
              </a:ext>
            </a:extLst>
          </p:cNvPr>
          <p:cNvSpPr>
            <a:spLocks noGrp="1"/>
          </p:cNvSpPr>
          <p:nvPr>
            <p:ph type="sldNum" sz="quarter" idx="12"/>
          </p:nvPr>
        </p:nvSpPr>
        <p:spPr>
          <a:xfrm>
            <a:off x="9900458" y="6459785"/>
            <a:ext cx="1312025" cy="365125"/>
          </a:xfrm>
        </p:spPr>
        <p:txBody>
          <a:bodyPr>
            <a:normAutofit/>
          </a:bodyPr>
          <a:lstStyle/>
          <a:p>
            <a:pPr>
              <a:spcAft>
                <a:spcPts val="600"/>
              </a:spcAft>
            </a:pPr>
            <a:fld id="{A65A5C87-DF58-40C8-B092-1DE63DB4547E}" type="slidenum">
              <a:rPr lang="en-US"/>
              <a:pPr>
                <a:spcAft>
                  <a:spcPts val="600"/>
                </a:spcAft>
              </a:pPr>
              <a:t>17</a:t>
            </a:fld>
            <a:endParaRPr lang="en-US"/>
          </a:p>
        </p:txBody>
      </p:sp>
      <p:graphicFrame>
        <p:nvGraphicFramePr>
          <p:cNvPr id="15" name="Content Placeholder 5">
            <a:extLst>
              <a:ext uri="{FF2B5EF4-FFF2-40B4-BE49-F238E27FC236}">
                <a16:creationId xmlns:a16="http://schemas.microsoft.com/office/drawing/2014/main" id="{AC1E1F40-638C-AF87-B1B4-F7B71A2EBC2B}"/>
              </a:ext>
            </a:extLst>
          </p:cNvPr>
          <p:cNvGraphicFramePr>
            <a:graphicFrameLocks noGrp="1"/>
          </p:cNvGraphicFramePr>
          <p:nvPr>
            <p:ph idx="1"/>
            <p:extLst>
              <p:ext uri="{D42A27DB-BD31-4B8C-83A1-F6EECF244321}">
                <p14:modId xmlns:p14="http://schemas.microsoft.com/office/powerpoint/2010/main" val="3031604686"/>
              </p:ext>
            </p:extLst>
          </p:nvPr>
        </p:nvGraphicFramePr>
        <p:xfrm>
          <a:off x="306888" y="1052186"/>
          <a:ext cx="11580311" cy="5348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925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D70B3F-F690-B0FD-D48C-C12F05772B88}"/>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1B7F93F-26FB-2005-B378-F6AAFC4F64C6}"/>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Some relevant elements from the Threat Modelling Manifesto</a:t>
            </a:r>
            <a:endParaRPr lang="en-GB" sz="3600">
              <a:solidFill>
                <a:srgbClr val="FFFFFF"/>
              </a:solidFill>
            </a:endParaRPr>
          </a:p>
        </p:txBody>
      </p:sp>
      <p:sp>
        <p:nvSpPr>
          <p:cNvPr id="16" name="Rectangle 15">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FE985AEC-0380-CFE9-9400-910932CC1825}"/>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25D33F22-72D9-50AD-62EB-2D221EA9A3D6}"/>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CC4CF3F9-B931-2EDD-7610-AC739B371974}"/>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18</a:t>
            </a:fld>
            <a:endParaRPr lang="en-US">
              <a:solidFill>
                <a:schemeClr val="tx2"/>
              </a:solidFill>
            </a:endParaRPr>
          </a:p>
        </p:txBody>
      </p:sp>
      <p:graphicFrame>
        <p:nvGraphicFramePr>
          <p:cNvPr id="8" name="Content Placeholder 2">
            <a:extLst>
              <a:ext uri="{FF2B5EF4-FFF2-40B4-BE49-F238E27FC236}">
                <a16:creationId xmlns:a16="http://schemas.microsoft.com/office/drawing/2014/main" id="{D906915F-200A-B387-2A6F-79FB9E21CAFF}"/>
              </a:ext>
            </a:extLst>
          </p:cNvPr>
          <p:cNvGraphicFramePr>
            <a:graphicFrameLocks noGrp="1"/>
          </p:cNvGraphicFramePr>
          <p:nvPr>
            <p:ph idx="1"/>
            <p:extLst>
              <p:ext uri="{D42A27DB-BD31-4B8C-83A1-F6EECF244321}">
                <p14:modId xmlns:p14="http://schemas.microsoft.com/office/powerpoint/2010/main" val="155873795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291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B85E19-39C0-D3AA-A966-5438154953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77709-82DC-CB56-D8ED-AEED69641A0A}"/>
              </a:ext>
            </a:extLst>
          </p:cNvPr>
          <p:cNvSpPr>
            <a:spLocks noGrp="1"/>
          </p:cNvSpPr>
          <p:nvPr>
            <p:ph type="title"/>
          </p:nvPr>
        </p:nvSpPr>
        <p:spPr>
          <a:xfrm>
            <a:off x="1097280" y="286603"/>
            <a:ext cx="10058400" cy="677901"/>
          </a:xfrm>
        </p:spPr>
        <p:txBody>
          <a:bodyPr>
            <a:normAutofit fontScale="90000"/>
          </a:bodyPr>
          <a:lstStyle/>
          <a:p>
            <a:r>
              <a:rPr lang="en-US" dirty="0"/>
              <a:t>Resources for Creating Templates</a:t>
            </a:r>
            <a:endParaRPr lang="en-GB" dirty="0"/>
          </a:p>
        </p:txBody>
      </p:sp>
      <p:sp>
        <p:nvSpPr>
          <p:cNvPr id="5" name="Date Placeholder 4">
            <a:extLst>
              <a:ext uri="{FF2B5EF4-FFF2-40B4-BE49-F238E27FC236}">
                <a16:creationId xmlns:a16="http://schemas.microsoft.com/office/drawing/2014/main" id="{669D6721-1462-F4CD-FBBE-54B5596C44C1}"/>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0E9ABC5F-2E62-43BA-33E0-090E628707E8}"/>
              </a:ext>
            </a:extLst>
          </p:cNvPr>
          <p:cNvSpPr>
            <a:spLocks noGrp="1"/>
          </p:cNvSpPr>
          <p:nvPr>
            <p:ph type="ftr" sz="quarter" idx="11"/>
          </p:nvPr>
        </p:nvSpPr>
        <p:spPr>
          <a:xfrm>
            <a:off x="3686185" y="6459785"/>
            <a:ext cx="4822804" cy="365125"/>
          </a:xfrm>
        </p:spPr>
        <p:txBody>
          <a:bodyPr>
            <a:normAutofit/>
          </a:bodyPr>
          <a:lstStyle/>
          <a:p>
            <a:pPr>
              <a:spcAft>
                <a:spcPts val="600"/>
              </a:spcAft>
            </a:pPr>
            <a:r>
              <a:rPr lang="en-US"/>
              <a:t>BSides Bournemouth 2025</a:t>
            </a:r>
          </a:p>
        </p:txBody>
      </p:sp>
      <p:sp>
        <p:nvSpPr>
          <p:cNvPr id="7" name="Slide Number Placeholder 6">
            <a:extLst>
              <a:ext uri="{FF2B5EF4-FFF2-40B4-BE49-F238E27FC236}">
                <a16:creationId xmlns:a16="http://schemas.microsoft.com/office/drawing/2014/main" id="{F506F1CD-72F8-1476-CD8F-FC68DDD4B04B}"/>
              </a:ext>
            </a:extLst>
          </p:cNvPr>
          <p:cNvSpPr>
            <a:spLocks noGrp="1"/>
          </p:cNvSpPr>
          <p:nvPr>
            <p:ph type="sldNum" sz="quarter" idx="12"/>
          </p:nvPr>
        </p:nvSpPr>
        <p:spPr>
          <a:xfrm>
            <a:off x="9900458" y="6459785"/>
            <a:ext cx="1312025" cy="365125"/>
          </a:xfrm>
        </p:spPr>
        <p:txBody>
          <a:bodyPr>
            <a:normAutofit/>
          </a:bodyPr>
          <a:lstStyle/>
          <a:p>
            <a:pPr>
              <a:spcAft>
                <a:spcPts val="600"/>
              </a:spcAft>
            </a:pPr>
            <a:fld id="{A65A5C87-DF58-40C8-B092-1DE63DB4547E}" type="slidenum">
              <a:rPr lang="en-US"/>
              <a:pPr>
                <a:spcAft>
                  <a:spcPts val="600"/>
                </a:spcAft>
              </a:pPr>
              <a:t>19</a:t>
            </a:fld>
            <a:endParaRPr lang="en-US"/>
          </a:p>
        </p:txBody>
      </p:sp>
      <p:graphicFrame>
        <p:nvGraphicFramePr>
          <p:cNvPr id="15" name="Content Placeholder 5">
            <a:extLst>
              <a:ext uri="{FF2B5EF4-FFF2-40B4-BE49-F238E27FC236}">
                <a16:creationId xmlns:a16="http://schemas.microsoft.com/office/drawing/2014/main" id="{6F5A690E-0C0D-FA1D-C6B6-10A107748D28}"/>
              </a:ext>
            </a:extLst>
          </p:cNvPr>
          <p:cNvGraphicFramePr>
            <a:graphicFrameLocks noGrp="1"/>
          </p:cNvGraphicFramePr>
          <p:nvPr>
            <p:ph idx="1"/>
            <p:extLst>
              <p:ext uri="{D42A27DB-BD31-4B8C-83A1-F6EECF244321}">
                <p14:modId xmlns:p14="http://schemas.microsoft.com/office/powerpoint/2010/main" val="1280027354"/>
              </p:ext>
            </p:extLst>
          </p:nvPr>
        </p:nvGraphicFramePr>
        <p:xfrm>
          <a:off x="306888" y="1052186"/>
          <a:ext cx="11580311" cy="30688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736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F8662EA9-5752-6DB4-DF9E-8BA2D754F3C6}"/>
              </a:ext>
            </a:extLst>
          </p:cNvPr>
          <p:cNvSpPr>
            <a:spLocks noGrp="1"/>
          </p:cNvSpPr>
          <p:nvPr>
            <p:ph type="title"/>
          </p:nvPr>
        </p:nvSpPr>
        <p:spPr>
          <a:xfrm>
            <a:off x="492370" y="605896"/>
            <a:ext cx="3084844" cy="5646208"/>
          </a:xfrm>
        </p:spPr>
        <p:txBody>
          <a:bodyPr anchor="ctr">
            <a:normAutofit/>
          </a:bodyPr>
          <a:lstStyle/>
          <a:p>
            <a:pPr algn="ctr"/>
            <a:r>
              <a:rPr lang="en-US" sz="3600" dirty="0">
                <a:solidFill>
                  <a:srgbClr val="FFFFFF"/>
                </a:solidFill>
              </a:rPr>
              <a:t>A bit about me</a:t>
            </a:r>
            <a:endParaRPr lang="en-GB" sz="3600" dirty="0">
              <a:solidFill>
                <a:srgbClr val="FFFFFF"/>
              </a:solidFill>
            </a:endParaRPr>
          </a:p>
        </p:txBody>
      </p:sp>
      <p:sp>
        <p:nvSpPr>
          <p:cNvPr id="9" name="Rectangle 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3D3DE735-2FE6-9A7A-0929-54B03C166BB3}"/>
              </a:ext>
            </a:extLst>
          </p:cNvPr>
          <p:cNvSpPr>
            <a:spLocks noGrp="1"/>
          </p:cNvSpPr>
          <p:nvPr>
            <p:ph idx="1"/>
          </p:nvPr>
        </p:nvSpPr>
        <p:spPr>
          <a:xfrm>
            <a:off x="4742016" y="605896"/>
            <a:ext cx="6413663" cy="5646208"/>
          </a:xfrm>
        </p:spPr>
        <p:txBody>
          <a:bodyPr anchor="ctr">
            <a:normAutofit/>
          </a:bodyPr>
          <a:lstStyle/>
          <a:p>
            <a:pPr lvl="1"/>
            <a:r>
              <a:rPr lang="en-US" dirty="0"/>
              <a:t>Started using computers in the days before Windows.</a:t>
            </a:r>
          </a:p>
          <a:p>
            <a:pPr lvl="1"/>
            <a:r>
              <a:rPr lang="en-US" dirty="0"/>
              <a:t>Over 10 years doing information security in public and private sector.</a:t>
            </a:r>
          </a:p>
          <a:p>
            <a:pPr lvl="1"/>
            <a:r>
              <a:rPr lang="en-US" dirty="0"/>
              <a:t>Currently working for Sainsbury’s as a Lead Information Security Analyst.</a:t>
            </a:r>
          </a:p>
          <a:p>
            <a:pPr lvl="1"/>
            <a:r>
              <a:rPr lang="en-US" dirty="0"/>
              <a:t>Regularly use threat modelling to assess mainly cloud-based architecture.</a:t>
            </a:r>
          </a:p>
          <a:p>
            <a:pPr lvl="1"/>
            <a:r>
              <a:rPr lang="en-US" dirty="0"/>
              <a:t>X: @allaboutclait</a:t>
            </a:r>
          </a:p>
          <a:p>
            <a:pPr lvl="1"/>
            <a:r>
              <a:rPr lang="en-US" dirty="0"/>
              <a:t>This presentation contains my personal views and not those of </a:t>
            </a:r>
            <a:r>
              <a:rPr lang="en-US"/>
              <a:t>my employer.</a:t>
            </a:r>
            <a:endParaRPr lang="en-US" dirty="0"/>
          </a:p>
          <a:p>
            <a:endParaRPr lang="en-US" dirty="0"/>
          </a:p>
        </p:txBody>
      </p:sp>
      <p:sp>
        <p:nvSpPr>
          <p:cNvPr id="4" name="Date Placeholder 3">
            <a:extLst>
              <a:ext uri="{FF2B5EF4-FFF2-40B4-BE49-F238E27FC236}">
                <a16:creationId xmlns:a16="http://schemas.microsoft.com/office/drawing/2014/main" id="{2E5A785D-EC3B-94A5-E138-AA256C78A103}"/>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DBCA031D-5248-9F75-C3A9-81C02E67F23B}"/>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7ACE79FF-CC63-9C02-F04F-6B011B522ABA}"/>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2</a:t>
            </a:fld>
            <a:endParaRPr lang="en-US">
              <a:solidFill>
                <a:schemeClr val="tx2"/>
              </a:solidFill>
            </a:endParaRPr>
          </a:p>
        </p:txBody>
      </p:sp>
    </p:spTree>
    <p:extLst>
      <p:ext uri="{BB962C8B-B14F-4D97-AF65-F5344CB8AC3E}">
        <p14:creationId xmlns:p14="http://schemas.microsoft.com/office/powerpoint/2010/main" val="227665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7B34-88D2-01A6-8B03-CFDA2478F237}"/>
              </a:ext>
            </a:extLst>
          </p:cNvPr>
          <p:cNvSpPr>
            <a:spLocks noGrp="1"/>
          </p:cNvSpPr>
          <p:nvPr>
            <p:ph type="title"/>
          </p:nvPr>
        </p:nvSpPr>
        <p:spPr/>
        <p:txBody>
          <a:bodyPr/>
          <a:lstStyle/>
          <a:p>
            <a:r>
              <a:rPr lang="en-US" dirty="0"/>
              <a:t>Thank you, and happy threat modelling!</a:t>
            </a:r>
            <a:endParaRPr lang="en-GB" dirty="0"/>
          </a:p>
        </p:txBody>
      </p:sp>
      <p:sp>
        <p:nvSpPr>
          <p:cNvPr id="3" name="Content Placeholder 2">
            <a:extLst>
              <a:ext uri="{FF2B5EF4-FFF2-40B4-BE49-F238E27FC236}">
                <a16:creationId xmlns:a16="http://schemas.microsoft.com/office/drawing/2014/main" id="{8E5F30E6-B7DF-A059-FF58-E5CF573F6C84}"/>
              </a:ext>
            </a:extLst>
          </p:cNvPr>
          <p:cNvSpPr>
            <a:spLocks noGrp="1"/>
          </p:cNvSpPr>
          <p:nvPr>
            <p:ph sz="half" idx="1"/>
          </p:nvPr>
        </p:nvSpPr>
        <p:spPr/>
        <p:txBody>
          <a:bodyPr/>
          <a:lstStyle/>
          <a:p>
            <a:r>
              <a:rPr lang="en-US" dirty="0"/>
              <a:t>Download Slides and other resources</a:t>
            </a:r>
          </a:p>
          <a:p>
            <a:endParaRPr lang="en-GB" dirty="0"/>
          </a:p>
        </p:txBody>
      </p:sp>
      <p:sp>
        <p:nvSpPr>
          <p:cNvPr id="4" name="Content Placeholder 3">
            <a:extLst>
              <a:ext uri="{FF2B5EF4-FFF2-40B4-BE49-F238E27FC236}">
                <a16:creationId xmlns:a16="http://schemas.microsoft.com/office/drawing/2014/main" id="{725F10CD-9BC5-49CA-8A3C-17EB1CD5295B}"/>
              </a:ext>
            </a:extLst>
          </p:cNvPr>
          <p:cNvSpPr>
            <a:spLocks noGrp="1"/>
          </p:cNvSpPr>
          <p:nvPr>
            <p:ph sz="half" idx="2"/>
          </p:nvPr>
        </p:nvSpPr>
        <p:spPr/>
        <p:txBody>
          <a:bodyPr/>
          <a:lstStyle/>
          <a:p>
            <a:r>
              <a:rPr lang="en-US" dirty="0"/>
              <a:t>Work at Sainsburys:</a:t>
            </a:r>
          </a:p>
          <a:p>
            <a:r>
              <a:rPr lang="en-US" dirty="0">
                <a:hlinkClick r:id="rId3"/>
              </a:rPr>
              <a:t>https://www.sainsburys.jobs</a:t>
            </a:r>
            <a:r>
              <a:rPr lang="en-US" dirty="0"/>
              <a:t> </a:t>
            </a:r>
            <a:endParaRPr lang="en-GB" dirty="0"/>
          </a:p>
        </p:txBody>
      </p:sp>
      <p:sp>
        <p:nvSpPr>
          <p:cNvPr id="5" name="Date Placeholder 4">
            <a:extLst>
              <a:ext uri="{FF2B5EF4-FFF2-40B4-BE49-F238E27FC236}">
                <a16:creationId xmlns:a16="http://schemas.microsoft.com/office/drawing/2014/main" id="{6B95A738-C140-CEE2-EF8D-75C653C9AC40}"/>
              </a:ext>
            </a:extLst>
          </p:cNvPr>
          <p:cNvSpPr>
            <a:spLocks noGrp="1"/>
          </p:cNvSpPr>
          <p:nvPr>
            <p:ph type="dt" sz="half" idx="10"/>
          </p:nvPr>
        </p:nvSpPr>
        <p:spPr/>
        <p:txBody>
          <a:bodyPr/>
          <a:lstStyle/>
          <a:p>
            <a:r>
              <a:rPr lang="en-US"/>
              <a:t>16 August 2025</a:t>
            </a:r>
            <a:endParaRPr lang="en-US" dirty="0"/>
          </a:p>
        </p:txBody>
      </p:sp>
      <p:sp>
        <p:nvSpPr>
          <p:cNvPr id="6" name="Footer Placeholder 5">
            <a:extLst>
              <a:ext uri="{FF2B5EF4-FFF2-40B4-BE49-F238E27FC236}">
                <a16:creationId xmlns:a16="http://schemas.microsoft.com/office/drawing/2014/main" id="{9F2F5D9C-C9C4-CA54-7421-4F1B27E2E0FF}"/>
              </a:ext>
            </a:extLst>
          </p:cNvPr>
          <p:cNvSpPr>
            <a:spLocks noGrp="1"/>
          </p:cNvSpPr>
          <p:nvPr>
            <p:ph type="ftr" sz="quarter" idx="11"/>
          </p:nvPr>
        </p:nvSpPr>
        <p:spPr/>
        <p:txBody>
          <a:bodyPr/>
          <a:lstStyle/>
          <a:p>
            <a:r>
              <a:rPr lang="en-US"/>
              <a:t>BSides Bournemouth 2025</a:t>
            </a:r>
            <a:endParaRPr lang="en-US" dirty="0"/>
          </a:p>
        </p:txBody>
      </p:sp>
      <p:sp>
        <p:nvSpPr>
          <p:cNvPr id="7" name="Slide Number Placeholder 6">
            <a:extLst>
              <a:ext uri="{FF2B5EF4-FFF2-40B4-BE49-F238E27FC236}">
                <a16:creationId xmlns:a16="http://schemas.microsoft.com/office/drawing/2014/main" id="{3699371F-1E1A-0E49-223B-4A02A38B8AB1}"/>
              </a:ext>
            </a:extLst>
          </p:cNvPr>
          <p:cNvSpPr>
            <a:spLocks noGrp="1"/>
          </p:cNvSpPr>
          <p:nvPr>
            <p:ph type="sldNum" sz="quarter" idx="12"/>
          </p:nvPr>
        </p:nvSpPr>
        <p:spPr/>
        <p:txBody>
          <a:bodyPr/>
          <a:lstStyle/>
          <a:p>
            <a:fld id="{A65A5C87-DF58-40C8-B092-1DE63DB4547E}" type="slidenum">
              <a:rPr lang="en-US" smtClean="0"/>
              <a:t>20</a:t>
            </a:fld>
            <a:endParaRPr lang="en-US"/>
          </a:p>
        </p:txBody>
      </p:sp>
      <p:pic>
        <p:nvPicPr>
          <p:cNvPr id="8" name="Content Placeholder 7">
            <a:extLst>
              <a:ext uri="{FF2B5EF4-FFF2-40B4-BE49-F238E27FC236}">
                <a16:creationId xmlns:a16="http://schemas.microsoft.com/office/drawing/2014/main" id="{9D76DB73-EB15-61B8-4608-0B1897D19C3E}"/>
              </a:ext>
            </a:extLst>
          </p:cNvPr>
          <p:cNvPicPr>
            <a:picLocks noChangeAspect="1"/>
          </p:cNvPicPr>
          <p:nvPr/>
        </p:nvPicPr>
        <p:blipFill>
          <a:blip r:embed="rId4"/>
          <a:stretch>
            <a:fillRect/>
          </a:stretch>
        </p:blipFill>
        <p:spPr>
          <a:xfrm>
            <a:off x="1560679" y="2710896"/>
            <a:ext cx="3149107" cy="3158092"/>
          </a:xfrm>
          <a:prstGeom prst="rect">
            <a:avLst/>
          </a:prstGeom>
        </p:spPr>
      </p:pic>
    </p:spTree>
    <p:extLst>
      <p:ext uri="{BB962C8B-B14F-4D97-AF65-F5344CB8AC3E}">
        <p14:creationId xmlns:p14="http://schemas.microsoft.com/office/powerpoint/2010/main" val="114447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B5B1-A7B0-2079-B7D9-36CA7FC75A03}"/>
              </a:ext>
            </a:extLst>
          </p:cNvPr>
          <p:cNvSpPr>
            <a:spLocks noGrp="1"/>
          </p:cNvSpPr>
          <p:nvPr>
            <p:ph type="title"/>
          </p:nvPr>
        </p:nvSpPr>
        <p:spPr/>
        <p:txBody>
          <a:bodyPr anchor="t">
            <a:normAutofit/>
          </a:bodyPr>
          <a:lstStyle/>
          <a:p>
            <a:r>
              <a:rPr lang="en-US" dirty="0"/>
              <a:t>The Symptoms of Misconfiguration</a:t>
            </a:r>
          </a:p>
        </p:txBody>
      </p:sp>
      <p:graphicFrame>
        <p:nvGraphicFramePr>
          <p:cNvPr id="5" name="Content Placeholder 2">
            <a:extLst>
              <a:ext uri="{FF2B5EF4-FFF2-40B4-BE49-F238E27FC236}">
                <a16:creationId xmlns:a16="http://schemas.microsoft.com/office/drawing/2014/main" id="{2058F2EC-593A-7CF4-011C-AA468951B0D8}"/>
              </a:ext>
            </a:extLst>
          </p:cNvPr>
          <p:cNvGraphicFramePr>
            <a:graphicFrameLocks noGrp="1"/>
          </p:cNvGraphicFramePr>
          <p:nvPr>
            <p:ph idx="1"/>
            <p:extLst>
              <p:ext uri="{D42A27DB-BD31-4B8C-83A1-F6EECF244321}">
                <p14:modId xmlns:p14="http://schemas.microsoft.com/office/powerpoint/2010/main" val="18064508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Date Placeholder 4">
            <a:extLst>
              <a:ext uri="{FF2B5EF4-FFF2-40B4-BE49-F238E27FC236}">
                <a16:creationId xmlns:a16="http://schemas.microsoft.com/office/drawing/2014/main" id="{C2D4149D-B38F-F352-F6B9-14F37AF6C3BF}"/>
              </a:ext>
            </a:extLst>
          </p:cNvPr>
          <p:cNvSpPr>
            <a:spLocks noGrp="1"/>
          </p:cNvSpPr>
          <p:nvPr>
            <p:ph type="dt" sz="half" idx="10"/>
          </p:nvPr>
        </p:nvSpPr>
        <p:spPr/>
        <p:txBody>
          <a:bodyPr/>
          <a:lstStyle/>
          <a:p>
            <a:pPr>
              <a:spcAft>
                <a:spcPts val="600"/>
              </a:spcAft>
            </a:pPr>
            <a:r>
              <a:rPr lang="en-US"/>
              <a:t>16 August 2025</a:t>
            </a:r>
            <a:endParaRPr lang="en-US" dirty="0"/>
          </a:p>
        </p:txBody>
      </p:sp>
      <p:sp>
        <p:nvSpPr>
          <p:cNvPr id="13" name="Footer Placeholder 5">
            <a:extLst>
              <a:ext uri="{FF2B5EF4-FFF2-40B4-BE49-F238E27FC236}">
                <a16:creationId xmlns:a16="http://schemas.microsoft.com/office/drawing/2014/main" id="{C484C212-E481-293D-F3AC-C2C0A0290676}"/>
              </a:ext>
            </a:extLst>
          </p:cNvPr>
          <p:cNvSpPr>
            <a:spLocks noGrp="1"/>
          </p:cNvSpPr>
          <p:nvPr>
            <p:ph type="ftr" sz="quarter" idx="11"/>
          </p:nvPr>
        </p:nvSpPr>
        <p:spPr/>
        <p:txBody>
          <a:bodyPr/>
          <a:lstStyle/>
          <a:p>
            <a:r>
              <a:rPr lang="en-US"/>
              <a:t>BSides Bournemouth 2025</a:t>
            </a:r>
          </a:p>
        </p:txBody>
      </p:sp>
      <p:sp>
        <p:nvSpPr>
          <p:cNvPr id="15" name="Slide Number Placeholder 6">
            <a:extLst>
              <a:ext uri="{FF2B5EF4-FFF2-40B4-BE49-F238E27FC236}">
                <a16:creationId xmlns:a16="http://schemas.microsoft.com/office/drawing/2014/main" id="{E5EC6002-493E-23AA-64E0-654DF48B7B0B}"/>
              </a:ext>
            </a:extLst>
          </p:cNvPr>
          <p:cNvSpPr>
            <a:spLocks noGrp="1"/>
          </p:cNvSpPr>
          <p:nvPr>
            <p:ph type="sldNum" sz="quarter" idx="12"/>
          </p:nvPr>
        </p:nvSpPr>
        <p:spPr/>
        <p:txBody>
          <a:bodyPr/>
          <a:lstStyle/>
          <a:p>
            <a:pPr>
              <a:spcAft>
                <a:spcPts val="600"/>
              </a:spcAft>
            </a:pPr>
            <a:fld id="{A65A5C87-DF58-40C8-B092-1DE63DB4547E}" type="slidenum">
              <a:rPr lang="en-US" dirty="0"/>
              <a:pPr>
                <a:spcAft>
                  <a:spcPts val="600"/>
                </a:spcAft>
              </a:pPr>
              <a:t>3</a:t>
            </a:fld>
            <a:endParaRPr lang="en-US"/>
          </a:p>
        </p:txBody>
      </p:sp>
    </p:spTree>
    <p:extLst>
      <p:ext uri="{BB962C8B-B14F-4D97-AF65-F5344CB8AC3E}">
        <p14:creationId xmlns:p14="http://schemas.microsoft.com/office/powerpoint/2010/main" val="399818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A307E3-1F5F-906D-8834-6679C1536F4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AB60D00-6D79-32A5-2F4E-9CCE592CCDDF}"/>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These Vulnerabilities Often Lead To Real Impacts</a:t>
            </a:r>
          </a:p>
        </p:txBody>
      </p:sp>
      <p:sp>
        <p:nvSpPr>
          <p:cNvPr id="19" name="Rectangle 1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Content Placeholder 3">
            <a:extLst>
              <a:ext uri="{FF2B5EF4-FFF2-40B4-BE49-F238E27FC236}">
                <a16:creationId xmlns:a16="http://schemas.microsoft.com/office/drawing/2014/main" id="{5CE9B1CB-3A56-32F6-7645-39024D35AD74}"/>
              </a:ext>
            </a:extLst>
          </p:cNvPr>
          <p:cNvSpPr>
            <a:spLocks noGrp="1"/>
          </p:cNvSpPr>
          <p:nvPr>
            <p:ph idx="1"/>
          </p:nvPr>
        </p:nvSpPr>
        <p:spPr>
          <a:xfrm>
            <a:off x="4742016" y="605896"/>
            <a:ext cx="6413663" cy="5646208"/>
          </a:xfrm>
        </p:spPr>
        <p:txBody>
          <a:bodyPr anchor="ctr">
            <a:normAutofit/>
          </a:bodyPr>
          <a:lstStyle/>
          <a:p>
            <a:r>
              <a:rPr lang="en-US" dirty="0"/>
              <a:t>Cloud Security Alliance Top Threats to Cloud Computing report 2025 found the top issues in recent breaches were:</a:t>
            </a:r>
          </a:p>
          <a:p>
            <a:pPr lvl="1"/>
            <a:r>
              <a:rPr lang="en-US" dirty="0"/>
              <a:t>Misconfiguration and Inadequate Change Control</a:t>
            </a:r>
          </a:p>
          <a:p>
            <a:pPr lvl="1"/>
            <a:r>
              <a:rPr lang="en-US" dirty="0"/>
              <a:t>Identity and Access Management</a:t>
            </a:r>
          </a:p>
          <a:p>
            <a:pPr lvl="1"/>
            <a:r>
              <a:rPr lang="en-US" dirty="0"/>
              <a:t>Insecure Software Development</a:t>
            </a:r>
          </a:p>
          <a:p>
            <a:pPr lvl="1"/>
            <a:r>
              <a:rPr lang="en-US" dirty="0"/>
              <a:t>Insecure Interfaces and APIs</a:t>
            </a:r>
          </a:p>
          <a:p>
            <a:pPr lvl="1"/>
            <a:r>
              <a:rPr lang="en-US" dirty="0"/>
              <a:t>Inadequate Selection/Implementation of Cloud Security Strategy</a:t>
            </a:r>
          </a:p>
          <a:p>
            <a:pPr lvl="1"/>
            <a:r>
              <a:rPr lang="en-US" dirty="0"/>
              <a:t>System Vulnerabilities</a:t>
            </a:r>
            <a:endParaRPr lang="en-GB" dirty="0"/>
          </a:p>
        </p:txBody>
      </p:sp>
      <p:sp>
        <p:nvSpPr>
          <p:cNvPr id="11" name="Date Placeholder 4">
            <a:extLst>
              <a:ext uri="{FF2B5EF4-FFF2-40B4-BE49-F238E27FC236}">
                <a16:creationId xmlns:a16="http://schemas.microsoft.com/office/drawing/2014/main" id="{EDFC69D7-14BB-3344-A295-0DA123C1E3D0}"/>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13" name="Footer Placeholder 5">
            <a:extLst>
              <a:ext uri="{FF2B5EF4-FFF2-40B4-BE49-F238E27FC236}">
                <a16:creationId xmlns:a16="http://schemas.microsoft.com/office/drawing/2014/main" id="{BA2C2E90-B450-4516-BE8C-2A34953F1617}"/>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15" name="Slide Number Placeholder 6">
            <a:extLst>
              <a:ext uri="{FF2B5EF4-FFF2-40B4-BE49-F238E27FC236}">
                <a16:creationId xmlns:a16="http://schemas.microsoft.com/office/drawing/2014/main" id="{58C380AD-C740-AADC-1C5B-400F2CD0C51A}"/>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4</a:t>
            </a:fld>
            <a:endParaRPr lang="en-US">
              <a:solidFill>
                <a:schemeClr val="tx2"/>
              </a:solidFill>
            </a:endParaRPr>
          </a:p>
        </p:txBody>
      </p:sp>
    </p:spTree>
    <p:extLst>
      <p:ext uri="{BB962C8B-B14F-4D97-AF65-F5344CB8AC3E}">
        <p14:creationId xmlns:p14="http://schemas.microsoft.com/office/powerpoint/2010/main" val="146252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3529AFD-5A84-4419-9390-0E9584F35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FFD9C4-5E6D-4E44-8CCD-24EF7B6FF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6E4CB51-DD2D-3D23-BFD9-4EBA04CBE012}"/>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Recent Breaches Disclosing the Most Personal Data </a:t>
            </a:r>
            <a:endParaRPr lang="en-GB" sz="3600">
              <a:solidFill>
                <a:srgbClr val="FFFFFF"/>
              </a:solidFill>
            </a:endParaRPr>
          </a:p>
        </p:txBody>
      </p:sp>
      <p:sp>
        <p:nvSpPr>
          <p:cNvPr id="17" name="Rectangle 16">
            <a:extLst>
              <a:ext uri="{FF2B5EF4-FFF2-40B4-BE49-F238E27FC236}">
                <a16:creationId xmlns:a16="http://schemas.microsoft.com/office/drawing/2014/main" id="{6B3B2DB5-1B01-4A7A-B79B-E180757E6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1B1B445A-EE69-A34A-9F70-A8ED4027BFFA}"/>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9C9B8D0C-4D65-DBD7-7A30-A8AC3FE8B879}"/>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17EA0360-CC0F-7465-B4AC-417A6DBB9D15}"/>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5</a:t>
            </a:fld>
            <a:endParaRPr lang="en-US">
              <a:solidFill>
                <a:schemeClr val="tx2"/>
              </a:solidFill>
            </a:endParaRPr>
          </a:p>
        </p:txBody>
      </p:sp>
      <p:graphicFrame>
        <p:nvGraphicFramePr>
          <p:cNvPr id="8" name="Content Placeholder 2">
            <a:extLst>
              <a:ext uri="{FF2B5EF4-FFF2-40B4-BE49-F238E27FC236}">
                <a16:creationId xmlns:a16="http://schemas.microsoft.com/office/drawing/2014/main" id="{782EDFE5-5408-E4D4-CF4C-CAC1474CDBCB}"/>
              </a:ext>
            </a:extLst>
          </p:cNvPr>
          <p:cNvGraphicFramePr>
            <a:graphicFrameLocks noGrp="1"/>
          </p:cNvGraphicFramePr>
          <p:nvPr>
            <p:ph idx="1"/>
            <p:extLst>
              <p:ext uri="{D42A27DB-BD31-4B8C-83A1-F6EECF244321}">
                <p14:modId xmlns:p14="http://schemas.microsoft.com/office/powerpoint/2010/main" val="1227632360"/>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4039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FC9-BCD1-C310-F157-F8355DBE582D}"/>
              </a:ext>
            </a:extLst>
          </p:cNvPr>
          <p:cNvSpPr>
            <a:spLocks noGrp="1"/>
          </p:cNvSpPr>
          <p:nvPr>
            <p:ph type="title"/>
          </p:nvPr>
        </p:nvSpPr>
        <p:spPr/>
        <p:txBody>
          <a:bodyPr>
            <a:normAutofit/>
          </a:bodyPr>
          <a:lstStyle/>
          <a:p>
            <a:r>
              <a:rPr lang="en-US" dirty="0"/>
              <a:t>Your Shiny Architecture Comes With Free Vulnerabilities</a:t>
            </a:r>
            <a:endParaRPr lang="en-GB" dirty="0"/>
          </a:p>
        </p:txBody>
      </p:sp>
      <p:pic>
        <p:nvPicPr>
          <p:cNvPr id="9" name="Content Placeholder 8" descr="A tall building with a bridge over it&#10;&#10;AI-generated content may be incorrect.">
            <a:extLst>
              <a:ext uri="{FF2B5EF4-FFF2-40B4-BE49-F238E27FC236}">
                <a16:creationId xmlns:a16="http://schemas.microsoft.com/office/drawing/2014/main" id="{9E477081-D5EB-9B86-58EB-6ECB5F35F5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18137" y="731838"/>
            <a:ext cx="5257800" cy="5257800"/>
          </a:xfrm>
        </p:spPr>
      </p:pic>
      <p:sp>
        <p:nvSpPr>
          <p:cNvPr id="4" name="Text Placeholder 3">
            <a:extLst>
              <a:ext uri="{FF2B5EF4-FFF2-40B4-BE49-F238E27FC236}">
                <a16:creationId xmlns:a16="http://schemas.microsoft.com/office/drawing/2014/main" id="{DD4E93AD-5019-F02A-1480-9E4CDFF1C1FD}"/>
              </a:ext>
            </a:extLst>
          </p:cNvPr>
          <p:cNvSpPr>
            <a:spLocks noGrp="1"/>
          </p:cNvSpPr>
          <p:nvPr>
            <p:ph type="body" sz="half" idx="2"/>
          </p:nvPr>
        </p:nvSpPr>
        <p:spPr>
          <a:xfrm>
            <a:off x="868680" y="4187952"/>
            <a:ext cx="3099816" cy="1307592"/>
          </a:xfrm>
        </p:spPr>
        <p:txBody>
          <a:bodyPr/>
          <a:lstStyle/>
          <a:p>
            <a:r>
              <a:rPr lang="en-US" dirty="0"/>
              <a:t>Sadly, security is not </a:t>
            </a:r>
            <a:r>
              <a:rPr lang="en-US"/>
              <a:t>always default.</a:t>
            </a:r>
            <a:endParaRPr lang="en-GB" dirty="0"/>
          </a:p>
        </p:txBody>
      </p:sp>
      <p:sp>
        <p:nvSpPr>
          <p:cNvPr id="5" name="Date Placeholder 4">
            <a:extLst>
              <a:ext uri="{FF2B5EF4-FFF2-40B4-BE49-F238E27FC236}">
                <a16:creationId xmlns:a16="http://schemas.microsoft.com/office/drawing/2014/main" id="{3145F07F-9A36-38E1-77C5-45B1FC93CA27}"/>
              </a:ext>
            </a:extLst>
          </p:cNvPr>
          <p:cNvSpPr>
            <a:spLocks noGrp="1"/>
          </p:cNvSpPr>
          <p:nvPr>
            <p:ph type="dt" sz="half" idx="10"/>
          </p:nvPr>
        </p:nvSpPr>
        <p:spPr/>
        <p:txBody>
          <a:bodyPr/>
          <a:lstStyle/>
          <a:p>
            <a:r>
              <a:rPr lang="en-US"/>
              <a:t>16 August 2025</a:t>
            </a:r>
          </a:p>
        </p:txBody>
      </p:sp>
      <p:sp>
        <p:nvSpPr>
          <p:cNvPr id="6" name="Footer Placeholder 5">
            <a:extLst>
              <a:ext uri="{FF2B5EF4-FFF2-40B4-BE49-F238E27FC236}">
                <a16:creationId xmlns:a16="http://schemas.microsoft.com/office/drawing/2014/main" id="{19D5BC9C-CA2F-D374-F107-4AC5C4B85474}"/>
              </a:ext>
            </a:extLst>
          </p:cNvPr>
          <p:cNvSpPr>
            <a:spLocks noGrp="1"/>
          </p:cNvSpPr>
          <p:nvPr>
            <p:ph type="ftr" sz="quarter" idx="11"/>
          </p:nvPr>
        </p:nvSpPr>
        <p:spPr/>
        <p:txBody>
          <a:bodyPr/>
          <a:lstStyle/>
          <a:p>
            <a:r>
              <a:rPr lang="en-US"/>
              <a:t>BSides Bournemouth 2025</a:t>
            </a:r>
          </a:p>
        </p:txBody>
      </p:sp>
      <p:sp>
        <p:nvSpPr>
          <p:cNvPr id="7" name="Slide Number Placeholder 6">
            <a:extLst>
              <a:ext uri="{FF2B5EF4-FFF2-40B4-BE49-F238E27FC236}">
                <a16:creationId xmlns:a16="http://schemas.microsoft.com/office/drawing/2014/main" id="{47D5CAF4-225A-8FCE-07B6-A894DCCF1B57}"/>
              </a:ext>
            </a:extLst>
          </p:cNvPr>
          <p:cNvSpPr>
            <a:spLocks noGrp="1"/>
          </p:cNvSpPr>
          <p:nvPr>
            <p:ph type="sldNum" sz="quarter" idx="12"/>
          </p:nvPr>
        </p:nvSpPr>
        <p:spPr/>
        <p:txBody>
          <a:bodyPr/>
          <a:lstStyle/>
          <a:p>
            <a:fld id="{A65A5C87-DF58-40C8-B092-1DE63DB4547E}" type="slidenum">
              <a:rPr lang="en-US" smtClean="0"/>
              <a:t>6</a:t>
            </a:fld>
            <a:endParaRPr lang="en-US"/>
          </a:p>
        </p:txBody>
      </p:sp>
    </p:spTree>
    <p:extLst>
      <p:ext uri="{BB962C8B-B14F-4D97-AF65-F5344CB8AC3E}">
        <p14:creationId xmlns:p14="http://schemas.microsoft.com/office/powerpoint/2010/main" val="83428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77C46-7B04-93F3-B3A6-C278CAA6045B}"/>
              </a:ext>
            </a:extLst>
          </p:cNvPr>
          <p:cNvSpPr>
            <a:spLocks noGrp="1"/>
          </p:cNvSpPr>
          <p:nvPr>
            <p:ph type="title"/>
          </p:nvPr>
        </p:nvSpPr>
        <p:spPr/>
        <p:txBody>
          <a:bodyPr/>
          <a:lstStyle/>
          <a:p>
            <a:r>
              <a:rPr lang="en-US" dirty="0"/>
              <a:t>We Use Threat Modelling, Right?</a:t>
            </a:r>
            <a:endParaRPr lang="en-GB" dirty="0"/>
          </a:p>
        </p:txBody>
      </p:sp>
      <p:pic>
        <p:nvPicPr>
          <p:cNvPr id="9" name="Content Placeholder 8" descr="A cartoon of a bear and a unicorn&#10;&#10;AI-generated content may be incorrect.">
            <a:extLst>
              <a:ext uri="{FF2B5EF4-FFF2-40B4-BE49-F238E27FC236}">
                <a16:creationId xmlns:a16="http://schemas.microsoft.com/office/drawing/2014/main" id="{04A3EBC4-3168-65BF-FC5D-F5639925D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0341" y="181627"/>
            <a:ext cx="6264502" cy="6348778"/>
          </a:xfrm>
        </p:spPr>
      </p:pic>
      <p:sp>
        <p:nvSpPr>
          <p:cNvPr id="4" name="Text Placeholder 3">
            <a:extLst>
              <a:ext uri="{FF2B5EF4-FFF2-40B4-BE49-F238E27FC236}">
                <a16:creationId xmlns:a16="http://schemas.microsoft.com/office/drawing/2014/main" id="{289B8CF9-D479-6593-3D21-2E708CB402E6}"/>
              </a:ext>
            </a:extLst>
          </p:cNvPr>
          <p:cNvSpPr>
            <a:spLocks noGrp="1"/>
          </p:cNvSpPr>
          <p:nvPr>
            <p:ph type="body" sz="half" idx="2"/>
          </p:nvPr>
        </p:nvSpPr>
        <p:spPr/>
        <p:txBody>
          <a:bodyPr/>
          <a:lstStyle/>
          <a:p>
            <a:r>
              <a:rPr lang="en-US" dirty="0"/>
              <a:t> </a:t>
            </a:r>
            <a:endParaRPr lang="en-GB" dirty="0"/>
          </a:p>
        </p:txBody>
      </p:sp>
      <p:sp>
        <p:nvSpPr>
          <p:cNvPr id="5" name="Date Placeholder 4">
            <a:extLst>
              <a:ext uri="{FF2B5EF4-FFF2-40B4-BE49-F238E27FC236}">
                <a16:creationId xmlns:a16="http://schemas.microsoft.com/office/drawing/2014/main" id="{10A7870A-FF7A-71B0-8CAD-24B1E443DF95}"/>
              </a:ext>
            </a:extLst>
          </p:cNvPr>
          <p:cNvSpPr>
            <a:spLocks noGrp="1"/>
          </p:cNvSpPr>
          <p:nvPr>
            <p:ph type="dt" sz="half" idx="10"/>
          </p:nvPr>
        </p:nvSpPr>
        <p:spPr/>
        <p:txBody>
          <a:bodyPr/>
          <a:lstStyle/>
          <a:p>
            <a:r>
              <a:rPr lang="en-US"/>
              <a:t>16 August 2025</a:t>
            </a:r>
            <a:endParaRPr lang="en-US" dirty="0"/>
          </a:p>
        </p:txBody>
      </p:sp>
      <p:sp>
        <p:nvSpPr>
          <p:cNvPr id="6" name="Footer Placeholder 5">
            <a:extLst>
              <a:ext uri="{FF2B5EF4-FFF2-40B4-BE49-F238E27FC236}">
                <a16:creationId xmlns:a16="http://schemas.microsoft.com/office/drawing/2014/main" id="{C1625092-F326-5F20-1FD6-A0328A66173F}"/>
              </a:ext>
            </a:extLst>
          </p:cNvPr>
          <p:cNvSpPr>
            <a:spLocks noGrp="1"/>
          </p:cNvSpPr>
          <p:nvPr>
            <p:ph type="ftr" sz="quarter" idx="11"/>
          </p:nvPr>
        </p:nvSpPr>
        <p:spPr/>
        <p:txBody>
          <a:bodyPr/>
          <a:lstStyle/>
          <a:p>
            <a:r>
              <a:rPr lang="en-US"/>
              <a:t>BSides Bournemouth 2025</a:t>
            </a:r>
            <a:endParaRPr lang="en-US" dirty="0"/>
          </a:p>
        </p:txBody>
      </p:sp>
      <p:sp>
        <p:nvSpPr>
          <p:cNvPr id="7" name="Slide Number Placeholder 6">
            <a:extLst>
              <a:ext uri="{FF2B5EF4-FFF2-40B4-BE49-F238E27FC236}">
                <a16:creationId xmlns:a16="http://schemas.microsoft.com/office/drawing/2014/main" id="{FC5E809B-EE91-C8E1-7A76-66F802360925}"/>
              </a:ext>
            </a:extLst>
          </p:cNvPr>
          <p:cNvSpPr>
            <a:spLocks noGrp="1"/>
          </p:cNvSpPr>
          <p:nvPr>
            <p:ph type="sldNum" sz="quarter" idx="12"/>
          </p:nvPr>
        </p:nvSpPr>
        <p:spPr/>
        <p:txBody>
          <a:bodyPr/>
          <a:lstStyle/>
          <a:p>
            <a:fld id="{A65A5C87-DF58-40C8-B092-1DE63DB4547E}" type="slidenum">
              <a:rPr lang="en-US" smtClean="0"/>
              <a:t>7</a:t>
            </a:fld>
            <a:endParaRPr lang="en-US"/>
          </a:p>
        </p:txBody>
      </p:sp>
    </p:spTree>
    <p:extLst>
      <p:ext uri="{BB962C8B-B14F-4D97-AF65-F5344CB8AC3E}">
        <p14:creationId xmlns:p14="http://schemas.microsoft.com/office/powerpoint/2010/main" val="1968588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9F45E3-C125-49F5-863F-3F771273B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F23C6175-7110-4DB0-BEA4-FC1D29302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7" name="Straight Connector 16">
            <a:extLst>
              <a:ext uri="{FF2B5EF4-FFF2-40B4-BE49-F238E27FC236}">
                <a16:creationId xmlns:a16="http://schemas.microsoft.com/office/drawing/2014/main" id="{044DF19B-511F-4F07-A7AD-1A010C6BF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Content Placeholder 12" descr="A stone building with a stone structure with a stone staircase and a stone building with a stone structure with a stone structure with red eyes and a stone staircase with red eyes and a lightening in the&#10;&#10;AI-generated content may be incorrect.">
            <a:extLst>
              <a:ext uri="{FF2B5EF4-FFF2-40B4-BE49-F238E27FC236}">
                <a16:creationId xmlns:a16="http://schemas.microsoft.com/office/drawing/2014/main" id="{44BE9AA8-F4A6-A61A-7789-C30E01BA9C4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8293" b="51393"/>
          <a:stretch>
            <a:fillRect/>
          </a:stretch>
        </p:blipFill>
        <p:spPr>
          <a:xfrm>
            <a:off x="-32" y="10"/>
            <a:ext cx="12192031" cy="4915066"/>
          </a:xfrm>
          <a:prstGeom prst="rect">
            <a:avLst/>
          </a:prstGeom>
        </p:spPr>
      </p:pic>
      <p:sp>
        <p:nvSpPr>
          <p:cNvPr id="19" name="Rectangle 18">
            <a:extLst>
              <a:ext uri="{FF2B5EF4-FFF2-40B4-BE49-F238E27FC236}">
                <a16:creationId xmlns:a16="http://schemas.microsoft.com/office/drawing/2014/main" id="{D8ED3830-ABBE-41E7-B0D4-FA582F847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90BC9063-4B97-3A2C-0D6D-6A25F3223222}"/>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dirty="0"/>
              <a:t>The Doomed Temple of Temporal Trade-Offs</a:t>
            </a:r>
            <a:endParaRPr lang="en-US"/>
          </a:p>
        </p:txBody>
      </p:sp>
      <p:sp>
        <p:nvSpPr>
          <p:cNvPr id="4" name="Text Placeholder 3">
            <a:extLst>
              <a:ext uri="{FF2B5EF4-FFF2-40B4-BE49-F238E27FC236}">
                <a16:creationId xmlns:a16="http://schemas.microsoft.com/office/drawing/2014/main" id="{8BE45620-F08F-C622-D905-34D9CD568BFE}"/>
              </a:ext>
            </a:extLst>
          </p:cNvPr>
          <p:cNvSpPr>
            <a:spLocks noGrp="1"/>
          </p:cNvSpPr>
          <p:nvPr>
            <p:ph type="body" sz="half" idx="2"/>
          </p:nvPr>
        </p:nvSpPr>
        <p:spPr>
          <a:xfrm>
            <a:off x="1065212" y="5943600"/>
            <a:ext cx="10058400" cy="543513"/>
          </a:xfrm>
        </p:spPr>
        <p:txBody>
          <a:bodyPr vert="horz" lIns="91440" tIns="45720" rIns="91440" bIns="45720" rtlCol="0">
            <a:normAutofit/>
          </a:bodyPr>
          <a:lstStyle/>
          <a:p>
            <a:r>
              <a:rPr lang="en-US" sz="1500" cap="all" spc="200">
                <a:latin typeface="+mj-lt"/>
              </a:rPr>
              <a:t>The root cause of most technical debt</a:t>
            </a:r>
          </a:p>
        </p:txBody>
      </p:sp>
      <p:sp>
        <p:nvSpPr>
          <p:cNvPr id="21" name="Rectangle 20">
            <a:extLst>
              <a:ext uri="{FF2B5EF4-FFF2-40B4-BE49-F238E27FC236}">
                <a16:creationId xmlns:a16="http://schemas.microsoft.com/office/drawing/2014/main" id="{B9F394EE-52D9-4BC8-8F01-DCF6EAD92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5" name="Date Placeholder 4">
            <a:extLst>
              <a:ext uri="{FF2B5EF4-FFF2-40B4-BE49-F238E27FC236}">
                <a16:creationId xmlns:a16="http://schemas.microsoft.com/office/drawing/2014/main" id="{41160690-A0A6-38A5-A735-351CAF9426E8}"/>
              </a:ext>
            </a:extLst>
          </p:cNvPr>
          <p:cNvSpPr>
            <a:spLocks noGrp="1"/>
          </p:cNvSpPr>
          <p:nvPr>
            <p:ph type="dt" sz="half" idx="10"/>
          </p:nvPr>
        </p:nvSpPr>
        <p:spPr>
          <a:xfrm>
            <a:off x="1097280" y="6459785"/>
            <a:ext cx="2472271" cy="365125"/>
          </a:xfrm>
        </p:spPr>
        <p:txBody>
          <a:bodyPr vert="horz" lIns="91440" tIns="45720" rIns="91440" bIns="45720" rtlCol="0" anchor="ctr">
            <a:normAutofit/>
          </a:bodyPr>
          <a:lstStyle/>
          <a:p>
            <a:pPr defTabSz="914400">
              <a:spcAft>
                <a:spcPts val="600"/>
              </a:spcAft>
            </a:pPr>
            <a:r>
              <a:rPr lang="en-US"/>
              <a:t>16 August 2025</a:t>
            </a:r>
          </a:p>
        </p:txBody>
      </p:sp>
      <p:sp>
        <p:nvSpPr>
          <p:cNvPr id="6" name="Footer Placeholder 5">
            <a:extLst>
              <a:ext uri="{FF2B5EF4-FFF2-40B4-BE49-F238E27FC236}">
                <a16:creationId xmlns:a16="http://schemas.microsoft.com/office/drawing/2014/main" id="{AEA0E7B3-41ED-751C-2BA6-172FE0EE25C7}"/>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algn="ctr" defTabSz="914400">
              <a:spcAft>
                <a:spcPts val="600"/>
              </a:spcAft>
            </a:pPr>
            <a:r>
              <a:rPr lang="en-US" kern="1200" cap="all" baseline="0">
                <a:solidFill>
                  <a:srgbClr val="FFFFFF"/>
                </a:solidFill>
                <a:latin typeface="+mn-lt"/>
                <a:ea typeface="+mn-ea"/>
                <a:cs typeface="+mn-cs"/>
              </a:rPr>
              <a:t>BSides Bournemouth 2025</a:t>
            </a:r>
          </a:p>
        </p:txBody>
      </p:sp>
      <p:sp>
        <p:nvSpPr>
          <p:cNvPr id="7" name="Slide Number Placeholder 6">
            <a:extLst>
              <a:ext uri="{FF2B5EF4-FFF2-40B4-BE49-F238E27FC236}">
                <a16:creationId xmlns:a16="http://schemas.microsoft.com/office/drawing/2014/main" id="{BEB37E15-B332-B4A5-826F-18AE8E53B1E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65A5C87-DF58-40C8-B092-1DE63DB4547E}" type="slidenum">
              <a:rPr lang="en-US" smtClean="0">
                <a:solidFill>
                  <a:srgbClr val="FFFFFF"/>
                </a:solidFill>
              </a:rPr>
              <a:pPr defTabSz="914400">
                <a:spcAft>
                  <a:spcPts val="600"/>
                </a:spcAft>
              </a:pPr>
              <a:t>8</a:t>
            </a:fld>
            <a:endParaRPr lang="en-US">
              <a:solidFill>
                <a:srgbClr val="FFFFFF"/>
              </a:solidFill>
            </a:endParaRPr>
          </a:p>
        </p:txBody>
      </p:sp>
    </p:spTree>
    <p:extLst>
      <p:ext uri="{BB962C8B-B14F-4D97-AF65-F5344CB8AC3E}">
        <p14:creationId xmlns:p14="http://schemas.microsoft.com/office/powerpoint/2010/main" val="408333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04F83C-7C8A-BAB8-4120-F3BD00EB9484}"/>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64D96FA-4B66-6DFF-4A92-312B7C68E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852E56-6AE5-CFA7-2FBB-B54C80D1F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3497FA9-2F67-C329-DDE5-82813C124447}"/>
              </a:ext>
            </a:extLst>
          </p:cNvPr>
          <p:cNvSpPr>
            <a:spLocks noGrp="1"/>
          </p:cNvSpPr>
          <p:nvPr>
            <p:ph type="title"/>
          </p:nvPr>
        </p:nvSpPr>
        <p:spPr>
          <a:xfrm>
            <a:off x="492370" y="516835"/>
            <a:ext cx="3084844" cy="5772840"/>
          </a:xfrm>
        </p:spPr>
        <p:txBody>
          <a:bodyPr anchor="ctr">
            <a:normAutofit/>
          </a:bodyPr>
          <a:lstStyle/>
          <a:p>
            <a:r>
              <a:rPr lang="en-US" sz="3600" dirty="0">
                <a:solidFill>
                  <a:srgbClr val="FFFFFF"/>
                </a:solidFill>
              </a:rPr>
              <a:t>Threat Modelling Process</a:t>
            </a:r>
            <a:endParaRPr lang="en-GB" sz="3600" dirty="0">
              <a:solidFill>
                <a:srgbClr val="FFFFFF"/>
              </a:solidFill>
            </a:endParaRPr>
          </a:p>
        </p:txBody>
      </p:sp>
      <p:sp>
        <p:nvSpPr>
          <p:cNvPr id="16" name="Rectangle 15">
            <a:extLst>
              <a:ext uri="{FF2B5EF4-FFF2-40B4-BE49-F238E27FC236}">
                <a16:creationId xmlns:a16="http://schemas.microsoft.com/office/drawing/2014/main" id="{A176C2D5-EE06-0B71-521D-68DD7480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Date Placeholder 3">
            <a:extLst>
              <a:ext uri="{FF2B5EF4-FFF2-40B4-BE49-F238E27FC236}">
                <a16:creationId xmlns:a16="http://schemas.microsoft.com/office/drawing/2014/main" id="{32F2670B-8ECA-5A01-4665-B4B3418D5216}"/>
              </a:ext>
            </a:extLst>
          </p:cNvPr>
          <p:cNvSpPr>
            <a:spLocks noGrp="1"/>
          </p:cNvSpPr>
          <p:nvPr>
            <p:ph type="dt" sz="half" idx="10"/>
          </p:nvPr>
        </p:nvSpPr>
        <p:spPr>
          <a:xfrm>
            <a:off x="492370" y="6459785"/>
            <a:ext cx="1735371" cy="365125"/>
          </a:xfrm>
        </p:spPr>
        <p:txBody>
          <a:bodyPr>
            <a:normAutofit/>
          </a:bodyPr>
          <a:lstStyle/>
          <a:p>
            <a:pPr>
              <a:spcAft>
                <a:spcPts val="600"/>
              </a:spcAft>
            </a:pPr>
            <a:r>
              <a:rPr lang="en-US"/>
              <a:t>16 August 2025</a:t>
            </a:r>
          </a:p>
        </p:txBody>
      </p:sp>
      <p:sp>
        <p:nvSpPr>
          <p:cNvPr id="5" name="Footer Placeholder 4">
            <a:extLst>
              <a:ext uri="{FF2B5EF4-FFF2-40B4-BE49-F238E27FC236}">
                <a16:creationId xmlns:a16="http://schemas.microsoft.com/office/drawing/2014/main" id="{F8D5CF01-39AF-2C1E-C9BD-CBEBE2D37A0E}"/>
              </a:ext>
            </a:extLst>
          </p:cNvPr>
          <p:cNvSpPr>
            <a:spLocks noGrp="1"/>
          </p:cNvSpPr>
          <p:nvPr>
            <p:ph type="ftr" sz="quarter" idx="11"/>
          </p:nvPr>
        </p:nvSpPr>
        <p:spPr>
          <a:xfrm>
            <a:off x="4742017" y="6459785"/>
            <a:ext cx="5105169" cy="365125"/>
          </a:xfrm>
        </p:spPr>
        <p:txBody>
          <a:bodyPr>
            <a:normAutofit/>
          </a:bodyPr>
          <a:lstStyle/>
          <a:p>
            <a:pPr algn="l">
              <a:spcAft>
                <a:spcPts val="600"/>
              </a:spcAft>
            </a:pPr>
            <a:r>
              <a:rPr lang="en-US">
                <a:solidFill>
                  <a:schemeClr val="tx2"/>
                </a:solidFill>
              </a:rPr>
              <a:t>BSides Bournemouth 2025</a:t>
            </a:r>
          </a:p>
        </p:txBody>
      </p:sp>
      <p:sp>
        <p:nvSpPr>
          <p:cNvPr id="6" name="Slide Number Placeholder 5">
            <a:extLst>
              <a:ext uri="{FF2B5EF4-FFF2-40B4-BE49-F238E27FC236}">
                <a16:creationId xmlns:a16="http://schemas.microsoft.com/office/drawing/2014/main" id="{36CE467B-15C0-07EB-7C53-185262774EB2}"/>
              </a:ext>
            </a:extLst>
          </p:cNvPr>
          <p:cNvSpPr>
            <a:spLocks noGrp="1"/>
          </p:cNvSpPr>
          <p:nvPr>
            <p:ph type="sldNum" sz="quarter" idx="12"/>
          </p:nvPr>
        </p:nvSpPr>
        <p:spPr>
          <a:xfrm>
            <a:off x="10123055" y="6459785"/>
            <a:ext cx="1089428" cy="365125"/>
          </a:xfrm>
        </p:spPr>
        <p:txBody>
          <a:bodyPr>
            <a:normAutofit/>
          </a:bodyPr>
          <a:lstStyle/>
          <a:p>
            <a:pPr>
              <a:spcAft>
                <a:spcPts val="600"/>
              </a:spcAft>
            </a:pPr>
            <a:fld id="{A65A5C87-DF58-40C8-B092-1DE63DB4547E}" type="slidenum">
              <a:rPr lang="en-US">
                <a:solidFill>
                  <a:schemeClr val="tx2"/>
                </a:solidFill>
              </a:rPr>
              <a:pPr>
                <a:spcAft>
                  <a:spcPts val="600"/>
                </a:spcAft>
              </a:pPr>
              <a:t>9</a:t>
            </a:fld>
            <a:endParaRPr lang="en-US">
              <a:solidFill>
                <a:schemeClr val="tx2"/>
              </a:solidFill>
            </a:endParaRPr>
          </a:p>
        </p:txBody>
      </p:sp>
      <p:graphicFrame>
        <p:nvGraphicFramePr>
          <p:cNvPr id="9" name="Content Placeholder 8">
            <a:extLst>
              <a:ext uri="{FF2B5EF4-FFF2-40B4-BE49-F238E27FC236}">
                <a16:creationId xmlns:a16="http://schemas.microsoft.com/office/drawing/2014/main" id="{D7E075BD-9FEA-70A8-129B-BB929F921F1B}"/>
              </a:ext>
            </a:extLst>
          </p:cNvPr>
          <p:cNvGraphicFramePr>
            <a:graphicFrameLocks noGrp="1"/>
          </p:cNvGraphicFramePr>
          <p:nvPr>
            <p:ph idx="1"/>
            <p:extLst>
              <p:ext uri="{D42A27DB-BD31-4B8C-83A1-F6EECF244321}">
                <p14:modId xmlns:p14="http://schemas.microsoft.com/office/powerpoint/2010/main" val="137065029"/>
              </p:ext>
            </p:extLst>
          </p:nvPr>
        </p:nvGraphicFramePr>
        <p:xfrm>
          <a:off x="4628366" y="425885"/>
          <a:ext cx="6851737" cy="5774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3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A045306F-3A44-4769-812C-7D507B80C1C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8F3058D7-CD0C-4302-8F26-05AA45FE359C}"/>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graphicEl>
                                              <a:dgm id="{F33FE026-AFFA-4B8F-85A1-C9EF81220DB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graphicEl>
                                              <a:dgm id="{E79CBC65-5343-4BF6-B9A4-48747D59278D}"/>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graphicEl>
                                              <a:dgm id="{874BB29F-E958-4B2D-8CE4-746CD5DB5B4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graphicEl>
                                              <a:dgm id="{A8386248-25B8-487F-9AC2-CF8637452276}"/>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graphicEl>
                                              <a:dgm id="{9BD0B967-8B71-4E01-B0D6-6A929A396FE4}"/>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graphicEl>
                                              <a:dgm id="{BC6215CD-A367-4D02-A090-53DEEFBDF75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theme/theme1.xml><?xml version="1.0" encoding="utf-8"?>
<a:theme xmlns:a="http://schemas.openxmlformats.org/drawingml/2006/main" name="Retrospect">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85A37B4CED78498430FD40E0476C2F" ma:contentTypeVersion="4" ma:contentTypeDescription="Create a new document." ma:contentTypeScope="" ma:versionID="ac6abf3981073ba46141dd1e4b76e8c1">
  <xsd:schema xmlns:xsd="http://www.w3.org/2001/XMLSchema" xmlns:xs="http://www.w3.org/2001/XMLSchema" xmlns:p="http://schemas.microsoft.com/office/2006/metadata/properties" xmlns:ns2="3dff2cb0-b59f-4ba5-8026-f46ed5c30e5a" targetNamespace="http://schemas.microsoft.com/office/2006/metadata/properties" ma:root="true" ma:fieldsID="41963d5612ba24b0f85bc6add60a0e6b" ns2:_="">
    <xsd:import namespace="3dff2cb0-b59f-4ba5-8026-f46ed5c30e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f2cb0-b59f-4ba5-8026-f46ed5c30e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A1526B-405D-40CB-A948-01AB4F8C4DE9}">
  <ds:schemaRefs>
    <ds:schemaRef ds:uri="http://schemas.microsoft.com/sharepoint/v3/contenttype/forms"/>
  </ds:schemaRefs>
</ds:datastoreItem>
</file>

<file path=customXml/itemProps2.xml><?xml version="1.0" encoding="utf-8"?>
<ds:datastoreItem xmlns:ds="http://schemas.openxmlformats.org/officeDocument/2006/customXml" ds:itemID="{E7BCE3FC-015E-45D8-9BE8-DF91BDB033B0}">
  <ds:schemaRefs>
    <ds:schemaRef ds:uri="3dff2cb0-b59f-4ba5-8026-f46ed5c30e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1718</Words>
  <Application>Microsoft Office PowerPoint</Application>
  <PresentationFormat>Widescreen</PresentationFormat>
  <Paragraphs>229</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Calibri Light</vt:lpstr>
      <vt:lpstr>Retrospect</vt:lpstr>
      <vt:lpstr>Effective Threat Modelling</vt:lpstr>
      <vt:lpstr>A bit about me</vt:lpstr>
      <vt:lpstr>The Symptoms of Misconfiguration</vt:lpstr>
      <vt:lpstr>These Vulnerabilities Often Lead To Real Impacts</vt:lpstr>
      <vt:lpstr>Recent Breaches Disclosing the Most Personal Data </vt:lpstr>
      <vt:lpstr>Your Shiny Architecture Comes With Free Vulnerabilities</vt:lpstr>
      <vt:lpstr>We Use Threat Modelling, Right?</vt:lpstr>
      <vt:lpstr>The Doomed Temple of Temporal Trade-Offs</vt:lpstr>
      <vt:lpstr>Threat Modelling Process</vt:lpstr>
      <vt:lpstr>Threat Modelling Comes in Different Sizes</vt:lpstr>
      <vt:lpstr>STRIDE</vt:lpstr>
      <vt:lpstr>DREAD</vt:lpstr>
      <vt:lpstr>PASTA</vt:lpstr>
      <vt:lpstr>PowerPoint Presentation</vt:lpstr>
      <vt:lpstr>The Problem</vt:lpstr>
      <vt:lpstr>Sources of Inspiration</vt:lpstr>
      <vt:lpstr>Links for Security Baselines, etc.</vt:lpstr>
      <vt:lpstr>Some relevant elements from the Threat Modelling Manifesto</vt:lpstr>
      <vt:lpstr>Resources for Creating Templates</vt:lpstr>
      <vt:lpstr>Thank you, and happy threat modelling!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Jones</dc:creator>
  <cp:lastModifiedBy>Andrea Jones</cp:lastModifiedBy>
  <cp:revision>6</cp:revision>
  <dcterms:created xsi:type="dcterms:W3CDTF">2024-09-19T17:34:24Z</dcterms:created>
  <dcterms:modified xsi:type="dcterms:W3CDTF">2025-08-16T06:18:11Z</dcterms:modified>
</cp:coreProperties>
</file>