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62" r:id="rId7"/>
    <p:sldId id="287" r:id="rId8"/>
    <p:sldId id="286" r:id="rId9"/>
    <p:sldId id="288" r:id="rId10"/>
    <p:sldId id="289" r:id="rId11"/>
    <p:sldId id="264" r:id="rId12"/>
    <p:sldId id="283" r:id="rId13"/>
    <p:sldId id="268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D1EB02-1B2B-4569-9780-95A292B6F62D}">
          <p14:sldIdLst>
            <p14:sldId id="256"/>
            <p14:sldId id="258"/>
            <p14:sldId id="262"/>
            <p14:sldId id="287"/>
            <p14:sldId id="286"/>
            <p14:sldId id="288"/>
          </p14:sldIdLst>
        </p14:section>
        <p14:section name="Untitled Section" id="{5FCFA9B0-4C71-4092-B725-7F682CA2A1D8}">
          <p14:sldIdLst>
            <p14:sldId id="289"/>
            <p14:sldId id="264"/>
            <p14:sldId id="283"/>
            <p14:sldId id="268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642DAB-BA39-408C-92E3-49ADBD013929}" v="11" dt="2023-04-18T13:59:00.0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jones" userId="9d37074f12118d63" providerId="LiveId" clId="{DC642DAB-BA39-408C-92E3-49ADBD013929}"/>
    <pc:docChg chg="undo custSel addSld delSld modSld sldOrd addSection modSection">
      <pc:chgData name="alex jones" userId="9d37074f12118d63" providerId="LiveId" clId="{DC642DAB-BA39-408C-92E3-49ADBD013929}" dt="2023-04-18T14:19:03.544" v="2322"/>
      <pc:docMkLst>
        <pc:docMk/>
      </pc:docMkLst>
      <pc:sldChg chg="modSp mod">
        <pc:chgData name="alex jones" userId="9d37074f12118d63" providerId="LiveId" clId="{DC642DAB-BA39-408C-92E3-49ADBD013929}" dt="2023-04-18T13:36:30.805" v="977" actId="20577"/>
        <pc:sldMkLst>
          <pc:docMk/>
          <pc:sldMk cId="3733486012" sldId="258"/>
        </pc:sldMkLst>
        <pc:spChg chg="mod">
          <ac:chgData name="alex jones" userId="9d37074f12118d63" providerId="LiveId" clId="{DC642DAB-BA39-408C-92E3-49ADBD013929}" dt="2023-04-18T13:36:27.038" v="974" actId="20577"/>
          <ac:spMkLst>
            <pc:docMk/>
            <pc:sldMk cId="3733486012" sldId="258"/>
            <ac:spMk id="7" creationId="{7875C19A-1AAE-476A-A316-A2CF92D763D3}"/>
          </ac:spMkLst>
        </pc:spChg>
        <pc:spChg chg="mod">
          <ac:chgData name="alex jones" userId="9d37074f12118d63" providerId="LiveId" clId="{DC642DAB-BA39-408C-92E3-49ADBD013929}" dt="2023-04-18T13:36:30.805" v="977" actId="20577"/>
          <ac:spMkLst>
            <pc:docMk/>
            <pc:sldMk cId="3733486012" sldId="258"/>
            <ac:spMk id="10" creationId="{EF2BC084-E6DB-4DE7-B309-042A85EBA700}"/>
          </ac:spMkLst>
        </pc:spChg>
      </pc:sldChg>
      <pc:sldChg chg="del">
        <pc:chgData name="alex jones" userId="9d37074f12118d63" providerId="LiveId" clId="{DC642DAB-BA39-408C-92E3-49ADBD013929}" dt="2023-04-18T14:11:39.198" v="2309" actId="47"/>
        <pc:sldMkLst>
          <pc:docMk/>
          <pc:sldMk cId="3607270498" sldId="261"/>
        </pc:sldMkLst>
      </pc:sldChg>
      <pc:sldChg chg="addSp delSp modSp mod ord">
        <pc:chgData name="alex jones" userId="9d37074f12118d63" providerId="LiveId" clId="{DC642DAB-BA39-408C-92E3-49ADBD013929}" dt="2023-04-18T13:51:42.209" v="1470"/>
        <pc:sldMkLst>
          <pc:docMk/>
          <pc:sldMk cId="3892131414" sldId="262"/>
        </pc:sldMkLst>
        <pc:spChg chg="mod">
          <ac:chgData name="alex jones" userId="9d37074f12118d63" providerId="LiveId" clId="{DC642DAB-BA39-408C-92E3-49ADBD013929}" dt="2023-04-18T13:48:39.327" v="1034" actId="20577"/>
          <ac:spMkLst>
            <pc:docMk/>
            <pc:sldMk cId="3892131414" sldId="262"/>
            <ac:spMk id="4" creationId="{315E3981-F0D7-482C-A8E0-6A57700BECA7}"/>
          </ac:spMkLst>
        </pc:spChg>
        <pc:spChg chg="add del mod">
          <ac:chgData name="alex jones" userId="9d37074f12118d63" providerId="LiveId" clId="{DC642DAB-BA39-408C-92E3-49ADBD013929}" dt="2023-04-18T13:46:45.814" v="997" actId="478"/>
          <ac:spMkLst>
            <pc:docMk/>
            <pc:sldMk cId="3892131414" sldId="262"/>
            <ac:spMk id="5" creationId="{268A8AFF-0E4F-035F-3867-7D83D875EFDA}"/>
          </ac:spMkLst>
        </pc:spChg>
        <pc:spChg chg="add mod">
          <ac:chgData name="alex jones" userId="9d37074f12118d63" providerId="LiveId" clId="{DC642DAB-BA39-408C-92E3-49ADBD013929}" dt="2023-04-18T13:48:26.541" v="1005" actId="208"/>
          <ac:spMkLst>
            <pc:docMk/>
            <pc:sldMk cId="3892131414" sldId="262"/>
            <ac:spMk id="6" creationId="{D33D4807-A8C4-F299-0060-FE518057B371}"/>
          </ac:spMkLst>
        </pc:spChg>
        <pc:spChg chg="del mod">
          <ac:chgData name="alex jones" userId="9d37074f12118d63" providerId="LiveId" clId="{DC642DAB-BA39-408C-92E3-49ADBD013929}" dt="2023-04-18T13:46:58.516" v="1000" actId="478"/>
          <ac:spMkLst>
            <pc:docMk/>
            <pc:sldMk cId="3892131414" sldId="262"/>
            <ac:spMk id="19" creationId="{782206B1-586F-4254-9B36-D06C4E294ACF}"/>
          </ac:spMkLst>
        </pc:spChg>
        <pc:spChg chg="mod">
          <ac:chgData name="alex jones" userId="9d37074f12118d63" providerId="LiveId" clId="{DC642DAB-BA39-408C-92E3-49ADBD013929}" dt="2023-04-18T13:49:08.664" v="1126" actId="20577"/>
          <ac:spMkLst>
            <pc:docMk/>
            <pc:sldMk cId="3892131414" sldId="262"/>
            <ac:spMk id="20" creationId="{CB924A29-3538-4A3F-82A6-D2A7538C2111}"/>
          </ac:spMkLst>
        </pc:spChg>
        <pc:spChg chg="mod">
          <ac:chgData name="alex jones" userId="9d37074f12118d63" providerId="LiveId" clId="{DC642DAB-BA39-408C-92E3-49ADBD013929}" dt="2023-04-18T13:50:27.044" v="1260" actId="20577"/>
          <ac:spMkLst>
            <pc:docMk/>
            <pc:sldMk cId="3892131414" sldId="262"/>
            <ac:spMk id="21" creationId="{1B8F0371-4F69-4131-91BF-9AB99E6EE89B}"/>
          </ac:spMkLst>
        </pc:spChg>
        <pc:spChg chg="mod">
          <ac:chgData name="alex jones" userId="9d37074f12118d63" providerId="LiveId" clId="{DC642DAB-BA39-408C-92E3-49ADBD013929}" dt="2023-04-18T13:50:53.364" v="1346" actId="20577"/>
          <ac:spMkLst>
            <pc:docMk/>
            <pc:sldMk cId="3892131414" sldId="262"/>
            <ac:spMk id="22" creationId="{78CACAF1-61EA-4605-A8FE-2EEE752B49FF}"/>
          </ac:spMkLst>
        </pc:spChg>
        <pc:spChg chg="mod">
          <ac:chgData name="alex jones" userId="9d37074f12118d63" providerId="LiveId" clId="{DC642DAB-BA39-408C-92E3-49ADBD013929}" dt="2023-04-18T13:51:28.407" v="1468" actId="20577"/>
          <ac:spMkLst>
            <pc:docMk/>
            <pc:sldMk cId="3892131414" sldId="262"/>
            <ac:spMk id="23" creationId="{8D05A34F-7712-46DB-AB5B-272E294B62EE}"/>
          </ac:spMkLst>
        </pc:spChg>
        <pc:picChg chg="del">
          <ac:chgData name="alex jones" userId="9d37074f12118d63" providerId="LiveId" clId="{DC642DAB-BA39-408C-92E3-49ADBD013929}" dt="2023-04-18T13:46:43.895" v="996" actId="478"/>
          <ac:picMkLst>
            <pc:docMk/>
            <pc:sldMk cId="3892131414" sldId="262"/>
            <ac:picMk id="25" creationId="{C03AAFA7-022A-47F8-9DA1-7DC3897D1E52}"/>
          </ac:picMkLst>
        </pc:picChg>
        <pc:picChg chg="mod">
          <ac:chgData name="alex jones" userId="9d37074f12118d63" providerId="LiveId" clId="{DC642DAB-BA39-408C-92E3-49ADBD013929}" dt="2023-04-18T13:46:42.543" v="995" actId="14826"/>
          <ac:picMkLst>
            <pc:docMk/>
            <pc:sldMk cId="3892131414" sldId="262"/>
            <ac:picMk id="27" creationId="{6F737161-FE67-434D-A781-59EDB9EDCB23}"/>
          </ac:picMkLst>
        </pc:picChg>
        <pc:picChg chg="mod">
          <ac:chgData name="alex jones" userId="9d37074f12118d63" providerId="LiveId" clId="{DC642DAB-BA39-408C-92E3-49ADBD013929}" dt="2023-04-18T13:44:25.804" v="992" actId="14826"/>
          <ac:picMkLst>
            <pc:docMk/>
            <pc:sldMk cId="3892131414" sldId="262"/>
            <ac:picMk id="29" creationId="{9E5BF01B-21D6-4D43-9CAE-0298685C1A7B}"/>
          </ac:picMkLst>
        </pc:picChg>
        <pc:picChg chg="mod">
          <ac:chgData name="alex jones" userId="9d37074f12118d63" providerId="LiveId" clId="{DC642DAB-BA39-408C-92E3-49ADBD013929}" dt="2023-04-18T13:45:14.507" v="993" actId="14826"/>
          <ac:picMkLst>
            <pc:docMk/>
            <pc:sldMk cId="3892131414" sldId="262"/>
            <ac:picMk id="31" creationId="{089E8AB6-C16E-4752-810F-8F98DB929DB5}"/>
          </ac:picMkLst>
        </pc:picChg>
        <pc:picChg chg="mod">
          <ac:chgData name="alex jones" userId="9d37074f12118d63" providerId="LiveId" clId="{DC642DAB-BA39-408C-92E3-49ADBD013929}" dt="2023-04-18T13:45:59.989" v="994" actId="14826"/>
          <ac:picMkLst>
            <pc:docMk/>
            <pc:sldMk cId="3892131414" sldId="262"/>
            <ac:picMk id="33" creationId="{CC9DBBE5-5AD0-41E8-A719-84509E5D9F9E}"/>
          </ac:picMkLst>
        </pc:picChg>
      </pc:sldChg>
      <pc:sldChg chg="modSp mod">
        <pc:chgData name="alex jones" userId="9d37074f12118d63" providerId="LiveId" clId="{DC642DAB-BA39-408C-92E3-49ADBD013929}" dt="2023-04-18T14:09:15.574" v="2107" actId="20577"/>
        <pc:sldMkLst>
          <pc:docMk/>
          <pc:sldMk cId="663103393" sldId="264"/>
        </pc:sldMkLst>
        <pc:spChg chg="mod">
          <ac:chgData name="alex jones" userId="9d37074f12118d63" providerId="LiveId" clId="{DC642DAB-BA39-408C-92E3-49ADBD013929}" dt="2023-04-17T22:13:44.221" v="50" actId="20577"/>
          <ac:spMkLst>
            <pc:docMk/>
            <pc:sldMk cId="663103393" sldId="264"/>
            <ac:spMk id="4" creationId="{315E3981-F0D7-482C-A8E0-6A57700BECA7}"/>
          </ac:spMkLst>
        </pc:spChg>
        <pc:spChg chg="mod">
          <ac:chgData name="alex jones" userId="9d37074f12118d63" providerId="LiveId" clId="{DC642DAB-BA39-408C-92E3-49ADBD013929}" dt="2023-04-18T14:09:15.574" v="2107" actId="20577"/>
          <ac:spMkLst>
            <pc:docMk/>
            <pc:sldMk cId="663103393" sldId="264"/>
            <ac:spMk id="19" creationId="{782206B1-586F-4254-9B36-D06C4E294ACF}"/>
          </ac:spMkLst>
        </pc:spChg>
      </pc:sldChg>
      <pc:sldChg chg="del">
        <pc:chgData name="alex jones" userId="9d37074f12118d63" providerId="LiveId" clId="{DC642DAB-BA39-408C-92E3-49ADBD013929}" dt="2023-04-18T14:11:39.198" v="2309" actId="47"/>
        <pc:sldMkLst>
          <pc:docMk/>
          <pc:sldMk cId="1065425595" sldId="266"/>
        </pc:sldMkLst>
      </pc:sldChg>
      <pc:sldChg chg="modSp del mod">
        <pc:chgData name="alex jones" userId="9d37074f12118d63" providerId="LiveId" clId="{DC642DAB-BA39-408C-92E3-49ADBD013929}" dt="2023-04-18T14:11:39.198" v="2309" actId="47"/>
        <pc:sldMkLst>
          <pc:docMk/>
          <pc:sldMk cId="914134537" sldId="267"/>
        </pc:sldMkLst>
        <pc:spChg chg="mod">
          <ac:chgData name="alex jones" userId="9d37074f12118d63" providerId="LiveId" clId="{DC642DAB-BA39-408C-92E3-49ADBD013929}" dt="2023-04-17T22:16:23.171" v="452" actId="20577"/>
          <ac:spMkLst>
            <pc:docMk/>
            <pc:sldMk cId="914134537" sldId="267"/>
            <ac:spMk id="6" creationId="{A4CD37D6-FE32-48E3-A3AD-F07BE6A19FA1}"/>
          </ac:spMkLst>
        </pc:spChg>
      </pc:sldChg>
      <pc:sldChg chg="modSp mod">
        <pc:chgData name="alex jones" userId="9d37074f12118d63" providerId="LiveId" clId="{DC642DAB-BA39-408C-92E3-49ADBD013929}" dt="2023-04-18T14:11:44.163" v="2315" actId="5793"/>
        <pc:sldMkLst>
          <pc:docMk/>
          <pc:sldMk cId="44069682" sldId="268"/>
        </pc:sldMkLst>
        <pc:spChg chg="mod">
          <ac:chgData name="alex jones" userId="9d37074f12118d63" providerId="LiveId" clId="{DC642DAB-BA39-408C-92E3-49ADBD013929}" dt="2023-04-18T14:11:44.163" v="2315" actId="5793"/>
          <ac:spMkLst>
            <pc:docMk/>
            <pc:sldMk cId="44069682" sldId="268"/>
            <ac:spMk id="2" creationId="{632BE5BF-9922-45FB-8F3F-4446D40A051B}"/>
          </ac:spMkLst>
        </pc:spChg>
      </pc:sldChg>
      <pc:sldChg chg="del">
        <pc:chgData name="alex jones" userId="9d37074f12118d63" providerId="LiveId" clId="{DC642DAB-BA39-408C-92E3-49ADBD013929}" dt="2023-04-18T14:11:39.198" v="2309" actId="47"/>
        <pc:sldMkLst>
          <pc:docMk/>
          <pc:sldMk cId="429771863" sldId="269"/>
        </pc:sldMkLst>
      </pc:sldChg>
      <pc:sldChg chg="modSp mod ord">
        <pc:chgData name="alex jones" userId="9d37074f12118d63" providerId="LiveId" clId="{DC642DAB-BA39-408C-92E3-49ADBD013929}" dt="2023-04-18T14:11:26.367" v="2308" actId="20577"/>
        <pc:sldMkLst>
          <pc:docMk/>
          <pc:sldMk cId="451187730" sldId="283"/>
        </pc:sldMkLst>
        <pc:spChg chg="mod">
          <ac:chgData name="alex jones" userId="9d37074f12118d63" providerId="LiveId" clId="{DC642DAB-BA39-408C-92E3-49ADBD013929}" dt="2023-04-17T22:16:37.834" v="476" actId="20577"/>
          <ac:spMkLst>
            <pc:docMk/>
            <pc:sldMk cId="451187730" sldId="283"/>
            <ac:spMk id="4" creationId="{315E3981-F0D7-482C-A8E0-6A57700BECA7}"/>
          </ac:spMkLst>
        </pc:spChg>
        <pc:spChg chg="mod">
          <ac:chgData name="alex jones" userId="9d37074f12118d63" providerId="LiveId" clId="{DC642DAB-BA39-408C-92E3-49ADBD013929}" dt="2023-04-18T14:10:44.870" v="2247" actId="20577"/>
          <ac:spMkLst>
            <pc:docMk/>
            <pc:sldMk cId="451187730" sldId="283"/>
            <ac:spMk id="19" creationId="{782206B1-586F-4254-9B36-D06C4E294ACF}"/>
          </ac:spMkLst>
        </pc:spChg>
        <pc:spChg chg="mod">
          <ac:chgData name="alex jones" userId="9d37074f12118d63" providerId="LiveId" clId="{DC642DAB-BA39-408C-92E3-49ADBD013929}" dt="2023-04-17T22:20:38.569" v="917" actId="20577"/>
          <ac:spMkLst>
            <pc:docMk/>
            <pc:sldMk cId="451187730" sldId="283"/>
            <ac:spMk id="21" creationId="{1B8F0371-4F69-4131-91BF-9AB99E6EE89B}"/>
          </ac:spMkLst>
        </pc:spChg>
        <pc:spChg chg="mod">
          <ac:chgData name="alex jones" userId="9d37074f12118d63" providerId="LiveId" clId="{DC642DAB-BA39-408C-92E3-49ADBD013929}" dt="2023-04-18T14:11:26.367" v="2308" actId="20577"/>
          <ac:spMkLst>
            <pc:docMk/>
            <pc:sldMk cId="451187730" sldId="283"/>
            <ac:spMk id="22" creationId="{78CACAF1-61EA-4605-A8FE-2EEE752B49FF}"/>
          </ac:spMkLst>
        </pc:spChg>
      </pc:sldChg>
      <pc:sldChg chg="del">
        <pc:chgData name="alex jones" userId="9d37074f12118d63" providerId="LiveId" clId="{DC642DAB-BA39-408C-92E3-49ADBD013929}" dt="2023-04-18T14:11:39.198" v="2309" actId="47"/>
        <pc:sldMkLst>
          <pc:docMk/>
          <pc:sldMk cId="3322300142" sldId="284"/>
        </pc:sldMkLst>
      </pc:sldChg>
      <pc:sldChg chg="modSp mod">
        <pc:chgData name="alex jones" userId="9d37074f12118d63" providerId="LiveId" clId="{DC642DAB-BA39-408C-92E3-49ADBD013929}" dt="2023-04-18T14:19:03.544" v="2322"/>
        <pc:sldMkLst>
          <pc:docMk/>
          <pc:sldMk cId="59582380" sldId="285"/>
        </pc:sldMkLst>
        <pc:spChg chg="mod">
          <ac:chgData name="alex jones" userId="9d37074f12118d63" providerId="LiveId" clId="{DC642DAB-BA39-408C-92E3-49ADBD013929}" dt="2023-04-18T14:19:03.544" v="2322"/>
          <ac:spMkLst>
            <pc:docMk/>
            <pc:sldMk cId="59582380" sldId="285"/>
            <ac:spMk id="3" creationId="{06554A61-D199-469B-AB0C-B68F82B5059F}"/>
          </ac:spMkLst>
        </pc:spChg>
        <pc:spChg chg="mod">
          <ac:chgData name="alex jones" userId="9d37074f12118d63" providerId="LiveId" clId="{DC642DAB-BA39-408C-92E3-49ADBD013929}" dt="2023-04-18T14:19:00.334" v="2321" actId="20577"/>
          <ac:spMkLst>
            <pc:docMk/>
            <pc:sldMk cId="59582380" sldId="285"/>
            <ac:spMk id="4" creationId="{E98DCA46-603B-4178-8707-30E192CE6B8D}"/>
          </ac:spMkLst>
        </pc:spChg>
      </pc:sldChg>
      <pc:sldChg chg="addSp delSp modSp mod">
        <pc:chgData name="alex jones" userId="9d37074f12118d63" providerId="LiveId" clId="{DC642DAB-BA39-408C-92E3-49ADBD013929}" dt="2023-04-18T13:54:46.607" v="1590" actId="20577"/>
        <pc:sldMkLst>
          <pc:docMk/>
          <pc:sldMk cId="961943428" sldId="286"/>
        </pc:sldMkLst>
        <pc:spChg chg="mod">
          <ac:chgData name="alex jones" userId="9d37074f12118d63" providerId="LiveId" clId="{DC642DAB-BA39-408C-92E3-49ADBD013929}" dt="2023-04-18T13:54:46.607" v="1590" actId="20577"/>
          <ac:spMkLst>
            <pc:docMk/>
            <pc:sldMk cId="961943428" sldId="286"/>
            <ac:spMk id="5" creationId="{201323FB-427E-4A8D-B473-AB0657D8D23B}"/>
          </ac:spMkLst>
        </pc:spChg>
        <pc:graphicFrameChg chg="del">
          <ac:chgData name="alex jones" userId="9d37074f12118d63" providerId="LiveId" clId="{DC642DAB-BA39-408C-92E3-49ADBD013929}" dt="2023-04-17T22:12:36.026" v="1" actId="478"/>
          <ac:graphicFrameMkLst>
            <pc:docMk/>
            <pc:sldMk cId="961943428" sldId="286"/>
            <ac:graphicFrameMk id="7" creationId="{19AEAA04-4840-FB41-B910-5F3570D85F0A}"/>
          </ac:graphicFrameMkLst>
        </pc:graphicFrameChg>
        <pc:picChg chg="add mod">
          <ac:chgData name="alex jones" userId="9d37074f12118d63" providerId="LiveId" clId="{DC642DAB-BA39-408C-92E3-49ADBD013929}" dt="2023-04-18T13:53:39.927" v="1472" actId="1076"/>
          <ac:picMkLst>
            <pc:docMk/>
            <pc:sldMk cId="961943428" sldId="286"/>
            <ac:picMk id="4" creationId="{E0600D75-B895-569F-4E59-5CC0BD38C88D}"/>
          </ac:picMkLst>
        </pc:picChg>
      </pc:sldChg>
      <pc:sldChg chg="addSp delSp modSp mod">
        <pc:chgData name="alex jones" userId="9d37074f12118d63" providerId="LiveId" clId="{DC642DAB-BA39-408C-92E3-49ADBD013929}" dt="2023-04-18T13:54:31.388" v="1554" actId="20577"/>
        <pc:sldMkLst>
          <pc:docMk/>
          <pc:sldMk cId="1837803395" sldId="287"/>
        </pc:sldMkLst>
        <pc:spChg chg="mod">
          <ac:chgData name="alex jones" userId="9d37074f12118d63" providerId="LiveId" clId="{DC642DAB-BA39-408C-92E3-49ADBD013929}" dt="2023-04-18T13:54:31.388" v="1554" actId="20577"/>
          <ac:spMkLst>
            <pc:docMk/>
            <pc:sldMk cId="1837803395" sldId="287"/>
            <ac:spMk id="5" creationId="{201323FB-427E-4A8D-B473-AB0657D8D23B}"/>
          </ac:spMkLst>
        </pc:spChg>
        <pc:graphicFrameChg chg="del">
          <ac:chgData name="alex jones" userId="9d37074f12118d63" providerId="LiveId" clId="{DC642DAB-BA39-408C-92E3-49ADBD013929}" dt="2023-04-17T22:00:56.208" v="0" actId="478"/>
          <ac:graphicFrameMkLst>
            <pc:docMk/>
            <pc:sldMk cId="1837803395" sldId="287"/>
            <ac:graphicFrameMk id="7" creationId="{19AEAA04-4840-FB41-B910-5F3570D85F0A}"/>
          </ac:graphicFrameMkLst>
        </pc:graphicFrameChg>
        <pc:picChg chg="add mod">
          <ac:chgData name="alex jones" userId="9d37074f12118d63" providerId="LiveId" clId="{DC642DAB-BA39-408C-92E3-49ADBD013929}" dt="2023-04-18T13:39:23.843" v="984" actId="1076"/>
          <ac:picMkLst>
            <pc:docMk/>
            <pc:sldMk cId="1837803395" sldId="287"/>
            <ac:picMk id="4" creationId="{7C3E7F61-DE62-B836-E212-747B46760EB1}"/>
          </ac:picMkLst>
        </pc:picChg>
        <pc:picChg chg="add mod">
          <ac:chgData name="alex jones" userId="9d37074f12118d63" providerId="LiveId" clId="{DC642DAB-BA39-408C-92E3-49ADBD013929}" dt="2023-04-18T13:39:27.952" v="985" actId="1076"/>
          <ac:picMkLst>
            <pc:docMk/>
            <pc:sldMk cId="1837803395" sldId="287"/>
            <ac:picMk id="7" creationId="{B5B45B38-EB77-6C78-5859-B7EDFE179286}"/>
          </ac:picMkLst>
        </pc:picChg>
        <pc:picChg chg="add mod">
          <ac:chgData name="alex jones" userId="9d37074f12118d63" providerId="LiveId" clId="{DC642DAB-BA39-408C-92E3-49ADBD013929}" dt="2023-04-18T13:40:48.583" v="988" actId="1076"/>
          <ac:picMkLst>
            <pc:docMk/>
            <pc:sldMk cId="1837803395" sldId="287"/>
            <ac:picMk id="9" creationId="{EF3A64F1-D775-3C9C-3674-D33C7BE7AE77}"/>
          </ac:picMkLst>
        </pc:picChg>
        <pc:picChg chg="add mod">
          <ac:chgData name="alex jones" userId="9d37074f12118d63" providerId="LiveId" clId="{DC642DAB-BA39-408C-92E3-49ADBD013929}" dt="2023-04-18T13:42:02.826" v="991" actId="1076"/>
          <ac:picMkLst>
            <pc:docMk/>
            <pc:sldMk cId="1837803395" sldId="287"/>
            <ac:picMk id="11" creationId="{FBA0A70C-BB5E-37BE-DF2C-B3E017E47C1C}"/>
          </ac:picMkLst>
        </pc:picChg>
      </pc:sldChg>
      <pc:sldChg chg="addSp delSp modSp mod">
        <pc:chgData name="alex jones" userId="9d37074f12118d63" providerId="LiveId" clId="{DC642DAB-BA39-408C-92E3-49ADBD013929}" dt="2023-04-18T13:55:42.653" v="1636" actId="1076"/>
        <pc:sldMkLst>
          <pc:docMk/>
          <pc:sldMk cId="2465022702" sldId="288"/>
        </pc:sldMkLst>
        <pc:spChg chg="mod">
          <ac:chgData name="alex jones" userId="9d37074f12118d63" providerId="LiveId" clId="{DC642DAB-BA39-408C-92E3-49ADBD013929}" dt="2023-04-18T13:55:03.636" v="1634" actId="20577"/>
          <ac:spMkLst>
            <pc:docMk/>
            <pc:sldMk cId="2465022702" sldId="288"/>
            <ac:spMk id="5" creationId="{201323FB-427E-4A8D-B473-AB0657D8D23B}"/>
          </ac:spMkLst>
        </pc:spChg>
        <pc:graphicFrameChg chg="del">
          <ac:chgData name="alex jones" userId="9d37074f12118d63" providerId="LiveId" clId="{DC642DAB-BA39-408C-92E3-49ADBD013929}" dt="2023-04-17T22:12:47.875" v="2" actId="478"/>
          <ac:graphicFrameMkLst>
            <pc:docMk/>
            <pc:sldMk cId="2465022702" sldId="288"/>
            <ac:graphicFrameMk id="7" creationId="{19AEAA04-4840-FB41-B910-5F3570D85F0A}"/>
          </ac:graphicFrameMkLst>
        </pc:graphicFrameChg>
        <pc:picChg chg="add mod">
          <ac:chgData name="alex jones" userId="9d37074f12118d63" providerId="LiveId" clId="{DC642DAB-BA39-408C-92E3-49ADBD013929}" dt="2023-04-18T13:55:42.653" v="1636" actId="1076"/>
          <ac:picMkLst>
            <pc:docMk/>
            <pc:sldMk cId="2465022702" sldId="288"/>
            <ac:picMk id="4" creationId="{D317CF2B-EE44-DEA7-1B5B-BF99E47F90AB}"/>
          </ac:picMkLst>
        </pc:picChg>
      </pc:sldChg>
      <pc:sldChg chg="addSp delSp modSp add mod">
        <pc:chgData name="alex jones" userId="9d37074f12118d63" providerId="LiveId" clId="{DC642DAB-BA39-408C-92E3-49ADBD013929}" dt="2023-04-18T14:08:06.454" v="2069" actId="208"/>
        <pc:sldMkLst>
          <pc:docMk/>
          <pc:sldMk cId="53392661" sldId="289"/>
        </pc:sldMkLst>
        <pc:spChg chg="add mod">
          <ac:chgData name="alex jones" userId="9d37074f12118d63" providerId="LiveId" clId="{DC642DAB-BA39-408C-92E3-49ADBD013929}" dt="2023-04-18T14:08:06.454" v="2069" actId="208"/>
          <ac:spMkLst>
            <pc:docMk/>
            <pc:sldMk cId="53392661" sldId="289"/>
            <ac:spMk id="3" creationId="{667FD273-5427-F8AD-FF99-C81599871016}"/>
          </ac:spMkLst>
        </pc:spChg>
        <pc:spChg chg="add del mod">
          <ac:chgData name="alex jones" userId="9d37074f12118d63" providerId="LiveId" clId="{DC642DAB-BA39-408C-92E3-49ADBD013929}" dt="2023-04-18T13:59:00.063" v="1698" actId="767"/>
          <ac:spMkLst>
            <pc:docMk/>
            <pc:sldMk cId="53392661" sldId="289"/>
            <ac:spMk id="4" creationId="{CCE46B46-E40C-3EA6-911D-568655B10480}"/>
          </ac:spMkLst>
        </pc:spChg>
        <pc:spChg chg="mod">
          <ac:chgData name="alex jones" userId="9d37074f12118d63" providerId="LiveId" clId="{DC642DAB-BA39-408C-92E3-49ADBD013929}" dt="2023-04-18T13:58:13.644" v="1694" actId="20577"/>
          <ac:spMkLst>
            <pc:docMk/>
            <pc:sldMk cId="53392661" sldId="289"/>
            <ac:spMk id="5" creationId="{201323FB-427E-4A8D-B473-AB0657D8D23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4/18/2023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bls.gov/charts/american-time-use/activity-by-hldh.htm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Chores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study in time spent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4A61-D199-469B-AB0C-B68F82B50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u="sng" dirty="0"/>
              <a:t>https://github.com/ajones1992/Data-Visualization-Study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compare to the average man?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347239" cy="4093243"/>
          </a:xfrm>
        </p:spPr>
        <p:txBody>
          <a:bodyPr/>
          <a:lstStyle/>
          <a:p>
            <a:r>
              <a:rPr lang="en-US" dirty="0"/>
              <a:t>For simplicity, only Food preparation and cleanup, Laundry, Interior cleaning, and Household Management will be measured for this project.</a:t>
            </a:r>
          </a:p>
          <a:p>
            <a:r>
              <a:rPr lang="en-US" dirty="0"/>
              <a:t>The average man spends a total of 0.81 hours per day on these chores.</a:t>
            </a:r>
          </a:p>
          <a:p>
            <a:r>
              <a:rPr lang="en-US" dirty="0"/>
              <a:t>This data can be found at </a:t>
            </a:r>
            <a:r>
              <a:rPr lang="en-US" dirty="0">
                <a:hlinkClick r:id="rId2"/>
              </a:rPr>
              <a:t>https://www.bls.gov/charts/american-time-use/activity-by-hldh.htm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4187931-6EC2-C300-8CA4-79D710BE8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39" y="1210129"/>
            <a:ext cx="5105400" cy="547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Chores Defined</a:t>
            </a:r>
          </a:p>
        </p:txBody>
      </p:sp>
      <p:pic>
        <p:nvPicPr>
          <p:cNvPr id="27" name="Picture Placeholder 26" descr="Watering pot outline">
            <a:extLst>
              <a:ext uri="{FF2B5EF4-FFF2-40B4-BE49-F238E27FC236}">
                <a16:creationId xmlns:a16="http://schemas.microsoft.com/office/drawing/2014/main" id="{6F737161-FE67-434D-A781-59EDB9EDCB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/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House Management</a:t>
            </a:r>
          </a:p>
          <a:p>
            <a:endParaRPr lang="en-US" dirty="0"/>
          </a:p>
          <a:p>
            <a:r>
              <a:rPr lang="en-US" dirty="0"/>
              <a:t>Watering plants, feeding cats, replenishing supplies</a:t>
            </a:r>
          </a:p>
        </p:txBody>
      </p:sp>
      <p:pic>
        <p:nvPicPr>
          <p:cNvPr id="29" name="Picture Placeholder 28" descr="Noodles outline">
            <a:extLst>
              <a:ext uri="{FF2B5EF4-FFF2-40B4-BE49-F238E27FC236}">
                <a16:creationId xmlns:a16="http://schemas.microsoft.com/office/drawing/2014/main" id="{9E5BF01B-21D6-4D43-9CAE-0298685C1A7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/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Food Prep &amp; Cleanup</a:t>
            </a:r>
          </a:p>
          <a:p>
            <a:endParaRPr lang="en-US" dirty="0"/>
          </a:p>
          <a:p>
            <a:r>
              <a:rPr lang="en-US" dirty="0"/>
              <a:t>All time spent cooking, plating, and clearing used dishes</a:t>
            </a:r>
          </a:p>
        </p:txBody>
      </p:sp>
      <p:pic>
        <p:nvPicPr>
          <p:cNvPr id="31" name="Picture Placeholder 30" descr="Fresh Laundry outline">
            <a:extLst>
              <a:ext uri="{FF2B5EF4-FFF2-40B4-BE49-F238E27FC236}">
                <a16:creationId xmlns:a16="http://schemas.microsoft.com/office/drawing/2014/main" id="{089E8AB6-C16E-4752-810F-8F98DB929DB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/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Laundry</a:t>
            </a:r>
          </a:p>
          <a:p>
            <a:endParaRPr lang="en-US" dirty="0"/>
          </a:p>
          <a:p>
            <a:r>
              <a:rPr lang="en-US" dirty="0"/>
              <a:t>Running machines, folding clothes, putting clothes away</a:t>
            </a:r>
          </a:p>
        </p:txBody>
      </p:sp>
      <p:pic>
        <p:nvPicPr>
          <p:cNvPr id="33" name="Picture Placeholder 32" descr="Mop and bucket outline">
            <a:extLst>
              <a:ext uri="{FF2B5EF4-FFF2-40B4-BE49-F238E27FC236}">
                <a16:creationId xmlns:a16="http://schemas.microsoft.com/office/drawing/2014/main" id="{CC9DBBE5-5AD0-41E8-A719-84509E5D9F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/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Cleaning</a:t>
            </a:r>
          </a:p>
          <a:p>
            <a:endParaRPr lang="en-US" dirty="0"/>
          </a:p>
          <a:p>
            <a:r>
              <a:rPr lang="en-US" dirty="0"/>
              <a:t>All time spent organizing and cleaning areas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D4807-A8C4-F299-0060-FE518057B371}"/>
              </a:ext>
            </a:extLst>
          </p:cNvPr>
          <p:cNvSpPr/>
          <p:nvPr/>
        </p:nvSpPr>
        <p:spPr>
          <a:xfrm>
            <a:off x="1035698" y="3564294"/>
            <a:ext cx="1250302" cy="53553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Spent by Chore per Day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3E7F61-DE62-B836-E212-747B46760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11600"/>
            <a:ext cx="6096000" cy="2768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B45B38-EB77-6C78-5859-B7EDFE179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2315"/>
            <a:ext cx="6096000" cy="2765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3A64F1-D775-3C9C-3674-D33C7BE7A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11599"/>
            <a:ext cx="6096000" cy="2768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A0A70C-BB5E-37BE-DF2C-B3E017E47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129244"/>
            <a:ext cx="6089009" cy="276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0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Data Compared to the Study of Men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00D75-B895-569F-4E59-5CC0BD38C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8456"/>
            <a:ext cx="121920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4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Women to the Graph Widens Perspective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17CF2B-EE44-DEA7-1B5B-BF99E47F9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0450"/>
            <a:ext cx="121920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2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Claim: My Time is Significantly More Than Avg. Man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7FD273-5427-F8AD-FF99-C81599871016}"/>
              </a:ext>
            </a:extLst>
          </p:cNvPr>
          <p:cNvSpPr txBox="1"/>
          <p:nvPr/>
        </p:nvSpPr>
        <p:spPr>
          <a:xfrm>
            <a:off x="444500" y="1618859"/>
            <a:ext cx="10912151" cy="37856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</a:t>
            </a:r>
            <a:r>
              <a:rPr lang="en-US" sz="2000" baseline="-25000" dirty="0">
                <a:solidFill>
                  <a:schemeClr val="bg1"/>
                </a:solidFill>
              </a:rPr>
              <a:t>0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l-GR" sz="2000" b="0" i="0" dirty="0">
                <a:solidFill>
                  <a:schemeClr val="bg1"/>
                </a:solidFill>
                <a:effectLst/>
              </a:rPr>
              <a:t>μ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(Study) = 0.81	H</a:t>
            </a:r>
            <a:r>
              <a:rPr lang="en-US" sz="2000" b="0" i="0" baseline="-25000" dirty="0">
                <a:solidFill>
                  <a:schemeClr val="bg1"/>
                </a:solidFill>
                <a:effectLst/>
              </a:rPr>
              <a:t>a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: </a:t>
            </a:r>
            <a:r>
              <a:rPr lang="el-GR" sz="2000" b="0" i="0" dirty="0">
                <a:solidFill>
                  <a:schemeClr val="bg1"/>
                </a:solidFill>
                <a:effectLst/>
              </a:rPr>
              <a:t>μ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(Self)</a:t>
            </a:r>
            <a:r>
              <a:rPr lang="en-US" sz="2000" dirty="0">
                <a:solidFill>
                  <a:schemeClr val="bg1"/>
                </a:solidFill>
              </a:rPr>
              <a:t> &gt; </a:t>
            </a:r>
            <a:r>
              <a:rPr lang="el-GR" sz="2000" b="0" i="0" dirty="0">
                <a:solidFill>
                  <a:schemeClr val="bg1"/>
                </a:solidFill>
                <a:effectLst/>
              </a:rPr>
              <a:t>μ</a:t>
            </a:r>
            <a:r>
              <a:rPr lang="en-US" sz="2000" dirty="0">
                <a:solidFill>
                  <a:schemeClr val="bg1"/>
                </a:solidFill>
              </a:rPr>
              <a:t>(Study)</a:t>
            </a:r>
          </a:p>
          <a:p>
            <a:endParaRPr lang="en-US" sz="2000" b="0" i="0" dirty="0">
              <a:solidFill>
                <a:schemeClr val="bg1"/>
              </a:solidFill>
              <a:effectLst/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One-Sample, One-tailed T-Test</a:t>
            </a:r>
          </a:p>
          <a:p>
            <a:endParaRPr lang="en-US" sz="2000" b="0" i="0" dirty="0">
              <a:solidFill>
                <a:schemeClr val="bg1"/>
              </a:solidFill>
              <a:effectLst/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Method call: </a:t>
            </a:r>
            <a:r>
              <a:rPr lang="en-US" sz="2000" dirty="0" err="1">
                <a:solidFill>
                  <a:schemeClr val="bg1"/>
                </a:solidFill>
              </a:rPr>
              <a:t>t.test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Data$Total</a:t>
            </a:r>
            <a:r>
              <a:rPr lang="en-US" sz="2000" dirty="0">
                <a:solidFill>
                  <a:schemeClr val="bg1"/>
                </a:solidFill>
              </a:rPr>
              <a:t>, mu=0.81, alternative = “greater”)</a:t>
            </a:r>
          </a:p>
          <a:p>
            <a:endParaRPr lang="en-US" sz="2000" b="0" i="0" dirty="0">
              <a:solidFill>
                <a:schemeClr val="bg1"/>
              </a:solidFill>
              <a:effectLst/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Resulting values: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</a:rPr>
              <a:t>	</a:t>
            </a:r>
            <a:r>
              <a:rPr lang="en-US" sz="2000" dirty="0">
                <a:solidFill>
                  <a:schemeClr val="bg1"/>
                </a:solidFill>
              </a:rPr>
              <a:t>t: 1.94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</a:rPr>
              <a:t>	p: 0.04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We will reject H</a:t>
            </a:r>
            <a:r>
              <a:rPr lang="en-US" sz="2000" baseline="-25000" dirty="0">
                <a:solidFill>
                  <a:schemeClr val="bg1"/>
                </a:solidFill>
              </a:rPr>
              <a:t>0</a:t>
            </a:r>
            <a:r>
              <a:rPr lang="en-US" sz="2000" dirty="0">
                <a:solidFill>
                  <a:schemeClr val="bg1"/>
                </a:solidFill>
              </a:rPr>
              <a:t>; There is evidence to support the claim that I spend significantly more time on chores than the average man.</a:t>
            </a:r>
            <a:endParaRPr lang="el-GR" sz="20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39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(Mental) Data Processing</a:t>
            </a:r>
          </a:p>
        </p:txBody>
      </p:sp>
      <p:pic>
        <p:nvPicPr>
          <p:cNvPr id="8" name="Picture Placeholder 7" descr="Triangular pattern design with dimension">
            <a:extLst>
              <a:ext uri="{FF2B5EF4-FFF2-40B4-BE49-F238E27FC236}">
                <a16:creationId xmlns:a16="http://schemas.microsoft.com/office/drawing/2014/main" id="{2301248D-7370-7643-9BE6-F8CDCFF4D46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1352575"/>
            <a:ext cx="12192002" cy="2289897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Could the difference between me and the average man be due to measurement scope, two-weeks vs unknown?</a:t>
            </a:r>
          </a:p>
          <a:p>
            <a:r>
              <a:rPr lang="en-US" dirty="0"/>
              <a:t>What about survey method, were they observed or asked for their information? </a:t>
            </a:r>
          </a:p>
          <a:p>
            <a:r>
              <a:rPr lang="en-US" dirty="0"/>
              <a:t>Could my life be atypical?</a:t>
            </a:r>
          </a:p>
          <a:p>
            <a:r>
              <a:rPr lang="en-US" dirty="0"/>
              <a:t>Is my home reflective of the average home in the study?</a:t>
            </a:r>
          </a:p>
          <a:p>
            <a:r>
              <a:rPr lang="en-US" dirty="0"/>
              <a:t>Did I define the same way as the survey?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20" name="Picture Placeholder 19" descr="Triangular pattern design with dimension">
            <a:extLst>
              <a:ext uri="{FF2B5EF4-FFF2-40B4-BE49-F238E27FC236}">
                <a16:creationId xmlns:a16="http://schemas.microsoft.com/office/drawing/2014/main" id="{3DCA2B8E-64D3-7645-8DEB-688ED5756F5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My time spent per day on chores is significantly above average for men, but below women.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The difference could be attributed to factors outside of the data available.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More studies should be conducted to iron out possible biases.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96</TotalTime>
  <Words>363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Trade Gothic LT Pro</vt:lpstr>
      <vt:lpstr>Trebuchet MS</vt:lpstr>
      <vt:lpstr>Office Theme</vt:lpstr>
      <vt:lpstr>Chores</vt:lpstr>
      <vt:lpstr>How do I compare to the average man?</vt:lpstr>
      <vt:lpstr>Chores Defined</vt:lpstr>
      <vt:lpstr>Time Spent by Chore per Day</vt:lpstr>
      <vt:lpstr>My Data Compared to the Study of Men</vt:lpstr>
      <vt:lpstr>Adding Women to the Graph Widens Perspective</vt:lpstr>
      <vt:lpstr>Claim: My Time is Significantly More Than Avg. Man</vt:lpstr>
      <vt:lpstr>(Mental) Data Processing</vt:lpstr>
      <vt:lpstr>Conclusion</vt:lpstr>
      <vt:lpstr>Thank You 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Chores</dc:title>
  <dc:creator>alex jones</dc:creator>
  <cp:lastModifiedBy>alex jones</cp:lastModifiedBy>
  <cp:revision>1</cp:revision>
  <dcterms:created xsi:type="dcterms:W3CDTF">2023-04-15T16:24:24Z</dcterms:created>
  <dcterms:modified xsi:type="dcterms:W3CDTF">2023-04-18T14:19:10Z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