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b2745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b2745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b2745b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b2745b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b2745ba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b2745ba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b2745b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b2745b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b2745b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b2745b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381bae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381bae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b2745b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b2745b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b2745ba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b2745ba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 IMDb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Boutte, Anastasia King, Brayan Quezada, Anson Jones, Ian Riley, Alexander Dubrovsky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Database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Searchable and modifiable database of 4872 movies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contains the title, director, budget, profit, top 3 actors, language, content rating, genre,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datasets available from IMDB.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Design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413" y="67175"/>
            <a:ext cx="3885974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Nitty, Gritty Details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a SQL database (obviously) for storing the movie information and SQL queries to return information based on what the user is searching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made a C# program to act as our front-end for user interaction as well as data entry.  The GUI has an admin mode that allows for the entry, and modification of movie details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People Would Use It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target users for this are anybody who watches movies as it can be used to find movies that have the same actor, director, or 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every piece of data is searchable so you could find movies based on rating, runtime, or content rating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the Future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Movies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 a system for users to review movies that exist in the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API that allows people to pull information from our database for their own uses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user accounts so that users can save their favorite movies or even create multiple lists for their movies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Smartphone</a:t>
            </a:r>
            <a:r>
              <a:rPr lang="en"/>
              <a:t> 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Importing data into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 design, matching with procedures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Matching procedures with desired query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