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FE2F6-839E-4303-8750-C754C41C26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61ADD3-92C1-4FF7-AEA8-EC2F2A7B13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B10E1F-502B-440E-B39B-AEEA67A00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DAFAB-0D70-4FA5-BDA7-19FE4DDB09D7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7671D0-DEEC-4DB4-92D8-972489C81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9C9F19-5BA6-43EC-990B-6D4F802BA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390E-E487-4AA6-B2E5-C45AC7D03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446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C9370-A508-42C1-8348-17D757D2E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75587A-BF78-44BD-A441-DF8C13495F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EA8F1F-7085-44AD-9F78-49AC6FEFB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DAFAB-0D70-4FA5-BDA7-19FE4DDB09D7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43280F-ACB1-4BE4-960C-47BAC907D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B8A662-75B0-4F3A-BEF8-8990CBD18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390E-E487-4AA6-B2E5-C45AC7D03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333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B75114-6DE2-47B6-9DF2-A8F9E01189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BE333E-AF3A-479B-B237-45C62EDD38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284750-FB6D-4C66-8B80-849B01A1D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DAFAB-0D70-4FA5-BDA7-19FE4DDB09D7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2173E9-2B4D-4BFF-BFA3-2FF3C9B32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E7C840-6DF6-42A2-AADE-CBA2B1667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390E-E487-4AA6-B2E5-C45AC7D03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775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4240C-A3E1-41C5-854F-4D9A7EAF7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2DDD0C-0C7D-419C-83D2-8877C9315C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A1159F-EC3A-4CD0-8104-47C8D820E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DAFAB-0D70-4FA5-BDA7-19FE4DDB09D7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66E9B5-7778-41B0-9EA1-5FFC16FFA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003C27-3624-41B1-8401-72A6CCBA5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390E-E487-4AA6-B2E5-C45AC7D03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813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C88B7-52EF-4740-8476-ACB673604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428B0D-7B0C-450E-B317-58370A1CB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2A4D48-EA1E-462F-9C7D-D6C51AE1D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DAFAB-0D70-4FA5-BDA7-19FE4DDB09D7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263BE1-6F0E-403A-83BC-A6BBC676F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B58A44-70E3-4E49-94A0-5CC0FD1BF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390E-E487-4AA6-B2E5-C45AC7D03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324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92863-7CA0-4FFE-BE30-962627F1C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3B9F8-9CA1-4C99-94E5-0AD6729A15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013DA9-C8FF-4984-BEB5-3E56BE6CFC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631A1D-CE11-4AB5-A17C-88AA92B76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DAFAB-0D70-4FA5-BDA7-19FE4DDB09D7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F2A796-92E2-413C-A8C1-75ED39913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C7707F-BF42-4071-988D-9BC0E1D9E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390E-E487-4AA6-B2E5-C45AC7D03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156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01B5D-2583-42A8-A38D-33AC75FBE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9C64C9-B9DD-4395-AAAC-0F5C0CF8E2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F9AFFC-3BA1-4013-B297-1FB11CDD62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882DCB-D084-4E95-B5BE-0FE5AD5CD2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1941FA-816B-4C6C-AAD4-32695B5BB1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8497FE-A6D8-4B1E-8153-B98BD0989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DAFAB-0D70-4FA5-BDA7-19FE4DDB09D7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AF7C83-2557-4974-B73E-D01FD7950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0C1461-4CCF-4D79-A086-F9140B6BF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390E-E487-4AA6-B2E5-C45AC7D03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339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B09D9-D4D6-4482-9B3D-EA8D31B48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5E011A-ED2B-4137-A289-2B6AAE420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DAFAB-0D70-4FA5-BDA7-19FE4DDB09D7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50094A-952B-4D0A-BB5C-4CB7723B2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DEF175-8995-4D9E-A3D8-1FCE7DFB9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390E-E487-4AA6-B2E5-C45AC7D03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396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C459FA-2431-4AC1-B50F-3A7D61566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DAFAB-0D70-4FA5-BDA7-19FE4DDB09D7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39A324-7E18-4954-B126-B6FBC9633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310FB0-C0B9-4217-B449-F8821961B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390E-E487-4AA6-B2E5-C45AC7D03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37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32D03-CAF6-431E-B04A-FC41FF598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93595D-1462-4FE4-83EE-2C1365075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D33E48-94EE-40F3-BC6A-521BB2D39D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FDAC58-AB48-4748-B88C-50C4DC0E9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DAFAB-0D70-4FA5-BDA7-19FE4DDB09D7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5FB353-2920-47CF-ABED-C6DFA4F46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8B4A67-C32E-498A-A1B4-712B7BCFB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390E-E487-4AA6-B2E5-C45AC7D03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614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5F885-F495-4E86-BDF0-E8EAEFCF4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AA1B76-0D32-4381-AA5E-0F6373BE81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2DCC0F-BA95-43FF-97C9-69610411A5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3A12E6-69F6-4FF7-9424-B7B294E0A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DAFAB-0D70-4FA5-BDA7-19FE4DDB09D7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357F57-E20D-493E-BFFE-9E921CE42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1333D0-A86C-4AA5-8986-6C6364E72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390E-E487-4AA6-B2E5-C45AC7D03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303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5F40D5-6B63-4D2D-BA9C-7464FB05E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94C125-1809-4EAF-8D06-64681A39C0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2F503-F04C-4318-8FFC-B994D5EAC4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3DAFAB-0D70-4FA5-BDA7-19FE4DDB09D7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CB56B8-7011-4D04-B9B4-AD8D45F3D9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9D86FB-84C6-4854-AFCB-0808A92ACA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AB390E-E487-4AA6-B2E5-C45AC7D03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613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2CA2A51-EF2B-469A-9AA9-A9F25B958779}"/>
              </a:ext>
            </a:extLst>
          </p:cNvPr>
          <p:cNvSpPr/>
          <p:nvPr/>
        </p:nvSpPr>
        <p:spPr>
          <a:xfrm>
            <a:off x="838200" y="5276850"/>
            <a:ext cx="10515600" cy="86677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Project COVID19-TeleMedicine-WebApp RoadMap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407DDDE-1213-47F4-96B8-615E2EFDB04F}"/>
              </a:ext>
            </a:extLst>
          </p:cNvPr>
          <p:cNvSpPr/>
          <p:nvPr/>
        </p:nvSpPr>
        <p:spPr>
          <a:xfrm>
            <a:off x="4063364" y="2852737"/>
            <a:ext cx="1133475" cy="1152525"/>
          </a:xfrm>
          <a:prstGeom prst="ellipse">
            <a:avLst/>
          </a:prstGeom>
          <a:ln w="1270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Phase2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C3327CE-2079-45C5-BF09-22C86D1B910D}"/>
              </a:ext>
            </a:extLst>
          </p:cNvPr>
          <p:cNvSpPr/>
          <p:nvPr/>
        </p:nvSpPr>
        <p:spPr>
          <a:xfrm>
            <a:off x="9667239" y="1809751"/>
            <a:ext cx="1133475" cy="1152525"/>
          </a:xfrm>
          <a:prstGeom prst="ellipse">
            <a:avLst/>
          </a:prstGeom>
          <a:ln w="1270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Phase4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8560B5D-E040-4D25-A24C-1A654600D381}"/>
              </a:ext>
            </a:extLst>
          </p:cNvPr>
          <p:cNvSpPr/>
          <p:nvPr/>
        </p:nvSpPr>
        <p:spPr>
          <a:xfrm>
            <a:off x="6793227" y="2276474"/>
            <a:ext cx="1133475" cy="1152525"/>
          </a:xfrm>
          <a:prstGeom prst="ellipse">
            <a:avLst/>
          </a:prstGeom>
          <a:ln w="1270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Phase3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E5D64A6-DDED-4CC7-B62C-0EAB5E5246D0}"/>
              </a:ext>
            </a:extLst>
          </p:cNvPr>
          <p:cNvSpPr/>
          <p:nvPr/>
        </p:nvSpPr>
        <p:spPr>
          <a:xfrm>
            <a:off x="1485264" y="3278183"/>
            <a:ext cx="1133475" cy="1152525"/>
          </a:xfrm>
          <a:prstGeom prst="ellipse">
            <a:avLst/>
          </a:prstGeom>
          <a:ln w="1270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Phase1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3032FC8-3245-4106-A57B-E041842CC9A6}"/>
              </a:ext>
            </a:extLst>
          </p:cNvPr>
          <p:cNvCxnSpPr>
            <a:cxnSpLocks/>
            <a:stCxn id="18" idx="4"/>
          </p:cNvCxnSpPr>
          <p:nvPr/>
        </p:nvCxnSpPr>
        <p:spPr>
          <a:xfrm flipH="1">
            <a:off x="2052001" y="4430708"/>
            <a:ext cx="1" cy="846142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8A16335-92E1-4AAD-A973-E9A963FD547E}"/>
              </a:ext>
            </a:extLst>
          </p:cNvPr>
          <p:cNvCxnSpPr>
            <a:cxnSpLocks/>
          </p:cNvCxnSpPr>
          <p:nvPr/>
        </p:nvCxnSpPr>
        <p:spPr>
          <a:xfrm flipH="1">
            <a:off x="10267312" y="2962276"/>
            <a:ext cx="1" cy="2314574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0726F65-6B42-48D9-B81D-E1E28BF36DD1}"/>
              </a:ext>
            </a:extLst>
          </p:cNvPr>
          <p:cNvCxnSpPr>
            <a:cxnSpLocks/>
          </p:cNvCxnSpPr>
          <p:nvPr/>
        </p:nvCxnSpPr>
        <p:spPr>
          <a:xfrm flipH="1">
            <a:off x="7359965" y="3506782"/>
            <a:ext cx="1" cy="1770068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F5D6637-0F04-4FD1-9EAA-C3157B5F7B2C}"/>
              </a:ext>
            </a:extLst>
          </p:cNvPr>
          <p:cNvCxnSpPr>
            <a:cxnSpLocks/>
          </p:cNvCxnSpPr>
          <p:nvPr/>
        </p:nvCxnSpPr>
        <p:spPr>
          <a:xfrm flipH="1">
            <a:off x="4630102" y="4083837"/>
            <a:ext cx="1" cy="1193013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5FEBE0DE-F0A0-4532-8450-FDB083953448}"/>
              </a:ext>
            </a:extLst>
          </p:cNvPr>
          <p:cNvSpPr/>
          <p:nvPr/>
        </p:nvSpPr>
        <p:spPr>
          <a:xfrm>
            <a:off x="2275840" y="4561840"/>
            <a:ext cx="1412232" cy="580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Requirement Gathering and Initial design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7D4F3F4-631F-4ACE-AF80-1C5F26FD22A8}"/>
              </a:ext>
            </a:extLst>
          </p:cNvPr>
          <p:cNvSpPr/>
          <p:nvPr/>
        </p:nvSpPr>
        <p:spPr>
          <a:xfrm>
            <a:off x="10463828" y="4203686"/>
            <a:ext cx="1412232" cy="9382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i="1" dirty="0"/>
              <a:t>To include NON COVID patient like hypertension, diabetes etc. as well. </a:t>
            </a:r>
            <a:endParaRPr lang="en-US" sz="900" dirty="0"/>
          </a:p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7D3DB99-2151-4229-AAD5-811C1FC183F4}"/>
              </a:ext>
            </a:extLst>
          </p:cNvPr>
          <p:cNvSpPr/>
          <p:nvPr/>
        </p:nvSpPr>
        <p:spPr>
          <a:xfrm>
            <a:off x="7609353" y="4282681"/>
            <a:ext cx="1412232" cy="866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i="1" dirty="0"/>
              <a:t>Features like real time language translation, e-billing, e-prescription(by uploading documents)</a:t>
            </a:r>
            <a:endParaRPr lang="en-US" sz="900" dirty="0"/>
          </a:p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DFC71AA-CB03-487E-942A-5A1644BF710D}"/>
              </a:ext>
            </a:extLst>
          </p:cNvPr>
          <p:cNvSpPr/>
          <p:nvPr/>
        </p:nvSpPr>
        <p:spPr>
          <a:xfrm>
            <a:off x="5016486" y="4362450"/>
            <a:ext cx="1412232" cy="7870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Implementation of “Video” Feature to connect patients via video</a:t>
            </a:r>
          </a:p>
        </p:txBody>
      </p:sp>
    </p:spTree>
    <p:extLst>
      <p:ext uri="{BB962C8B-B14F-4D97-AF65-F5344CB8AC3E}">
        <p14:creationId xmlns:p14="http://schemas.microsoft.com/office/powerpoint/2010/main" val="2310512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52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Saxena,Charu</dc:creator>
  <cp:lastModifiedBy>Saxena,Charu</cp:lastModifiedBy>
  <cp:revision>6</cp:revision>
  <dcterms:created xsi:type="dcterms:W3CDTF">2020-06-06T07:57:40Z</dcterms:created>
  <dcterms:modified xsi:type="dcterms:W3CDTF">2020-06-06T10:52:35Z</dcterms:modified>
</cp:coreProperties>
</file>