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104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22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9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568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7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6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2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4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5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703" r:id="rId7"/>
    <p:sldLayoutId id="2147483702" r:id="rId8"/>
    <p:sldLayoutId id="2147483701" r:id="rId9"/>
    <p:sldLayoutId id="2147483700" r:id="rId10"/>
    <p:sldLayoutId id="214748369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andscape and plane wing">
            <a:extLst>
              <a:ext uri="{FF2B5EF4-FFF2-40B4-BE49-F238E27FC236}">
                <a16:creationId xmlns:a16="http://schemas.microsoft.com/office/drawing/2014/main" id="{C9021446-76D1-A502-326F-AB4692E567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99" b="649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86327-FD69-8E7E-6D34-5CB0A3649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sz="3600" dirty="0"/>
              <a:t>Air Travel: Is it really that risky?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F2994-1DC9-CDF0-4A56-08E09655F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Andrew Jordan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Milestone 2: Executive Summary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DSC 640-T301</a:t>
            </a:r>
          </a:p>
        </p:txBody>
      </p:sp>
      <p:grpSp>
        <p:nvGrpSpPr>
          <p:cNvPr id="8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328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FF0DE-1164-111A-90E4-76606B4A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D4AC3-D2B4-7EB3-E5CD-02EE50DF2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54074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Bembo</vt:lpstr>
      <vt:lpstr>AdornVTI</vt:lpstr>
      <vt:lpstr>Air Travel: Is it really that risky?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Travel: Is it really that risky?</dc:title>
  <dc:creator>Andrew Jordan</dc:creator>
  <cp:lastModifiedBy>Andrew Jordan</cp:lastModifiedBy>
  <cp:revision>1</cp:revision>
  <dcterms:created xsi:type="dcterms:W3CDTF">2022-07-05T12:31:52Z</dcterms:created>
  <dcterms:modified xsi:type="dcterms:W3CDTF">2022-07-05T12:39:38Z</dcterms:modified>
</cp:coreProperties>
</file>