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4648" autoAdjust="0"/>
  </p:normalViewPr>
  <p:slideViewPr>
    <p:cSldViewPr>
      <p:cViewPr>
        <p:scale>
          <a:sx n="101" d="100"/>
          <a:sy n="101" d="100"/>
        </p:scale>
        <p:origin x="-1314" y="-6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ADA7966-9D79-43EE-9EB1-7F9F10B20C5E}" type="slidenum">
              <a:rPr lang="ru-RU"/>
              <a:pPr/>
              <a:t>‹#›</a:t>
            </a:fld>
            <a:endParaRPr lang="ru-RU"/>
          </a:p>
        </p:txBody>
      </p:sp>
    </p:spTree>
    <p:extLst>
      <p:ext uri="{BB962C8B-B14F-4D97-AF65-F5344CB8AC3E}">
        <p14:creationId xmlns:p14="http://schemas.microsoft.com/office/powerpoint/2010/main" val="501461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5300663"/>
            <a:ext cx="4535487" cy="1223962"/>
          </a:xfrm>
          <a:effectLst>
            <a:outerShdw dist="17961" dir="2700000" algn="ctr" rotWithShape="0">
              <a:schemeClr val="bg2"/>
            </a:outerShdw>
          </a:effectLst>
        </p:spPr>
        <p:txBody>
          <a:bodyPr/>
          <a:lstStyle>
            <a:lvl1pPr algn="l">
              <a:defRPr/>
            </a:lvl1pPr>
          </a:lstStyle>
          <a:p>
            <a:pPr lvl="0"/>
            <a:r>
              <a:rPr lang="ru-RU" noProof="0" smtClean="0"/>
              <a:t>Образец заголовка</a:t>
            </a:r>
          </a:p>
        </p:txBody>
      </p:sp>
      <p:sp>
        <p:nvSpPr>
          <p:cNvPr id="5123" name="Rectangle 3"/>
          <p:cNvSpPr>
            <a:spLocks noGrp="1" noChangeArrowheads="1"/>
          </p:cNvSpPr>
          <p:nvPr>
            <p:ph type="subTitle" idx="1"/>
          </p:nvPr>
        </p:nvSpPr>
        <p:spPr>
          <a:xfrm>
            <a:off x="539750" y="5876925"/>
            <a:ext cx="3384550" cy="647700"/>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smtClean="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867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341438"/>
            <a:ext cx="1943100" cy="5183187"/>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4213" y="1341438"/>
            <a:ext cx="5680075" cy="51831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7167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25195A7-180E-4E6E-BEF7-9AB27D77DFD2}" type="slidenum">
              <a:rPr lang="ru-RU"/>
              <a:pPr/>
              <a:t>‹#›</a:t>
            </a:fld>
            <a:endParaRPr lang="ru-RU"/>
          </a:p>
        </p:txBody>
      </p:sp>
    </p:spTree>
    <p:extLst>
      <p:ext uri="{BB962C8B-B14F-4D97-AF65-F5344CB8AC3E}">
        <p14:creationId xmlns:p14="http://schemas.microsoft.com/office/powerpoint/2010/main" val="33815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F25670-BAE8-4D2B-984F-0E5C562CB65C}" type="slidenum">
              <a:rPr lang="ru-RU"/>
              <a:pPr/>
              <a:t>‹#›</a:t>
            </a:fld>
            <a:endParaRPr lang="ru-RU"/>
          </a:p>
        </p:txBody>
      </p:sp>
    </p:spTree>
    <p:extLst>
      <p:ext uri="{BB962C8B-B14F-4D97-AF65-F5344CB8AC3E}">
        <p14:creationId xmlns:p14="http://schemas.microsoft.com/office/powerpoint/2010/main" val="276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8388D0E-6CFC-43C9-A518-C50F4C3FD0FC}" type="slidenum">
              <a:rPr lang="ru-RU"/>
              <a:pPr/>
              <a:t>‹#›</a:t>
            </a:fld>
            <a:endParaRPr lang="ru-RU"/>
          </a:p>
        </p:txBody>
      </p:sp>
    </p:spTree>
    <p:extLst>
      <p:ext uri="{BB962C8B-B14F-4D97-AF65-F5344CB8AC3E}">
        <p14:creationId xmlns:p14="http://schemas.microsoft.com/office/powerpoint/2010/main" val="415235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4F9FD55-B4D9-417B-9EFD-151D144EB34E}" type="slidenum">
              <a:rPr lang="ru-RU"/>
              <a:pPr/>
              <a:t>‹#›</a:t>
            </a:fld>
            <a:endParaRPr lang="ru-RU"/>
          </a:p>
        </p:txBody>
      </p:sp>
    </p:spTree>
    <p:extLst>
      <p:ext uri="{BB962C8B-B14F-4D97-AF65-F5344CB8AC3E}">
        <p14:creationId xmlns:p14="http://schemas.microsoft.com/office/powerpoint/2010/main" val="313367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B71D41D7-8FAE-4397-8E15-8A3AF8E9A0CA}" type="slidenum">
              <a:rPr lang="ru-RU"/>
              <a:pPr/>
              <a:t>‹#›</a:t>
            </a:fld>
            <a:endParaRPr lang="ru-RU"/>
          </a:p>
        </p:txBody>
      </p:sp>
    </p:spTree>
    <p:extLst>
      <p:ext uri="{BB962C8B-B14F-4D97-AF65-F5344CB8AC3E}">
        <p14:creationId xmlns:p14="http://schemas.microsoft.com/office/powerpoint/2010/main" val="4640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A204DB1-3E94-4293-A1DD-DA5C3761BFEB}" type="slidenum">
              <a:rPr lang="ru-RU"/>
              <a:pPr/>
              <a:t>‹#›</a:t>
            </a:fld>
            <a:endParaRPr lang="ru-RU"/>
          </a:p>
        </p:txBody>
      </p:sp>
    </p:spTree>
    <p:extLst>
      <p:ext uri="{BB962C8B-B14F-4D97-AF65-F5344CB8AC3E}">
        <p14:creationId xmlns:p14="http://schemas.microsoft.com/office/powerpoint/2010/main" val="359165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F891F97-C5B9-42D0-BAD7-6F2CEC0661F9}" type="slidenum">
              <a:rPr lang="ru-RU"/>
              <a:pPr/>
              <a:t>‹#›</a:t>
            </a:fld>
            <a:endParaRPr lang="ru-RU"/>
          </a:p>
        </p:txBody>
      </p:sp>
    </p:spTree>
    <p:extLst>
      <p:ext uri="{BB962C8B-B14F-4D97-AF65-F5344CB8AC3E}">
        <p14:creationId xmlns:p14="http://schemas.microsoft.com/office/powerpoint/2010/main" val="1764470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D6CF40E-7AC0-44BB-ADB0-EA4B47AE7568}" type="slidenum">
              <a:rPr lang="ru-RU"/>
              <a:pPr/>
              <a:t>‹#›</a:t>
            </a:fld>
            <a:endParaRPr lang="ru-RU"/>
          </a:p>
        </p:txBody>
      </p:sp>
    </p:spTree>
    <p:extLst>
      <p:ext uri="{BB962C8B-B14F-4D97-AF65-F5344CB8AC3E}">
        <p14:creationId xmlns:p14="http://schemas.microsoft.com/office/powerpoint/2010/main" val="13173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4183336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77AB04D-BF3C-4618-9F87-51BBAD24E885}" type="slidenum">
              <a:rPr lang="ru-RU"/>
              <a:pPr/>
              <a:t>‹#›</a:t>
            </a:fld>
            <a:endParaRPr lang="ru-RU"/>
          </a:p>
        </p:txBody>
      </p:sp>
    </p:spTree>
    <p:extLst>
      <p:ext uri="{BB962C8B-B14F-4D97-AF65-F5344CB8AC3E}">
        <p14:creationId xmlns:p14="http://schemas.microsoft.com/office/powerpoint/2010/main" val="290546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04E927E-2620-4039-87B2-4DFB9FC910E3}" type="slidenum">
              <a:rPr lang="ru-RU"/>
              <a:pPr/>
              <a:t>‹#›</a:t>
            </a:fld>
            <a:endParaRPr lang="ru-RU"/>
          </a:p>
        </p:txBody>
      </p:sp>
    </p:spTree>
    <p:extLst>
      <p:ext uri="{BB962C8B-B14F-4D97-AF65-F5344CB8AC3E}">
        <p14:creationId xmlns:p14="http://schemas.microsoft.com/office/powerpoint/2010/main" val="3631081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60350"/>
            <a:ext cx="1693862" cy="5865813"/>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08175" y="260350"/>
            <a:ext cx="4932363" cy="586581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16DFDA1-739E-43ED-8A8C-4F05A030D68F}" type="slidenum">
              <a:rPr lang="ru-RU"/>
              <a:pPr/>
              <a:t>‹#›</a:t>
            </a:fld>
            <a:endParaRPr lang="ru-RU"/>
          </a:p>
        </p:txBody>
      </p:sp>
    </p:spTree>
    <p:extLst>
      <p:ext uri="{BB962C8B-B14F-4D97-AF65-F5344CB8AC3E}">
        <p14:creationId xmlns:p14="http://schemas.microsoft.com/office/powerpoint/2010/main" val="40708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510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84213" y="2636838"/>
            <a:ext cx="3811587"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2636838"/>
            <a:ext cx="3811588"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8192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407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349868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6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7506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62040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341438"/>
            <a:ext cx="777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684213" y="2636838"/>
            <a:ext cx="77755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F122B47-E75C-46A6-8599-5BABE914B72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859338" y="5157788"/>
            <a:ext cx="3816350" cy="1511300"/>
          </a:xfrm>
        </p:spPr>
        <p:txBody>
          <a:bodyPr/>
          <a:lstStyle/>
          <a:p>
            <a:r>
              <a:rPr lang="ru-RU"/>
              <a:t>Name of</a:t>
            </a:r>
            <a:r>
              <a:rPr lang="en-US"/>
              <a:t> </a:t>
            </a:r>
            <a:br>
              <a:rPr lang="en-US"/>
            </a:br>
            <a:r>
              <a:rPr lang="ru-RU"/>
              <a:t>presentation</a:t>
            </a:r>
            <a:endParaRPr lang="en-US"/>
          </a:p>
        </p:txBody>
      </p:sp>
      <p:sp>
        <p:nvSpPr>
          <p:cNvPr id="34829" name="Rectangle 13"/>
          <p:cNvSpPr>
            <a:spLocks noGrp="1" noChangeArrowheads="1"/>
          </p:cNvSpPr>
          <p:nvPr>
            <p:ph type="subTitle" idx="1"/>
          </p:nvPr>
        </p:nvSpPr>
        <p:spPr>
          <a:xfrm>
            <a:off x="539750" y="5949950"/>
            <a:ext cx="3184525" cy="403225"/>
          </a:xfrm>
        </p:spPr>
        <p:txBody>
          <a:bodyPr/>
          <a:lstStyle/>
          <a:p>
            <a:r>
              <a:rPr lang="ru-RU"/>
              <a:t>C</a:t>
            </a:r>
            <a:r>
              <a:rPr lang="en-US"/>
              <a:t>o</a:t>
            </a:r>
            <a:r>
              <a:rPr lang="ru-RU"/>
              <a:t>mpany name</a:t>
            </a:r>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a:t>Second Page</a:t>
            </a:r>
            <a:endParaRPr lang="uk-UA"/>
          </a:p>
        </p:txBody>
      </p:sp>
      <p:sp>
        <p:nvSpPr>
          <p:cNvPr id="36867" name="Rectangle 3"/>
          <p:cNvSpPr>
            <a:spLocks noGrp="1" noChangeArrowheads="1"/>
          </p:cNvSpPr>
          <p:nvPr>
            <p:ph type="body" idx="1"/>
          </p:nvPr>
        </p:nvSpPr>
        <p:spPr>
          <a:xfrm>
            <a:off x="468313" y="2492375"/>
            <a:ext cx="8207375" cy="4033838"/>
          </a:xfrm>
        </p:spPr>
        <p:txBody>
          <a:bodyPr/>
          <a:lstStyle/>
          <a:p>
            <a:r>
              <a:rPr lang="en-US" altLang="ko-KR">
                <a:ea typeface="굴림" charset="-127"/>
              </a:rPr>
              <a:t>Your Text here</a:t>
            </a:r>
          </a:p>
          <a:p>
            <a:endParaRPr lang="en-US" altLang="ko-KR">
              <a:ea typeface="굴림" charset="-127"/>
            </a:endParaRPr>
          </a:p>
          <a:p>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endParaRPr lang="en-US" altLang="ko-KR">
              <a:ea typeface="굴림" charset="-127"/>
            </a:endParaRPr>
          </a:p>
          <a:p>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a:t>Click to add title</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altLang="ko-KR">
                <a:ea typeface="굴림" charset="-127"/>
              </a:rPr>
              <a:t>Your Text here</a:t>
            </a:r>
          </a:p>
          <a:p>
            <a:pPr>
              <a:lnSpc>
                <a:spcPct val="80000"/>
              </a:lnSpc>
            </a:pPr>
            <a:endParaRPr lang="en-US" altLang="ko-KR">
              <a:ea typeface="굴림" charset="-127"/>
            </a:endParaRPr>
          </a:p>
          <a:p>
            <a:pPr>
              <a:lnSpc>
                <a:spcPct val="8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80000"/>
              </a:lnSpc>
            </a:pPr>
            <a:endParaRPr lang="en-US" altLang="ko-KR">
              <a:ea typeface="굴림" charset="-127"/>
            </a:endParaRPr>
          </a:p>
          <a:p>
            <a:pPr>
              <a:lnSpc>
                <a:spcPct val="8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pPr>
              <a:lnSpc>
                <a:spcPct val="80000"/>
              </a:lnSpc>
            </a:pPr>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200</Words>
  <Application>Microsoft Office PowerPoint</Application>
  <PresentationFormat>Экран (4:3)</PresentationFormat>
  <Paragraphs>14</Paragraphs>
  <Slides>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vt:i4>
      </vt:variant>
    </vt:vector>
  </HeadingPairs>
  <TitlesOfParts>
    <vt:vector size="9" baseType="lpstr">
      <vt:lpstr>Arial</vt:lpstr>
      <vt:lpstr>Futura LT Book</vt:lpstr>
      <vt:lpstr>HelveticaNeueLT Pro 33 ThEx</vt:lpstr>
      <vt:lpstr>굴림</vt:lpstr>
      <vt:lpstr>template</vt:lpstr>
      <vt:lpstr>Custom Design</vt:lpstr>
      <vt:lpstr>Name of  presentation</vt:lpstr>
      <vt:lpstr>Second Page</vt:lpstr>
      <vt:lpstr>Click to add title</vt:lpstr>
    </vt:vector>
  </TitlesOfParts>
  <Company>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ADMIN</cp:lastModifiedBy>
  <cp:revision>1</cp:revision>
  <dcterms:created xsi:type="dcterms:W3CDTF">2014-06-03T13:22:44Z</dcterms:created>
  <dcterms:modified xsi:type="dcterms:W3CDTF">2014-06-03T13:22:55Z</dcterms:modified>
</cp:coreProperties>
</file>