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B00FE"/>
    <a:srgbClr val="FFFFFF"/>
    <a:srgbClr val="EBA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4648" autoAdjust="0"/>
  </p:normalViewPr>
  <p:slideViewPr>
    <p:cSldViewPr>
      <p:cViewPr varScale="1">
        <p:scale>
          <a:sx n="56" d="100"/>
          <a:sy n="56" d="100"/>
        </p:scale>
        <p:origin x="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41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ADA7966-9D79-43EE-9EB1-7F9F10B20C5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61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1638" y="5300663"/>
            <a:ext cx="4535487" cy="12239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876925"/>
            <a:ext cx="3384550" cy="6477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6797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6688" y="1341438"/>
            <a:ext cx="1943100" cy="51831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341438"/>
            <a:ext cx="5680075" cy="51831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167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195A7-180E-4E6E-BEF7-9AB27D77DFD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4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25670-BAE8-4D2B-984F-0E5C562CB65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7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88D0E-6CFC-43C9-A518-C50F4C3FD0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9FD55-B4D9-417B-9EFD-151D144EB3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7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D41D7-8FAE-4397-8E15-8A3AF8E9A0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0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04DB1-3E94-4293-A1DD-DA5C3761BFE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65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91F97-C5B9-42D0-BAD7-6F2CEC0661F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470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CF40E-7AC0-44BB-ADB0-EA4B47AE756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33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83336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AB04D-BF3C-4618-9F87-51BBAD24E88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6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E927E-2620-4039-87B2-4DFB9FC910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81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DFDA1-739E-43ED-8A8C-4F05A030D68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7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109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4213" y="2636838"/>
            <a:ext cx="3811587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636838"/>
            <a:ext cx="3811588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192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407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98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5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506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40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41438"/>
            <a:ext cx="77755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636838"/>
            <a:ext cx="777557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F122B47-E75C-46A6-8599-5BABE914B72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23928" y="5085184"/>
            <a:ext cx="4896544" cy="1511300"/>
          </a:xfrm>
        </p:spPr>
        <p:txBody>
          <a:bodyPr/>
          <a:lstStyle/>
          <a:p>
            <a:r>
              <a:rPr lang="en-US" dirty="0"/>
              <a:t>Forest Fire Simulation – Weather and Topographical Related Factors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5639221"/>
            <a:ext cx="3184525" cy="403225"/>
          </a:xfrm>
        </p:spPr>
        <p:txBody>
          <a:bodyPr/>
          <a:lstStyle/>
          <a:p>
            <a:r>
              <a:rPr lang="en-US" dirty="0"/>
              <a:t>Antonio Jordan</a:t>
            </a:r>
          </a:p>
          <a:p>
            <a:r>
              <a:rPr lang="en-US" dirty="0"/>
              <a:t>CSC 59866 – Senior Project Design I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044-DB5C-4413-B73D-4B3D8E5B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7B81-3084-419E-B693-25BD5715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animation</a:t>
            </a:r>
          </a:p>
        </p:txBody>
      </p:sp>
    </p:spTree>
    <p:extLst>
      <p:ext uri="{BB962C8B-B14F-4D97-AF65-F5344CB8AC3E}">
        <p14:creationId xmlns:p14="http://schemas.microsoft.com/office/powerpoint/2010/main" val="41938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67513" cy="1079500"/>
          </a:xfrm>
        </p:spPr>
        <p:txBody>
          <a:bodyPr/>
          <a:lstStyle/>
          <a:p>
            <a:r>
              <a:rPr lang="en-US" dirty="0"/>
              <a:t>Stochastic Modeling and Cellular Automata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00213"/>
            <a:ext cx="6778625" cy="4968875"/>
          </a:xfrm>
        </p:spPr>
        <p:txBody>
          <a:bodyPr/>
          <a:lstStyle/>
          <a:p>
            <a:r>
              <a:rPr lang="en-US" dirty="0"/>
              <a:t>Stochastic Models -  used to estimate the probability of various outcomes while allowing for randomness in one or more inputs over time</a:t>
            </a:r>
          </a:p>
          <a:p>
            <a:r>
              <a:rPr lang="en-US" dirty="0"/>
              <a:t>A forest fire is modeled as a stochastic event with an effective fire spread probability which is a function of three probabilities that characterize:</a:t>
            </a:r>
          </a:p>
          <a:p>
            <a:pPr lvl="1"/>
            <a:r>
              <a:rPr lang="en-US" dirty="0"/>
              <a:t>The proportion of trees on the grid</a:t>
            </a:r>
          </a:p>
          <a:p>
            <a:pPr lvl="1"/>
            <a:r>
              <a:rPr lang="en-US" dirty="0"/>
              <a:t>The probability of a tree being set on fire</a:t>
            </a:r>
          </a:p>
          <a:p>
            <a:pPr lvl="1"/>
            <a:r>
              <a:rPr lang="en-US" dirty="0"/>
              <a:t>The probability of the fire spreading to another tree</a:t>
            </a:r>
          </a:p>
          <a:p>
            <a:pPr marL="400050"/>
            <a:r>
              <a:rPr lang="en-US" dirty="0"/>
              <a:t>Cellular Automaton:</a:t>
            </a:r>
          </a:p>
          <a:p>
            <a:pPr marL="800100" lvl="1"/>
            <a:r>
              <a:rPr lang="en-US" dirty="0"/>
              <a:t>Grid of cells</a:t>
            </a:r>
          </a:p>
          <a:p>
            <a:pPr marL="800100" lvl="1"/>
            <a:r>
              <a:rPr lang="en-US" dirty="0"/>
              <a:t>Set of states each cell can be in</a:t>
            </a:r>
          </a:p>
          <a:p>
            <a:pPr marL="800100" lvl="1"/>
            <a:r>
              <a:rPr lang="en-US" dirty="0"/>
              <a:t>Set of rules to determine evolution of each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Model/Cellular Automaton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Grid of 100x100 cells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Empty, Tree/Fuel, or Fire/Burning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Four rules: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 empty cell becomes a tree at probability 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tree cell becomes a burning cell if at least one of its neighbors is a burning cell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tree cell will ignite at probability f even if no neighbor is burning (lightning or human error)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burning cell becomes an empty cell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FE6-14FC-4E89-BBFC-D9E0CA13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Forest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9F40-2FD2-4653-AE6C-EDC41C339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Conditions – Flat terrain, no wind conditions</a:t>
            </a:r>
          </a:p>
          <a:p>
            <a:r>
              <a:rPr lang="en-US" dirty="0"/>
              <a:t>Variable – Density/Amount of fuel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EC00A-E2EF-4DCA-BAF8-6EFD726E2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snippets( rules and probability for density)</a:t>
            </a:r>
          </a:p>
        </p:txBody>
      </p:sp>
    </p:spTree>
    <p:extLst>
      <p:ext uri="{BB962C8B-B14F-4D97-AF65-F5344CB8AC3E}">
        <p14:creationId xmlns:p14="http://schemas.microsoft.com/office/powerpoint/2010/main" val="181481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2354-B3F7-4C26-9EB5-332B3EBA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9D67-68A9-414E-AE37-A80CFE75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 for at least three different densities</a:t>
            </a:r>
          </a:p>
        </p:txBody>
      </p:sp>
    </p:spTree>
    <p:extLst>
      <p:ext uri="{BB962C8B-B14F-4D97-AF65-F5344CB8AC3E}">
        <p14:creationId xmlns:p14="http://schemas.microsoft.com/office/powerpoint/2010/main" val="125841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526C-C44A-44CF-A844-5D9836C7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A401-D1EE-43A3-A992-F9C9A1926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Weather and Topographical Factors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Humidity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786E2-51B9-4EC4-8C9B-F9E3158C2D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95936" y="2348880"/>
            <a:ext cx="2376264" cy="166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C42A7-A0F3-4294-9912-45812E9D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68960"/>
            <a:ext cx="2276872" cy="2276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CC253-9C19-4E4C-B4F0-3D36EA315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4643014"/>
            <a:ext cx="2329462" cy="17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76E8-FD09-45B9-A5AA-4F102297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F3ED-FA94-4E8F-90CB-03D40F009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Explanation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60BE4-C35D-4069-B603-F218A99C4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26365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E225-0827-498A-9FD4-C41CDB1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794-B1B9-46F8-8151-F9AFA436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animation</a:t>
            </a:r>
          </a:p>
        </p:txBody>
      </p:sp>
    </p:spTree>
    <p:extLst>
      <p:ext uri="{BB962C8B-B14F-4D97-AF65-F5344CB8AC3E}">
        <p14:creationId xmlns:p14="http://schemas.microsoft.com/office/powerpoint/2010/main" val="168549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49A-49AC-41DD-B662-2E9B979B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6D17-0328-4572-A329-D63E96144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Explanation of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54B1-DFE3-4455-AA98-72109D4B1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1529952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112</TotalTime>
  <Words>259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Futura LT Book</vt:lpstr>
      <vt:lpstr>template</vt:lpstr>
      <vt:lpstr>Custom Design</vt:lpstr>
      <vt:lpstr>Forest Fire Simulation – Weather and Topographical Related Factors</vt:lpstr>
      <vt:lpstr>Stochastic Modeling and Cellular Automata</vt:lpstr>
      <vt:lpstr>Our Model/Cellular Automaton</vt:lpstr>
      <vt:lpstr>The Ideal Forest Fire</vt:lpstr>
      <vt:lpstr>PowerPoint Presentation</vt:lpstr>
      <vt:lpstr>Additional Factors</vt:lpstr>
      <vt:lpstr>Wind Model</vt:lpstr>
      <vt:lpstr>PowerPoint Presentation</vt:lpstr>
      <vt:lpstr>Barrier model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ADMIN</dc:creator>
  <cp:lastModifiedBy>Antonio Jordan</cp:lastModifiedBy>
  <cp:revision>12</cp:revision>
  <dcterms:created xsi:type="dcterms:W3CDTF">2014-06-03T13:22:44Z</dcterms:created>
  <dcterms:modified xsi:type="dcterms:W3CDTF">2021-04-28T23:30:36Z</dcterms:modified>
</cp:coreProperties>
</file>