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8640" y="457200"/>
            <a:ext cx="9143640" cy="33829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017520" y="640080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665520" y="4206240"/>
            <a:ext cx="182520" cy="182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3939840" y="4134240"/>
            <a:ext cx="674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819680" y="4206240"/>
            <a:ext cx="182520" cy="182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5002560" y="4134240"/>
            <a:ext cx="940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2560320" y="4663440"/>
            <a:ext cx="475452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Dropdown with age range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3749040" y="5303520"/>
            <a:ext cx="210276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 Zipcode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4389120" y="1944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>
            <a:off x="4023360" y="7132320"/>
            <a:ext cx="155412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skip to 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17360" y="531360"/>
            <a:ext cx="3840120" cy="3474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Pie Chart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39496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217920" y="621792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377440" y="5577840"/>
            <a:ext cx="20113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743200" y="438912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 US map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06240" y="9144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457200"/>
            <a:ext cx="9143640" cy="338292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Poll #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4023360"/>
            <a:ext cx="9143640" cy="265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Desired entry fields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Private/Public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200400" y="6766560"/>
            <a:ext cx="3748680" cy="639720"/>
          </a:xfrm>
          <a:custGeom>
            <a:avLst/>
            <a:gdLst/>
            <a:ahLst/>
            <a:rect l="l" t="t" r="r" b="b"/>
            <a:pathLst>
              <a:path w="10416" h="1780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1482"/>
                </a:lnTo>
                <a:cubicBezTo>
                  <a:pt x="0" y="1630"/>
                  <a:pt x="148" y="1779"/>
                  <a:pt x="296" y="1779"/>
                </a:cubicBezTo>
                <a:lnTo>
                  <a:pt x="10118" y="1779"/>
                </a:lnTo>
                <a:cubicBezTo>
                  <a:pt x="10266" y="1779"/>
                  <a:pt x="10415" y="1630"/>
                  <a:pt x="10415" y="1482"/>
                </a:cubicBezTo>
                <a:lnTo>
                  <a:pt x="10415" y="296"/>
                </a:lnTo>
                <a:cubicBezTo>
                  <a:pt x="10415" y="148"/>
                  <a:pt x="10266" y="0"/>
                  <a:pt x="10118" y="0"/>
                </a:cubicBezTo>
                <a:lnTo>
                  <a:pt x="296" y="0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194560"/>
            <a:ext cx="9143640" cy="265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 to poll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7520" y="3066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Diagrams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070160" y="4186440"/>
            <a:ext cx="1645920" cy="1371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978360" y="1645920"/>
            <a:ext cx="173772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040880" y="1645920"/>
            <a:ext cx="155448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Votes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4618800" y="38404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618800" y="29458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5716080" y="1985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6813000" y="1986120"/>
            <a:ext cx="273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160640" y="1645920"/>
            <a:ext cx="164592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3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4" name="CustomShape 11"/>
          <p:cNvSpPr/>
          <p:nvPr/>
        </p:nvSpPr>
        <p:spPr>
          <a:xfrm>
            <a:off x="3704400" y="194004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2881440" y="20116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6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7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2016-02-12T15:08:28Z</dcterms:created>
  <dc:language>en-US</dc:language>
  <dcterms:modified xsi:type="dcterms:W3CDTF">2016-02-27T16:52:34Z</dcterms:modified>
  <cp:revision>13</cp:revision>
</cp:coreProperties>
</file>