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25C9D9D-0F73-4270-A2A2-D8F2653E1B93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48640" y="457200"/>
            <a:ext cx="9144000" cy="338328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Poll #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017520" y="6400800"/>
            <a:ext cx="3749040" cy="640080"/>
          </a:xfrm>
          <a:custGeom>
            <a:avLst/>
            <a:gdLst/>
            <a:ahLst/>
            <a:rect l="0" t="0" r="r" b="b"/>
            <a:pathLst>
              <a:path w="1041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10118" y="1779"/>
                </a:lnTo>
                <a:cubicBezTo>
                  <a:pt x="10266" y="1779"/>
                  <a:pt x="10415" y="1630"/>
                  <a:pt x="10415" y="1482"/>
                </a:cubicBezTo>
                <a:lnTo>
                  <a:pt x="10415" y="296"/>
                </a:lnTo>
                <a:cubicBezTo>
                  <a:pt x="10415" y="148"/>
                  <a:pt x="10266" y="0"/>
                  <a:pt x="10118" y="0"/>
                </a:cubicBezTo>
                <a:lnTo>
                  <a:pt x="296" y="0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Submit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665520" y="4206240"/>
            <a:ext cx="182880" cy="18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TextShape 4"/>
          <p:cNvSpPr txBox="1"/>
          <p:nvPr/>
        </p:nvSpPr>
        <p:spPr>
          <a:xfrm>
            <a:off x="3939840" y="4134240"/>
            <a:ext cx="674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4819680" y="4206240"/>
            <a:ext cx="182880" cy="18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Shape 6"/>
          <p:cNvSpPr txBox="1"/>
          <p:nvPr/>
        </p:nvSpPr>
        <p:spPr>
          <a:xfrm>
            <a:off x="5002560" y="4134240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Female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560320" y="4663440"/>
            <a:ext cx="475488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Dropdown with age range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3749040" y="5303520"/>
            <a:ext cx="210312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 Zipcode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9"/>
          <p:cNvSpPr txBox="1"/>
          <p:nvPr/>
        </p:nvSpPr>
        <p:spPr>
          <a:xfrm>
            <a:off x="4389120" y="194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4023360" y="7132320"/>
            <a:ext cx="155448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skip to results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2817360" y="531360"/>
            <a:ext cx="3840480" cy="3474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Pie Chart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572000" y="6217920"/>
            <a:ext cx="64008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394960" y="6217920"/>
            <a:ext cx="64008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G+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6217920" y="6217920"/>
            <a:ext cx="64008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2377440" y="5577840"/>
            <a:ext cx="201168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2743200" y="4389120"/>
            <a:ext cx="3749040" cy="640080"/>
          </a:xfrm>
          <a:custGeom>
            <a:avLst/>
            <a:gdLst/>
            <a:ahLst/>
            <a:rect l="0" t="0" r="r" b="b"/>
            <a:pathLst>
              <a:path w="1041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10118" y="1779"/>
                </a:lnTo>
                <a:cubicBezTo>
                  <a:pt x="10266" y="1779"/>
                  <a:pt x="10415" y="1630"/>
                  <a:pt x="10415" y="1482"/>
                </a:cubicBezTo>
                <a:lnTo>
                  <a:pt x="10415" y="296"/>
                </a:lnTo>
                <a:cubicBezTo>
                  <a:pt x="10415" y="148"/>
                  <a:pt x="10266" y="0"/>
                  <a:pt x="10118" y="0"/>
                </a:cubicBezTo>
                <a:lnTo>
                  <a:pt x="296" y="0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 US map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206240" y="9144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Poll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57200" y="457200"/>
            <a:ext cx="9144000" cy="338328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Poll #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457200" y="4023360"/>
            <a:ext cx="9144000" cy="2651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Desired entry fields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Private/Public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3200400" y="6766560"/>
            <a:ext cx="3749040" cy="640080"/>
          </a:xfrm>
          <a:custGeom>
            <a:avLst/>
            <a:gdLst/>
            <a:ahLst/>
            <a:rect l="0" t="0" r="r" b="b"/>
            <a:pathLst>
              <a:path w="1041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10118" y="1779"/>
                </a:lnTo>
                <a:cubicBezTo>
                  <a:pt x="10266" y="1779"/>
                  <a:pt x="10415" y="1630"/>
                  <a:pt x="10415" y="1482"/>
                </a:cubicBezTo>
                <a:lnTo>
                  <a:pt x="10415" y="296"/>
                </a:lnTo>
                <a:cubicBezTo>
                  <a:pt x="10415" y="148"/>
                  <a:pt x="10266" y="0"/>
                  <a:pt x="10118" y="0"/>
                </a:cubicBezTo>
                <a:lnTo>
                  <a:pt x="296" y="0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Submit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7200" y="2194560"/>
            <a:ext cx="9144000" cy="2651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 to poll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27520" y="3066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Backend Diagrams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94480"/>
            <a:ext cx="9071640" cy="62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ERD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4006440" y="3975840"/>
            <a:ext cx="2011680" cy="1554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2194560" y="1645920"/>
            <a:ext cx="2011680" cy="1554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Polls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5943600" y="1645920"/>
            <a:ext cx="2011680" cy="1554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Votes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65" name="Line 5"/>
          <p:cNvCxnSpPr>
            <a:stCxn id="62" idx="3"/>
            <a:endCxn id="64" idx="2"/>
          </p:cNvCxnSpPr>
          <p:nvPr/>
        </p:nvCxnSpPr>
        <p:spPr>
          <a:xfrm flipV="1">
            <a:off x="6018120" y="3200400"/>
            <a:ext cx="931680" cy="15530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6" name="Line 6"/>
          <p:cNvCxnSpPr>
            <a:stCxn id="63" idx="3"/>
            <a:endCxn id="64" idx="1"/>
          </p:cNvCxnSpPr>
          <p:nvPr/>
        </p:nvCxnSpPr>
        <p:spPr>
          <a:xfrm>
            <a:off x="4206240" y="2423160"/>
            <a:ext cx="173772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7" name="TextShape 7"/>
          <p:cNvSpPr txBox="1"/>
          <p:nvPr/>
        </p:nvSpPr>
        <p:spPr>
          <a:xfrm>
            <a:off x="6309360" y="514008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8"/>
          <p:cNvSpPr txBox="1"/>
          <p:nvPr/>
        </p:nvSpPr>
        <p:spPr>
          <a:xfrm>
            <a:off x="7040880" y="32918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9"/>
          <p:cNvSpPr txBox="1"/>
          <p:nvPr/>
        </p:nvSpPr>
        <p:spPr>
          <a:xfrm>
            <a:off x="4297680" y="210312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10"/>
          <p:cNvSpPr txBox="1"/>
          <p:nvPr/>
        </p:nvSpPr>
        <p:spPr>
          <a:xfrm>
            <a:off x="5577840" y="20768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94480"/>
            <a:ext cx="9071640" cy="62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ERDv2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023360" y="4206240"/>
            <a:ext cx="2011680" cy="1554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2194560" y="1645920"/>
            <a:ext cx="2011680" cy="1554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Polls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5943600" y="1645920"/>
            <a:ext cx="2011680" cy="1554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Votes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75" name="Line 5"/>
          <p:cNvCxnSpPr>
            <a:stCxn id="73" idx="3"/>
            <a:endCxn id="74" idx="1"/>
          </p:cNvCxnSpPr>
          <p:nvPr/>
        </p:nvCxnSpPr>
        <p:spPr>
          <a:xfrm>
            <a:off x="4206240" y="2423160"/>
            <a:ext cx="173772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76" name="TextShape 6"/>
          <p:cNvSpPr txBox="1"/>
          <p:nvPr/>
        </p:nvSpPr>
        <p:spPr>
          <a:xfrm>
            <a:off x="3657600" y="51206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7"/>
          <p:cNvSpPr txBox="1"/>
          <p:nvPr/>
        </p:nvSpPr>
        <p:spPr>
          <a:xfrm>
            <a:off x="3200400" y="331128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8"/>
          <p:cNvSpPr txBox="1"/>
          <p:nvPr/>
        </p:nvSpPr>
        <p:spPr>
          <a:xfrm>
            <a:off x="4297680" y="210312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9"/>
          <p:cNvSpPr txBox="1"/>
          <p:nvPr/>
        </p:nvSpPr>
        <p:spPr>
          <a:xfrm>
            <a:off x="5577840" y="20768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80" name="Line 10"/>
          <p:cNvCxnSpPr>
            <a:stCxn id="72" idx="1"/>
          </p:cNvCxnSpPr>
          <p:nvPr/>
        </p:nvCxnSpPr>
        <p:spPr>
          <a:xfrm flipH="1" flipV="1">
            <a:off x="3108960" y="3246120"/>
            <a:ext cx="914760" cy="17377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81" name="TextShape 11"/>
          <p:cNvSpPr txBox="1"/>
          <p:nvPr/>
        </p:nvSpPr>
        <p:spPr>
          <a:xfrm>
            <a:off x="7040880" y="32918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12"/>
          <p:cNvSpPr txBox="1"/>
          <p:nvPr/>
        </p:nvSpPr>
        <p:spPr>
          <a:xfrm>
            <a:off x="6126480" y="50486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83" name="Line 13"/>
          <p:cNvCxnSpPr>
            <a:stCxn id="72" idx="3"/>
            <a:endCxn id="74" idx="2"/>
          </p:cNvCxnSpPr>
          <p:nvPr/>
        </p:nvCxnSpPr>
        <p:spPr>
          <a:xfrm flipV="1">
            <a:off x="6035040" y="3200400"/>
            <a:ext cx="914760" cy="1783440"/>
          </a:xfrm>
          <a:prstGeom prst="bentConnector3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2016-02-12T15:08:28Z</dcterms:created>
  <dc:language>en-US</dc:language>
  <dcterms:modified xsi:type="dcterms:W3CDTF">2016-02-25T14:58:55Z</dcterms:modified>
  <cp:revision>7</cp:revision>
</cp:coreProperties>
</file>