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48640" y="457200"/>
            <a:ext cx="9143280" cy="338256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Poll #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017520" y="6400800"/>
            <a:ext cx="3748320" cy="63936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Submit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665520" y="4206240"/>
            <a:ext cx="182160" cy="182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3939840" y="4134240"/>
            <a:ext cx="673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4819680" y="4206240"/>
            <a:ext cx="182160" cy="182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6"/>
          <p:cNvSpPr/>
          <p:nvPr/>
        </p:nvSpPr>
        <p:spPr>
          <a:xfrm>
            <a:off x="5002560" y="4134240"/>
            <a:ext cx="940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Female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2560320" y="4663440"/>
            <a:ext cx="4754160" cy="36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Dropdown with age range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3749040" y="5303520"/>
            <a:ext cx="2102400" cy="27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Optional Zipcode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4389120" y="1944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0"/>
          <p:cNvSpPr/>
          <p:nvPr/>
        </p:nvSpPr>
        <p:spPr>
          <a:xfrm>
            <a:off x="4023360" y="7132320"/>
            <a:ext cx="1553760" cy="27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skip to results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17360" y="531360"/>
            <a:ext cx="3839760" cy="347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Pie Chart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0" y="621792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394960" y="621792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217920" y="621792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377440" y="5577840"/>
            <a:ext cx="20109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743200" y="4389120"/>
            <a:ext cx="3748320" cy="63936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 US map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06240" y="91440"/>
            <a:ext cx="1370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Poll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457200"/>
            <a:ext cx="9143280" cy="338256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Poll #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57200" y="4023360"/>
            <a:ext cx="9143280" cy="2651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Desired entry fields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Private/Public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200400" y="6766560"/>
            <a:ext cx="3748320" cy="63936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Submit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194560"/>
            <a:ext cx="9143280" cy="2651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 to poll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7520" y="30668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Backend Diagrams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94480"/>
            <a:ext cx="907092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034160" y="4186440"/>
            <a:ext cx="1645560" cy="1371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978360" y="1645920"/>
            <a:ext cx="173736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7040880" y="1645920"/>
            <a:ext cx="155412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Votes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4618800" y="3840480"/>
            <a:ext cx="27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4618800" y="2945880"/>
            <a:ext cx="27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5716080" y="1985760"/>
            <a:ext cx="27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6813000" y="1986120"/>
            <a:ext cx="2736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1160640" y="1645920"/>
            <a:ext cx="164556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3704400" y="1940040"/>
            <a:ext cx="27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2881440" y="2011680"/>
            <a:ext cx="27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8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9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0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2016-02-12T15:08:28Z</dcterms:created>
  <dc:language>en-US</dc:language>
  <dcterms:modified xsi:type="dcterms:W3CDTF">2016-03-02T10:40:44Z</dcterms:modified>
  <cp:revision>14</cp:revision>
</cp:coreProperties>
</file>