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48640" y="457200"/>
            <a:ext cx="9143640" cy="3382920"/>
          </a:xfrm>
          <a:prstGeom prst="rect">
            <a:avLst/>
          </a:prstGeom>
          <a:solidFill>
            <a:srgbClr val="3399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 Poll #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Question: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3017520" y="6400800"/>
            <a:ext cx="3748680" cy="639720"/>
          </a:xfrm>
          <a:custGeom>
            <a:avLst/>
            <a:gdLst/>
            <a:ahLst/>
            <a:rect l="l" t="t" r="r" b="b"/>
            <a:pathLst>
              <a:path w="10416" h="1780">
                <a:moveTo>
                  <a:pt x="296" y="0"/>
                </a:moveTo>
                <a:cubicBezTo>
                  <a:pt x="148" y="0"/>
                  <a:pt x="0" y="148"/>
                  <a:pt x="0" y="296"/>
                </a:cubicBezTo>
                <a:lnTo>
                  <a:pt x="0" y="1482"/>
                </a:lnTo>
                <a:cubicBezTo>
                  <a:pt x="0" y="1630"/>
                  <a:pt x="148" y="1779"/>
                  <a:pt x="296" y="1779"/>
                </a:cubicBezTo>
                <a:lnTo>
                  <a:pt x="10118" y="1779"/>
                </a:lnTo>
                <a:cubicBezTo>
                  <a:pt x="10266" y="1779"/>
                  <a:pt x="10415" y="1630"/>
                  <a:pt x="10415" y="1482"/>
                </a:cubicBezTo>
                <a:lnTo>
                  <a:pt x="10415" y="296"/>
                </a:lnTo>
                <a:cubicBezTo>
                  <a:pt x="10415" y="148"/>
                  <a:pt x="10266" y="0"/>
                  <a:pt x="10118" y="0"/>
                </a:cubicBezTo>
                <a:lnTo>
                  <a:pt x="296" y="0"/>
                </a:lnTo>
              </a:path>
            </a:pathLst>
          </a:cu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Submit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3665520" y="4206240"/>
            <a:ext cx="182520" cy="182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4"/>
          <p:cNvSpPr/>
          <p:nvPr/>
        </p:nvSpPr>
        <p:spPr>
          <a:xfrm>
            <a:off x="3939840" y="4134240"/>
            <a:ext cx="6742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Male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5"/>
          <p:cNvSpPr/>
          <p:nvPr/>
        </p:nvSpPr>
        <p:spPr>
          <a:xfrm>
            <a:off x="4819680" y="4206240"/>
            <a:ext cx="182520" cy="182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6"/>
          <p:cNvSpPr/>
          <p:nvPr/>
        </p:nvSpPr>
        <p:spPr>
          <a:xfrm>
            <a:off x="5002560" y="4134240"/>
            <a:ext cx="9406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Female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7"/>
          <p:cNvSpPr/>
          <p:nvPr/>
        </p:nvSpPr>
        <p:spPr>
          <a:xfrm>
            <a:off x="2560320" y="4663440"/>
            <a:ext cx="475452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Dropdown with age range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8"/>
          <p:cNvSpPr/>
          <p:nvPr/>
        </p:nvSpPr>
        <p:spPr>
          <a:xfrm>
            <a:off x="3749040" y="5303520"/>
            <a:ext cx="2102760" cy="273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Optional Zipcode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9"/>
          <p:cNvSpPr/>
          <p:nvPr/>
        </p:nvSpPr>
        <p:spPr>
          <a:xfrm>
            <a:off x="4389120" y="19440"/>
            <a:ext cx="8226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Home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10"/>
          <p:cNvSpPr/>
          <p:nvPr/>
        </p:nvSpPr>
        <p:spPr>
          <a:xfrm>
            <a:off x="4023360" y="7132320"/>
            <a:ext cx="1554120" cy="273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skip to results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817360" y="531360"/>
            <a:ext cx="3840120" cy="3474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Pie Chart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572000" y="6217920"/>
            <a:ext cx="639720" cy="548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5394960" y="6217920"/>
            <a:ext cx="639720" cy="548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G+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6217920" y="6217920"/>
            <a:ext cx="639720" cy="548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2377440" y="5577840"/>
            <a:ext cx="2011320" cy="548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Share: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2743200" y="4389120"/>
            <a:ext cx="3748680" cy="639720"/>
          </a:xfrm>
          <a:custGeom>
            <a:avLst/>
            <a:gdLst/>
            <a:ahLst/>
            <a:rect l="l" t="t" r="r" b="b"/>
            <a:pathLst>
              <a:path w="10416" h="1780">
                <a:moveTo>
                  <a:pt x="296" y="0"/>
                </a:moveTo>
                <a:cubicBezTo>
                  <a:pt x="148" y="0"/>
                  <a:pt x="0" y="148"/>
                  <a:pt x="0" y="296"/>
                </a:cubicBezTo>
                <a:lnTo>
                  <a:pt x="0" y="1482"/>
                </a:lnTo>
                <a:cubicBezTo>
                  <a:pt x="0" y="1630"/>
                  <a:pt x="148" y="1779"/>
                  <a:pt x="296" y="1779"/>
                </a:cubicBezTo>
                <a:lnTo>
                  <a:pt x="10118" y="1779"/>
                </a:lnTo>
                <a:cubicBezTo>
                  <a:pt x="10266" y="1779"/>
                  <a:pt x="10415" y="1630"/>
                  <a:pt x="10415" y="1482"/>
                </a:cubicBezTo>
                <a:lnTo>
                  <a:pt x="10415" y="296"/>
                </a:lnTo>
                <a:cubicBezTo>
                  <a:pt x="10415" y="148"/>
                  <a:pt x="10266" y="0"/>
                  <a:pt x="10118" y="0"/>
                </a:cubicBezTo>
                <a:lnTo>
                  <a:pt x="296" y="0"/>
                </a:lnTo>
              </a:path>
            </a:pathLst>
          </a:cu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Show US map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206240" y="91440"/>
            <a:ext cx="13712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Poll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57200" y="457200"/>
            <a:ext cx="9143640" cy="3382920"/>
          </a:xfrm>
          <a:prstGeom prst="rect">
            <a:avLst/>
          </a:prstGeom>
          <a:solidFill>
            <a:srgbClr val="3399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 Poll #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Question: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457200" y="4023360"/>
            <a:ext cx="9143640" cy="2651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Desired entry fields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Private/Public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3200400" y="6766560"/>
            <a:ext cx="3748680" cy="639720"/>
          </a:xfrm>
          <a:custGeom>
            <a:avLst/>
            <a:gdLst/>
            <a:ahLst/>
            <a:rect l="l" t="t" r="r" b="b"/>
            <a:pathLst>
              <a:path w="10416" h="1780">
                <a:moveTo>
                  <a:pt x="296" y="0"/>
                </a:moveTo>
                <a:cubicBezTo>
                  <a:pt x="148" y="0"/>
                  <a:pt x="0" y="148"/>
                  <a:pt x="0" y="296"/>
                </a:cubicBezTo>
                <a:lnTo>
                  <a:pt x="0" y="1482"/>
                </a:lnTo>
                <a:cubicBezTo>
                  <a:pt x="0" y="1630"/>
                  <a:pt x="148" y="1779"/>
                  <a:pt x="296" y="1779"/>
                </a:cubicBezTo>
                <a:lnTo>
                  <a:pt x="10118" y="1779"/>
                </a:lnTo>
                <a:cubicBezTo>
                  <a:pt x="10266" y="1779"/>
                  <a:pt x="10415" y="1630"/>
                  <a:pt x="10415" y="1482"/>
                </a:cubicBezTo>
                <a:lnTo>
                  <a:pt x="10415" y="296"/>
                </a:lnTo>
                <a:cubicBezTo>
                  <a:pt x="10415" y="148"/>
                  <a:pt x="10266" y="0"/>
                  <a:pt x="10118" y="0"/>
                </a:cubicBezTo>
                <a:lnTo>
                  <a:pt x="296" y="0"/>
                </a:lnTo>
              </a:path>
            </a:pathLst>
          </a:cu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Submit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194560"/>
            <a:ext cx="9143640" cy="2651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Link to poll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27520" y="306684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Backend Diagrams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294480"/>
            <a:ext cx="907128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ERD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006440" y="3975840"/>
            <a:ext cx="2011320" cy="15541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Users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2194560" y="1645920"/>
            <a:ext cx="2011320" cy="15541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Polls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5943600" y="1645920"/>
            <a:ext cx="2011320" cy="15541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Votes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 flipV="1">
            <a:off x="6018120" y="3199680"/>
            <a:ext cx="931320" cy="15526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6"/>
          <p:cNvSpPr/>
          <p:nvPr/>
        </p:nvSpPr>
        <p:spPr>
          <a:xfrm>
            <a:off x="4206240" y="2423160"/>
            <a:ext cx="173736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7"/>
          <p:cNvSpPr/>
          <p:nvPr/>
        </p:nvSpPr>
        <p:spPr>
          <a:xfrm>
            <a:off x="6309360" y="5140080"/>
            <a:ext cx="2739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8"/>
          <p:cNvSpPr/>
          <p:nvPr/>
        </p:nvSpPr>
        <p:spPr>
          <a:xfrm>
            <a:off x="7040880" y="3291840"/>
            <a:ext cx="2739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9"/>
          <p:cNvSpPr/>
          <p:nvPr/>
        </p:nvSpPr>
        <p:spPr>
          <a:xfrm>
            <a:off x="4297680" y="2103120"/>
            <a:ext cx="2739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10"/>
          <p:cNvSpPr/>
          <p:nvPr/>
        </p:nvSpPr>
        <p:spPr>
          <a:xfrm>
            <a:off x="5577840" y="2076840"/>
            <a:ext cx="2739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04000" y="294480"/>
            <a:ext cx="907128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ERDv2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023360" y="4206240"/>
            <a:ext cx="2011320" cy="15541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Users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2194560" y="1645920"/>
            <a:ext cx="2011320" cy="15541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Polls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5943600" y="1645920"/>
            <a:ext cx="2011320" cy="15541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Votes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4206240" y="2423160"/>
            <a:ext cx="173736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6"/>
          <p:cNvSpPr/>
          <p:nvPr/>
        </p:nvSpPr>
        <p:spPr>
          <a:xfrm>
            <a:off x="3657600" y="5120640"/>
            <a:ext cx="2739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7"/>
          <p:cNvSpPr/>
          <p:nvPr/>
        </p:nvSpPr>
        <p:spPr>
          <a:xfrm>
            <a:off x="3200400" y="3311280"/>
            <a:ext cx="2739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8"/>
          <p:cNvSpPr/>
          <p:nvPr/>
        </p:nvSpPr>
        <p:spPr>
          <a:xfrm>
            <a:off x="4297680" y="2103120"/>
            <a:ext cx="2739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9"/>
          <p:cNvSpPr/>
          <p:nvPr/>
        </p:nvSpPr>
        <p:spPr>
          <a:xfrm>
            <a:off x="5577840" y="2076840"/>
            <a:ext cx="2739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10"/>
          <p:cNvSpPr/>
          <p:nvPr/>
        </p:nvSpPr>
        <p:spPr>
          <a:xfrm>
            <a:off x="7040880" y="3291840"/>
            <a:ext cx="2739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11"/>
          <p:cNvSpPr/>
          <p:nvPr/>
        </p:nvSpPr>
        <p:spPr>
          <a:xfrm>
            <a:off x="6126480" y="5048640"/>
            <a:ext cx="2739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12"/>
          <p:cNvSpPr/>
          <p:nvPr/>
        </p:nvSpPr>
        <p:spPr>
          <a:xfrm>
            <a:off x="274680" y="4023360"/>
            <a:ext cx="2011320" cy="15541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16" name="Line 1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17" name="CustomShape 14"/>
          <p:cNvSpPr/>
          <p:nvPr/>
        </p:nvSpPr>
        <p:spPr>
          <a:xfrm>
            <a:off x="1829160" y="2011680"/>
            <a:ext cx="2739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15"/>
          <p:cNvSpPr/>
          <p:nvPr/>
        </p:nvSpPr>
        <p:spPr>
          <a:xfrm>
            <a:off x="914400" y="3657600"/>
            <a:ext cx="2739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19" name="Line 1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20" name="Line 1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Application>LibreOffice/5.0.5.2$Linux_X86_64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2016-02-12T15:08:28Z</dcterms:created>
  <dc:language>en-US</dc:language>
  <dcterms:modified xsi:type="dcterms:W3CDTF">2016-02-27T14:19:20Z</dcterms:modified>
  <cp:revision>9</cp:revision>
</cp:coreProperties>
</file>