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8"/>
    <p:restoredTop sz="94718"/>
  </p:normalViewPr>
  <p:slideViewPr>
    <p:cSldViewPr snapToGrid="0">
      <p:cViewPr>
        <p:scale>
          <a:sx n="60" d="100"/>
          <a:sy n="60" d="100"/>
        </p:scale>
        <p:origin x="352" y="1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07D205-F318-43D5-AB6A-36575382AFF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F020B25-0F1A-41D5-BC8F-57DC5DAB5AC3}">
      <dgm:prSet/>
      <dgm:spPr/>
      <dgm:t>
        <a:bodyPr/>
        <a:lstStyle/>
        <a:p>
          <a:r>
            <a:rPr lang="en-US" b="1" dirty="0"/>
            <a:t> </a:t>
          </a:r>
          <a:r>
            <a:rPr lang="en-US" dirty="0"/>
            <a:t>Clone or unzip the project files</a:t>
          </a:r>
        </a:p>
      </dgm:t>
    </dgm:pt>
    <dgm:pt modelId="{D1DB8668-A83E-4955-BCE6-F8EAD26289DC}" type="parTrans" cxnId="{1FB6C2C8-3AF0-428D-80C3-BF3033D68E02}">
      <dgm:prSet/>
      <dgm:spPr/>
      <dgm:t>
        <a:bodyPr/>
        <a:lstStyle/>
        <a:p>
          <a:endParaRPr lang="en-US"/>
        </a:p>
      </dgm:t>
    </dgm:pt>
    <dgm:pt modelId="{3B43F64D-123B-4289-8F18-B64E1950202E}" type="sibTrans" cxnId="{1FB6C2C8-3AF0-428D-80C3-BF3033D68E02}">
      <dgm:prSet phldrT="1" phldr="0"/>
      <dgm:spPr/>
      <dgm:t>
        <a:bodyPr/>
        <a:lstStyle/>
        <a:p>
          <a:endParaRPr lang="en-US"/>
        </a:p>
      </dgm:t>
    </dgm:pt>
    <dgm:pt modelId="{2F7E73FC-ECC1-4B03-9251-EE6F6E07AA74}">
      <dgm:prSet/>
      <dgm:spPr/>
      <dgm:t>
        <a:bodyPr/>
        <a:lstStyle/>
        <a:p>
          <a:r>
            <a:rPr lang="en-US" dirty="0"/>
            <a:t>Set up </a:t>
          </a:r>
          <a:r>
            <a:rPr lang="en-US" dirty="0" err="1"/>
            <a:t>vrttual</a:t>
          </a:r>
          <a:r>
            <a:rPr lang="en-US" dirty="0"/>
            <a:t> Environment</a:t>
          </a:r>
        </a:p>
      </dgm:t>
    </dgm:pt>
    <dgm:pt modelId="{4E688C18-ECCB-4856-B2A2-8FFCCAF081A2}" type="parTrans" cxnId="{499E8906-6872-44ED-A623-28FA7716F5CF}">
      <dgm:prSet/>
      <dgm:spPr/>
      <dgm:t>
        <a:bodyPr/>
        <a:lstStyle/>
        <a:p>
          <a:endParaRPr lang="en-US"/>
        </a:p>
      </dgm:t>
    </dgm:pt>
    <dgm:pt modelId="{E94365CC-6731-4A1E-84BE-BCB577334E0B}" type="sibTrans" cxnId="{499E8906-6872-44ED-A623-28FA7716F5CF}">
      <dgm:prSet phldrT="2" phldr="0"/>
      <dgm:spPr/>
      <dgm:t>
        <a:bodyPr/>
        <a:lstStyle/>
        <a:p>
          <a:endParaRPr lang="en-US"/>
        </a:p>
      </dgm:t>
    </dgm:pt>
    <dgm:pt modelId="{6F36D189-A476-45B8-93B3-A30CA3384335}">
      <dgm:prSet/>
      <dgm:spPr/>
      <dgm:t>
        <a:bodyPr/>
        <a:lstStyle/>
        <a:p>
          <a:r>
            <a:rPr lang="en-US"/>
            <a:t>python3 -m venv venv</a:t>
          </a:r>
        </a:p>
      </dgm:t>
    </dgm:pt>
    <dgm:pt modelId="{B29F3767-E3D4-4E02-94E3-9B61D9D43FB9}" type="parTrans" cxnId="{47C6AF52-711D-4606-AA3A-155790920277}">
      <dgm:prSet/>
      <dgm:spPr/>
      <dgm:t>
        <a:bodyPr/>
        <a:lstStyle/>
        <a:p>
          <a:endParaRPr lang="en-US"/>
        </a:p>
      </dgm:t>
    </dgm:pt>
    <dgm:pt modelId="{5D77600F-D111-4F34-BE0D-D57B8A64D638}" type="sibTrans" cxnId="{47C6AF52-711D-4606-AA3A-155790920277}">
      <dgm:prSet/>
      <dgm:spPr/>
      <dgm:t>
        <a:bodyPr/>
        <a:lstStyle/>
        <a:p>
          <a:endParaRPr lang="en-US"/>
        </a:p>
      </dgm:t>
    </dgm:pt>
    <dgm:pt modelId="{575DBDD4-AA64-456A-935A-8323252D5994}">
      <dgm:prSet/>
      <dgm:spPr/>
      <dgm:t>
        <a:bodyPr/>
        <a:lstStyle/>
        <a:p>
          <a:r>
            <a:rPr lang="en-US" dirty="0"/>
            <a:t>Activate Virtual Environment</a:t>
          </a:r>
        </a:p>
      </dgm:t>
    </dgm:pt>
    <dgm:pt modelId="{8E635965-E774-4560-9DC5-67CF9FF0DE86}" type="parTrans" cxnId="{D5E0E3B8-686C-41A8-A971-A3BCB8AD5DE4}">
      <dgm:prSet/>
      <dgm:spPr/>
      <dgm:t>
        <a:bodyPr/>
        <a:lstStyle/>
        <a:p>
          <a:endParaRPr lang="en-US"/>
        </a:p>
      </dgm:t>
    </dgm:pt>
    <dgm:pt modelId="{CF7E057A-53DC-4BA7-989C-5F90F8B9FA69}" type="sibTrans" cxnId="{D5E0E3B8-686C-41A8-A971-A3BCB8AD5DE4}">
      <dgm:prSet phldrT="3" phldr="0"/>
      <dgm:spPr/>
      <dgm:t>
        <a:bodyPr/>
        <a:lstStyle/>
        <a:p>
          <a:endParaRPr lang="en-US"/>
        </a:p>
      </dgm:t>
    </dgm:pt>
    <dgm:pt modelId="{7F787E23-EC59-4EAE-8ABF-572DBDD344C5}">
      <dgm:prSet/>
      <dgm:spPr/>
      <dgm:t>
        <a:bodyPr/>
        <a:lstStyle/>
        <a:p>
          <a:r>
            <a:rPr lang="en-US" dirty="0"/>
            <a:t>source </a:t>
          </a:r>
          <a:r>
            <a:rPr lang="en-US" dirty="0" err="1"/>
            <a:t>venv</a:t>
          </a:r>
          <a:r>
            <a:rPr lang="en-US" dirty="0"/>
            <a:t>/bin/activate</a:t>
          </a:r>
        </a:p>
      </dgm:t>
    </dgm:pt>
    <dgm:pt modelId="{40C06B06-A310-4EF4-8581-CDA54D76946B}" type="parTrans" cxnId="{D60F46A5-E204-4D7E-9871-0A51B5178BF5}">
      <dgm:prSet/>
      <dgm:spPr/>
      <dgm:t>
        <a:bodyPr/>
        <a:lstStyle/>
        <a:p>
          <a:endParaRPr lang="en-US"/>
        </a:p>
      </dgm:t>
    </dgm:pt>
    <dgm:pt modelId="{B233F51C-F56B-474C-B8E1-329DE8B9F86B}" type="sibTrans" cxnId="{D60F46A5-E204-4D7E-9871-0A51B5178BF5}">
      <dgm:prSet/>
      <dgm:spPr/>
      <dgm:t>
        <a:bodyPr/>
        <a:lstStyle/>
        <a:p>
          <a:endParaRPr lang="en-US"/>
        </a:p>
      </dgm:t>
    </dgm:pt>
    <dgm:pt modelId="{9495F946-D9F2-4E55-B2AC-04B0EEB6CD8F}">
      <dgm:prSet/>
      <dgm:spPr/>
      <dgm:t>
        <a:bodyPr/>
        <a:lstStyle/>
        <a:p>
          <a:r>
            <a:rPr lang="en-US" dirty="0"/>
            <a:t>Install Required Packages</a:t>
          </a:r>
        </a:p>
      </dgm:t>
    </dgm:pt>
    <dgm:pt modelId="{ADF9F233-6AA4-4C51-B370-8F67AFC52880}" type="parTrans" cxnId="{2F49505A-F77F-415B-9E46-372C1DD7AAEA}">
      <dgm:prSet/>
      <dgm:spPr/>
      <dgm:t>
        <a:bodyPr/>
        <a:lstStyle/>
        <a:p>
          <a:endParaRPr lang="en-US"/>
        </a:p>
      </dgm:t>
    </dgm:pt>
    <dgm:pt modelId="{15C9FEED-DAC4-4801-A0C6-FF2A0E29CDD8}" type="sibTrans" cxnId="{2F49505A-F77F-415B-9E46-372C1DD7AAEA}">
      <dgm:prSet phldrT="4" phldr="0"/>
      <dgm:spPr/>
      <dgm:t>
        <a:bodyPr/>
        <a:lstStyle/>
        <a:p>
          <a:endParaRPr lang="en-US"/>
        </a:p>
      </dgm:t>
    </dgm:pt>
    <dgm:pt modelId="{114A2B15-A743-4FA3-BFAB-C05AE127A970}">
      <dgm:prSet/>
      <dgm:spPr/>
      <dgm:t>
        <a:bodyPr/>
        <a:lstStyle/>
        <a:p>
          <a:r>
            <a:rPr lang="en-US" dirty="0"/>
            <a:t>pip install </a:t>
          </a:r>
          <a:r>
            <a:rPr lang="en-US" dirty="0" err="1"/>
            <a:t>django</a:t>
          </a:r>
          <a:r>
            <a:rPr lang="en-US" dirty="0"/>
            <a:t> matplotlib</a:t>
          </a:r>
        </a:p>
      </dgm:t>
    </dgm:pt>
    <dgm:pt modelId="{23C86491-A44F-4BE3-8515-443C15B620BB}" type="parTrans" cxnId="{4697249D-F5CD-4A2F-9421-F35EE385C697}">
      <dgm:prSet/>
      <dgm:spPr/>
      <dgm:t>
        <a:bodyPr/>
        <a:lstStyle/>
        <a:p>
          <a:endParaRPr lang="en-US"/>
        </a:p>
      </dgm:t>
    </dgm:pt>
    <dgm:pt modelId="{5E4462A3-83E7-4FCF-963A-FDD5F090D004}" type="sibTrans" cxnId="{4697249D-F5CD-4A2F-9421-F35EE385C697}">
      <dgm:prSet/>
      <dgm:spPr/>
      <dgm:t>
        <a:bodyPr/>
        <a:lstStyle/>
        <a:p>
          <a:endParaRPr lang="en-US"/>
        </a:p>
      </dgm:t>
    </dgm:pt>
    <dgm:pt modelId="{71F4E509-563F-499A-8688-7F269A9F8FAA}">
      <dgm:prSet/>
      <dgm:spPr/>
      <dgm:t>
        <a:bodyPr/>
        <a:lstStyle/>
        <a:p>
          <a:r>
            <a:rPr lang="en-US" dirty="0"/>
            <a:t>pip install pillow</a:t>
          </a:r>
        </a:p>
      </dgm:t>
    </dgm:pt>
    <dgm:pt modelId="{7EFBB3D2-02AB-430D-8797-E5C5E3AA9F99}" type="parTrans" cxnId="{932D22D5-6ECB-4F52-B561-71EC432CB625}">
      <dgm:prSet/>
      <dgm:spPr/>
      <dgm:t>
        <a:bodyPr/>
        <a:lstStyle/>
        <a:p>
          <a:endParaRPr lang="en-US"/>
        </a:p>
      </dgm:t>
    </dgm:pt>
    <dgm:pt modelId="{4EC50D08-3CC0-4EA9-9D0A-A5C995F4F03A}" type="sibTrans" cxnId="{932D22D5-6ECB-4F52-B561-71EC432CB625}">
      <dgm:prSet/>
      <dgm:spPr/>
      <dgm:t>
        <a:bodyPr/>
        <a:lstStyle/>
        <a:p>
          <a:endParaRPr lang="en-US"/>
        </a:p>
      </dgm:t>
    </dgm:pt>
    <dgm:pt modelId="{E4FE8202-7D3D-4D4B-9A02-7D494E3825D0}">
      <dgm:prSet/>
      <dgm:spPr/>
      <dgm:t>
        <a:bodyPr/>
        <a:lstStyle/>
        <a:p>
          <a:r>
            <a:rPr lang="en-US" dirty="0"/>
            <a:t>Apply Migrations</a:t>
          </a:r>
        </a:p>
      </dgm:t>
    </dgm:pt>
    <dgm:pt modelId="{BD69CB49-01E6-4544-B2B6-22E2D71E2815}" type="parTrans" cxnId="{4A504401-746B-4E32-8623-783355458A48}">
      <dgm:prSet/>
      <dgm:spPr/>
      <dgm:t>
        <a:bodyPr/>
        <a:lstStyle/>
        <a:p>
          <a:endParaRPr lang="en-US"/>
        </a:p>
      </dgm:t>
    </dgm:pt>
    <dgm:pt modelId="{5011D7AB-AA71-4715-AB33-013AA6D8AB15}" type="sibTrans" cxnId="{4A504401-746B-4E32-8623-783355458A48}">
      <dgm:prSet phldrT="5" phldr="0"/>
      <dgm:spPr/>
      <dgm:t>
        <a:bodyPr/>
        <a:lstStyle/>
        <a:p>
          <a:endParaRPr lang="en-US"/>
        </a:p>
      </dgm:t>
    </dgm:pt>
    <dgm:pt modelId="{1759002F-B52A-4558-BE71-F0B4F435B727}">
      <dgm:prSet/>
      <dgm:spPr/>
      <dgm:t>
        <a:bodyPr/>
        <a:lstStyle/>
        <a:p>
          <a:r>
            <a:rPr lang="en-US" dirty="0"/>
            <a:t>Run the development server</a:t>
          </a:r>
        </a:p>
      </dgm:t>
    </dgm:pt>
    <dgm:pt modelId="{BFDEE4BF-4576-484F-9FF0-D7B8039689C3}" type="parTrans" cxnId="{F23C0F0F-2845-4F72-A42A-F45F03568613}">
      <dgm:prSet/>
      <dgm:spPr/>
      <dgm:t>
        <a:bodyPr/>
        <a:lstStyle/>
        <a:p>
          <a:endParaRPr lang="en-US"/>
        </a:p>
      </dgm:t>
    </dgm:pt>
    <dgm:pt modelId="{92DA37AE-C132-4F96-9125-2AE252E29497}" type="sibTrans" cxnId="{F23C0F0F-2845-4F72-A42A-F45F03568613}">
      <dgm:prSet phldrT="6" phldr="0"/>
      <dgm:spPr/>
      <dgm:t>
        <a:bodyPr/>
        <a:lstStyle/>
        <a:p>
          <a:endParaRPr lang="en-US"/>
        </a:p>
      </dgm:t>
    </dgm:pt>
    <dgm:pt modelId="{DEEDA94A-CEF0-4F9A-8D7A-70E1E9031CB2}">
      <dgm:prSet/>
      <dgm:spPr/>
      <dgm:t>
        <a:bodyPr/>
        <a:lstStyle/>
        <a:p>
          <a:r>
            <a:rPr lang="en-US" dirty="0"/>
            <a:t>Visit</a:t>
          </a:r>
        </a:p>
      </dgm:t>
    </dgm:pt>
    <dgm:pt modelId="{3A991081-7C4D-4B34-8102-F1011059B6FB}" type="parTrans" cxnId="{185A53E7-32AB-4615-B2B4-7861EA68516E}">
      <dgm:prSet/>
      <dgm:spPr/>
      <dgm:t>
        <a:bodyPr/>
        <a:lstStyle/>
        <a:p>
          <a:endParaRPr lang="en-US"/>
        </a:p>
      </dgm:t>
    </dgm:pt>
    <dgm:pt modelId="{4289E131-1333-4FE5-A438-DD1A7960101E}" type="sibTrans" cxnId="{185A53E7-32AB-4615-B2B4-7861EA68516E}">
      <dgm:prSet phldrT="7" phldr="0"/>
      <dgm:spPr/>
      <dgm:t>
        <a:bodyPr/>
        <a:lstStyle/>
        <a:p>
          <a:endParaRPr lang="en-US"/>
        </a:p>
      </dgm:t>
    </dgm:pt>
    <dgm:pt modelId="{97C36215-7771-5B43-86EE-CE0142B8D6BD}">
      <dgm:prSet/>
      <dgm:spPr/>
      <dgm:t>
        <a:bodyPr/>
        <a:lstStyle/>
        <a:p>
          <a:pPr>
            <a:buNone/>
          </a:pPr>
          <a:r>
            <a:rPr lang="en-US"/>
            <a:t>Seed the DB with Sample Data</a:t>
          </a:r>
          <a:endParaRPr lang="en-US" dirty="0"/>
        </a:p>
      </dgm:t>
    </dgm:pt>
    <dgm:pt modelId="{81080E5E-9BFF-AB4D-B79C-F3997C871C94}" type="parTrans" cxnId="{8716BB57-6059-5340-B565-2A69A61FFE4F}">
      <dgm:prSet/>
      <dgm:spPr/>
      <dgm:t>
        <a:bodyPr/>
        <a:lstStyle/>
        <a:p>
          <a:endParaRPr lang="en-US"/>
        </a:p>
      </dgm:t>
    </dgm:pt>
    <dgm:pt modelId="{C3454419-B610-BE42-A726-92483641701D}" type="sibTrans" cxnId="{8716BB57-6059-5340-B565-2A69A61FFE4F}">
      <dgm:prSet/>
      <dgm:spPr/>
      <dgm:t>
        <a:bodyPr/>
        <a:lstStyle/>
        <a:p>
          <a:endParaRPr lang="en-US"/>
        </a:p>
      </dgm:t>
    </dgm:pt>
    <dgm:pt modelId="{454381B4-5755-424D-A393-C1235B32CE01}" type="pres">
      <dgm:prSet presAssocID="{4F07D205-F318-43D5-AB6A-36575382AFF2}" presName="Name0" presStyleCnt="0">
        <dgm:presLayoutVars>
          <dgm:dir/>
          <dgm:animLvl val="lvl"/>
          <dgm:resizeHandles val="exact"/>
        </dgm:presLayoutVars>
      </dgm:prSet>
      <dgm:spPr/>
    </dgm:pt>
    <dgm:pt modelId="{75DEE9EA-C7CE-BC43-81DF-F00378373F0F}" type="pres">
      <dgm:prSet presAssocID="{2F020B25-0F1A-41D5-BC8F-57DC5DAB5AC3}" presName="linNode" presStyleCnt="0"/>
      <dgm:spPr/>
    </dgm:pt>
    <dgm:pt modelId="{1DC3ACB7-795C-3141-88BC-6F53F9ACC760}" type="pres">
      <dgm:prSet presAssocID="{2F020B25-0F1A-41D5-BC8F-57DC5DAB5AC3}" presName="parentText" presStyleLbl="node1" presStyleIdx="0" presStyleCnt="8" custLinFactNeighborX="0" custLinFactNeighborY="3724">
        <dgm:presLayoutVars>
          <dgm:chMax val="1"/>
          <dgm:bulletEnabled val="1"/>
        </dgm:presLayoutVars>
      </dgm:prSet>
      <dgm:spPr/>
    </dgm:pt>
    <dgm:pt modelId="{8D740046-690A-7B4E-99F7-9AB0C6482705}" type="pres">
      <dgm:prSet presAssocID="{3B43F64D-123B-4289-8F18-B64E1950202E}" presName="sp" presStyleCnt="0"/>
      <dgm:spPr/>
    </dgm:pt>
    <dgm:pt modelId="{F7183085-DA42-4E45-8A6A-0CFDE601F741}" type="pres">
      <dgm:prSet presAssocID="{2F7E73FC-ECC1-4B03-9251-EE6F6E07AA74}" presName="linNode" presStyleCnt="0"/>
      <dgm:spPr/>
    </dgm:pt>
    <dgm:pt modelId="{CEFE7301-6263-714C-AD3F-9F58254BB534}" type="pres">
      <dgm:prSet presAssocID="{2F7E73FC-ECC1-4B03-9251-EE6F6E07AA74}" presName="parentText" presStyleLbl="node1" presStyleIdx="1" presStyleCnt="8">
        <dgm:presLayoutVars>
          <dgm:chMax val="1"/>
          <dgm:bulletEnabled val="1"/>
        </dgm:presLayoutVars>
      </dgm:prSet>
      <dgm:spPr/>
    </dgm:pt>
    <dgm:pt modelId="{51C638C0-1067-414D-BF9C-ECCBD39E9CB5}" type="pres">
      <dgm:prSet presAssocID="{2F7E73FC-ECC1-4B03-9251-EE6F6E07AA74}" presName="descendantText" presStyleLbl="alignAccFollowNode1" presStyleIdx="0" presStyleCnt="3" custLinFactNeighborX="0" custLinFactNeighborY="-4262">
        <dgm:presLayoutVars>
          <dgm:bulletEnabled val="1"/>
        </dgm:presLayoutVars>
      </dgm:prSet>
      <dgm:spPr/>
    </dgm:pt>
    <dgm:pt modelId="{26B3B1EB-017F-9147-9943-4F4CEA2D3A0B}" type="pres">
      <dgm:prSet presAssocID="{E94365CC-6731-4A1E-84BE-BCB577334E0B}" presName="sp" presStyleCnt="0"/>
      <dgm:spPr/>
    </dgm:pt>
    <dgm:pt modelId="{CB0437F2-8BCC-714A-AF45-33EA7B532466}" type="pres">
      <dgm:prSet presAssocID="{575DBDD4-AA64-456A-935A-8323252D5994}" presName="linNode" presStyleCnt="0"/>
      <dgm:spPr/>
    </dgm:pt>
    <dgm:pt modelId="{072CED7E-321E-C642-9D8A-565FED59D819}" type="pres">
      <dgm:prSet presAssocID="{575DBDD4-AA64-456A-935A-8323252D5994}" presName="parentText" presStyleLbl="node1" presStyleIdx="2" presStyleCnt="8">
        <dgm:presLayoutVars>
          <dgm:chMax val="1"/>
          <dgm:bulletEnabled val="1"/>
        </dgm:presLayoutVars>
      </dgm:prSet>
      <dgm:spPr/>
    </dgm:pt>
    <dgm:pt modelId="{D516CE00-5EB4-2540-BD9D-8EA0D0A41B32}" type="pres">
      <dgm:prSet presAssocID="{575DBDD4-AA64-456A-935A-8323252D5994}" presName="descendantText" presStyleLbl="alignAccFollowNode1" presStyleIdx="1" presStyleCnt="3">
        <dgm:presLayoutVars>
          <dgm:bulletEnabled val="1"/>
        </dgm:presLayoutVars>
      </dgm:prSet>
      <dgm:spPr/>
    </dgm:pt>
    <dgm:pt modelId="{C94369B4-75A6-8A4D-BF27-884ABCFA27CA}" type="pres">
      <dgm:prSet presAssocID="{CF7E057A-53DC-4BA7-989C-5F90F8B9FA69}" presName="sp" presStyleCnt="0"/>
      <dgm:spPr/>
    </dgm:pt>
    <dgm:pt modelId="{7B07D731-8254-4542-A1B0-024E0004D19C}" type="pres">
      <dgm:prSet presAssocID="{9495F946-D9F2-4E55-B2AC-04B0EEB6CD8F}" presName="linNode" presStyleCnt="0"/>
      <dgm:spPr/>
    </dgm:pt>
    <dgm:pt modelId="{86535F95-DF20-FD4F-864E-682ADF247BCE}" type="pres">
      <dgm:prSet presAssocID="{9495F946-D9F2-4E55-B2AC-04B0EEB6CD8F}" presName="parentText" presStyleLbl="node1" presStyleIdx="3" presStyleCnt="8">
        <dgm:presLayoutVars>
          <dgm:chMax val="1"/>
          <dgm:bulletEnabled val="1"/>
        </dgm:presLayoutVars>
      </dgm:prSet>
      <dgm:spPr/>
    </dgm:pt>
    <dgm:pt modelId="{0BBB05C4-82C7-FB4C-934B-DF85566EDE85}" type="pres">
      <dgm:prSet presAssocID="{9495F946-D9F2-4E55-B2AC-04B0EEB6CD8F}" presName="descendantText" presStyleLbl="alignAccFollowNode1" presStyleIdx="2" presStyleCnt="3">
        <dgm:presLayoutVars>
          <dgm:bulletEnabled val="1"/>
        </dgm:presLayoutVars>
      </dgm:prSet>
      <dgm:spPr/>
    </dgm:pt>
    <dgm:pt modelId="{8D7036C3-9321-D546-969F-D082C18B7159}" type="pres">
      <dgm:prSet presAssocID="{15C9FEED-DAC4-4801-A0C6-FF2A0E29CDD8}" presName="sp" presStyleCnt="0"/>
      <dgm:spPr/>
    </dgm:pt>
    <dgm:pt modelId="{2243DF98-FDDF-6E47-91D6-3833F8329FE5}" type="pres">
      <dgm:prSet presAssocID="{E4FE8202-7D3D-4D4B-9A02-7D494E3825D0}" presName="linNode" presStyleCnt="0"/>
      <dgm:spPr/>
    </dgm:pt>
    <dgm:pt modelId="{03DD1FCB-484B-BB44-95EC-1F4FB3738CE8}" type="pres">
      <dgm:prSet presAssocID="{E4FE8202-7D3D-4D4B-9A02-7D494E3825D0}" presName="parentText" presStyleLbl="node1" presStyleIdx="4" presStyleCnt="8">
        <dgm:presLayoutVars>
          <dgm:chMax val="1"/>
          <dgm:bulletEnabled val="1"/>
        </dgm:presLayoutVars>
      </dgm:prSet>
      <dgm:spPr/>
    </dgm:pt>
    <dgm:pt modelId="{C3F587A2-6803-DB4E-B93E-AFC00251BC17}" type="pres">
      <dgm:prSet presAssocID="{5011D7AB-AA71-4715-AB33-013AA6D8AB15}" presName="sp" presStyleCnt="0"/>
      <dgm:spPr/>
    </dgm:pt>
    <dgm:pt modelId="{C4E1BC43-8803-2C48-923C-C032110B9103}" type="pres">
      <dgm:prSet presAssocID="{1759002F-B52A-4558-BE71-F0B4F435B727}" presName="linNode" presStyleCnt="0"/>
      <dgm:spPr/>
    </dgm:pt>
    <dgm:pt modelId="{085EDA18-3361-9848-ADA3-BBEC85FCA851}" type="pres">
      <dgm:prSet presAssocID="{1759002F-B52A-4558-BE71-F0B4F435B727}" presName="parentText" presStyleLbl="node1" presStyleIdx="5" presStyleCnt="8">
        <dgm:presLayoutVars>
          <dgm:chMax val="1"/>
          <dgm:bulletEnabled val="1"/>
        </dgm:presLayoutVars>
      </dgm:prSet>
      <dgm:spPr/>
    </dgm:pt>
    <dgm:pt modelId="{DE16CB62-9BAC-EA42-B00C-0D78C7878064}" type="pres">
      <dgm:prSet presAssocID="{92DA37AE-C132-4F96-9125-2AE252E29497}" presName="sp" presStyleCnt="0"/>
      <dgm:spPr/>
    </dgm:pt>
    <dgm:pt modelId="{4CBF3777-683A-5649-B6F0-559F6ABCE71F}" type="pres">
      <dgm:prSet presAssocID="{97C36215-7771-5B43-86EE-CE0142B8D6BD}" presName="linNode" presStyleCnt="0"/>
      <dgm:spPr/>
    </dgm:pt>
    <dgm:pt modelId="{78E77E8B-9291-3F45-BB53-9E8674966307}" type="pres">
      <dgm:prSet presAssocID="{97C36215-7771-5B43-86EE-CE0142B8D6BD}" presName="parentText" presStyleLbl="node1" presStyleIdx="6" presStyleCnt="8">
        <dgm:presLayoutVars>
          <dgm:chMax val="1"/>
          <dgm:bulletEnabled val="1"/>
        </dgm:presLayoutVars>
      </dgm:prSet>
      <dgm:spPr/>
    </dgm:pt>
    <dgm:pt modelId="{6EEA436E-71AC-D046-9479-6DC3701ED7F2}" type="pres">
      <dgm:prSet presAssocID="{C3454419-B610-BE42-A726-92483641701D}" presName="sp" presStyleCnt="0"/>
      <dgm:spPr/>
    </dgm:pt>
    <dgm:pt modelId="{A9B95308-D9D0-BB4C-B050-76A11D6EF8C0}" type="pres">
      <dgm:prSet presAssocID="{DEEDA94A-CEF0-4F9A-8D7A-70E1E9031CB2}" presName="linNode" presStyleCnt="0"/>
      <dgm:spPr/>
    </dgm:pt>
    <dgm:pt modelId="{4B8A7491-6FDD-A747-B784-62DD7116EC71}" type="pres">
      <dgm:prSet presAssocID="{DEEDA94A-CEF0-4F9A-8D7A-70E1E9031CB2}" presName="parentText" presStyleLbl="node1" presStyleIdx="7" presStyleCnt="8" custLinFactNeighborX="0" custLinFactNeighborY="6632">
        <dgm:presLayoutVars>
          <dgm:chMax val="1"/>
          <dgm:bulletEnabled val="1"/>
        </dgm:presLayoutVars>
      </dgm:prSet>
      <dgm:spPr/>
    </dgm:pt>
  </dgm:ptLst>
  <dgm:cxnLst>
    <dgm:cxn modelId="{4A504401-746B-4E32-8623-783355458A48}" srcId="{4F07D205-F318-43D5-AB6A-36575382AFF2}" destId="{E4FE8202-7D3D-4D4B-9A02-7D494E3825D0}" srcOrd="4" destOrd="0" parTransId="{BD69CB49-01E6-4544-B2B6-22E2D71E2815}" sibTransId="{5011D7AB-AA71-4715-AB33-013AA6D8AB15}"/>
    <dgm:cxn modelId="{499E8906-6872-44ED-A623-28FA7716F5CF}" srcId="{4F07D205-F318-43D5-AB6A-36575382AFF2}" destId="{2F7E73FC-ECC1-4B03-9251-EE6F6E07AA74}" srcOrd="1" destOrd="0" parTransId="{4E688C18-ECCB-4856-B2A2-8FFCCAF081A2}" sibTransId="{E94365CC-6731-4A1E-84BE-BCB577334E0B}"/>
    <dgm:cxn modelId="{D6077107-B07A-AB46-AD32-2CEC8BA0A0E2}" type="presOf" srcId="{7F787E23-EC59-4EAE-8ABF-572DBDD344C5}" destId="{D516CE00-5EB4-2540-BD9D-8EA0D0A41B32}" srcOrd="0" destOrd="0" presId="urn:microsoft.com/office/officeart/2005/8/layout/vList5"/>
    <dgm:cxn modelId="{4636240C-33EF-074E-9C6E-6815256A0CC0}" type="presOf" srcId="{1759002F-B52A-4558-BE71-F0B4F435B727}" destId="{085EDA18-3361-9848-ADA3-BBEC85FCA851}" srcOrd="0" destOrd="0" presId="urn:microsoft.com/office/officeart/2005/8/layout/vList5"/>
    <dgm:cxn modelId="{F23C0F0F-2845-4F72-A42A-F45F03568613}" srcId="{4F07D205-F318-43D5-AB6A-36575382AFF2}" destId="{1759002F-B52A-4558-BE71-F0B4F435B727}" srcOrd="5" destOrd="0" parTransId="{BFDEE4BF-4576-484F-9FF0-D7B8039689C3}" sibTransId="{92DA37AE-C132-4F96-9125-2AE252E29497}"/>
    <dgm:cxn modelId="{D5D80A2C-9141-F94A-99DA-6C4B5FF94E9C}" type="presOf" srcId="{9495F946-D9F2-4E55-B2AC-04B0EEB6CD8F}" destId="{86535F95-DF20-FD4F-864E-682ADF247BCE}" srcOrd="0" destOrd="0" presId="urn:microsoft.com/office/officeart/2005/8/layout/vList5"/>
    <dgm:cxn modelId="{79C3FD4E-293D-7B45-8D7F-9C34021EBFB1}" type="presOf" srcId="{2F020B25-0F1A-41D5-BC8F-57DC5DAB5AC3}" destId="{1DC3ACB7-795C-3141-88BC-6F53F9ACC760}" srcOrd="0" destOrd="0" presId="urn:microsoft.com/office/officeart/2005/8/layout/vList5"/>
    <dgm:cxn modelId="{47C6AF52-711D-4606-AA3A-155790920277}" srcId="{2F7E73FC-ECC1-4B03-9251-EE6F6E07AA74}" destId="{6F36D189-A476-45B8-93B3-A30CA3384335}" srcOrd="0" destOrd="0" parTransId="{B29F3767-E3D4-4E02-94E3-9B61D9D43FB9}" sibTransId="{5D77600F-D111-4F34-BE0D-D57B8A64D638}"/>
    <dgm:cxn modelId="{8716BB57-6059-5340-B565-2A69A61FFE4F}" srcId="{4F07D205-F318-43D5-AB6A-36575382AFF2}" destId="{97C36215-7771-5B43-86EE-CE0142B8D6BD}" srcOrd="6" destOrd="0" parTransId="{81080E5E-9BFF-AB4D-B79C-F3997C871C94}" sibTransId="{C3454419-B610-BE42-A726-92483641701D}"/>
    <dgm:cxn modelId="{EC2B0859-216E-F840-9E18-CE18BFA443CA}" type="presOf" srcId="{575DBDD4-AA64-456A-935A-8323252D5994}" destId="{072CED7E-321E-C642-9D8A-565FED59D819}" srcOrd="0" destOrd="0" presId="urn:microsoft.com/office/officeart/2005/8/layout/vList5"/>
    <dgm:cxn modelId="{2F49505A-F77F-415B-9E46-372C1DD7AAEA}" srcId="{4F07D205-F318-43D5-AB6A-36575382AFF2}" destId="{9495F946-D9F2-4E55-B2AC-04B0EEB6CD8F}" srcOrd="3" destOrd="0" parTransId="{ADF9F233-6AA4-4C51-B370-8F67AFC52880}" sibTransId="{15C9FEED-DAC4-4801-A0C6-FF2A0E29CDD8}"/>
    <dgm:cxn modelId="{825E7163-1971-FB47-82C3-17BFF171E515}" type="presOf" srcId="{DEEDA94A-CEF0-4F9A-8D7A-70E1E9031CB2}" destId="{4B8A7491-6FDD-A747-B784-62DD7116EC71}" srcOrd="0" destOrd="0" presId="urn:microsoft.com/office/officeart/2005/8/layout/vList5"/>
    <dgm:cxn modelId="{B30D8A6B-A235-0E45-A566-AE3CD5BDCFD2}" type="presOf" srcId="{71F4E509-563F-499A-8688-7F269A9F8FAA}" destId="{0BBB05C4-82C7-FB4C-934B-DF85566EDE85}" srcOrd="0" destOrd="1" presId="urn:microsoft.com/office/officeart/2005/8/layout/vList5"/>
    <dgm:cxn modelId="{F7FEDF6D-DCC7-4843-B77A-06E71B9A2379}" type="presOf" srcId="{114A2B15-A743-4FA3-BFAB-C05AE127A970}" destId="{0BBB05C4-82C7-FB4C-934B-DF85566EDE85}" srcOrd="0" destOrd="0" presId="urn:microsoft.com/office/officeart/2005/8/layout/vList5"/>
    <dgm:cxn modelId="{7628507E-0636-F545-95E9-5B43470F49FA}" type="presOf" srcId="{E4FE8202-7D3D-4D4B-9A02-7D494E3825D0}" destId="{03DD1FCB-484B-BB44-95EC-1F4FB3738CE8}" srcOrd="0" destOrd="0" presId="urn:microsoft.com/office/officeart/2005/8/layout/vList5"/>
    <dgm:cxn modelId="{576BCC83-B6B5-1248-85D5-49DA5E00048B}" type="presOf" srcId="{6F36D189-A476-45B8-93B3-A30CA3384335}" destId="{51C638C0-1067-414D-BF9C-ECCBD39E9CB5}" srcOrd="0" destOrd="0" presId="urn:microsoft.com/office/officeart/2005/8/layout/vList5"/>
    <dgm:cxn modelId="{B9CB0986-8A88-584C-84C7-FF25C6501BB7}" type="presOf" srcId="{2F7E73FC-ECC1-4B03-9251-EE6F6E07AA74}" destId="{CEFE7301-6263-714C-AD3F-9F58254BB534}" srcOrd="0" destOrd="0" presId="urn:microsoft.com/office/officeart/2005/8/layout/vList5"/>
    <dgm:cxn modelId="{818F179C-D6FA-B447-B3CE-92A3B0334310}" type="presOf" srcId="{97C36215-7771-5B43-86EE-CE0142B8D6BD}" destId="{78E77E8B-9291-3F45-BB53-9E8674966307}" srcOrd="0" destOrd="0" presId="urn:microsoft.com/office/officeart/2005/8/layout/vList5"/>
    <dgm:cxn modelId="{4697249D-F5CD-4A2F-9421-F35EE385C697}" srcId="{9495F946-D9F2-4E55-B2AC-04B0EEB6CD8F}" destId="{114A2B15-A743-4FA3-BFAB-C05AE127A970}" srcOrd="0" destOrd="0" parTransId="{23C86491-A44F-4BE3-8515-443C15B620BB}" sibTransId="{5E4462A3-83E7-4FCF-963A-FDD5F090D004}"/>
    <dgm:cxn modelId="{D60F46A5-E204-4D7E-9871-0A51B5178BF5}" srcId="{575DBDD4-AA64-456A-935A-8323252D5994}" destId="{7F787E23-EC59-4EAE-8ABF-572DBDD344C5}" srcOrd="0" destOrd="0" parTransId="{40C06B06-A310-4EF4-8581-CDA54D76946B}" sibTransId="{B233F51C-F56B-474C-B8E1-329DE8B9F86B}"/>
    <dgm:cxn modelId="{D5E0E3B8-686C-41A8-A971-A3BCB8AD5DE4}" srcId="{4F07D205-F318-43D5-AB6A-36575382AFF2}" destId="{575DBDD4-AA64-456A-935A-8323252D5994}" srcOrd="2" destOrd="0" parTransId="{8E635965-E774-4560-9DC5-67CF9FF0DE86}" sibTransId="{CF7E057A-53DC-4BA7-989C-5F90F8B9FA69}"/>
    <dgm:cxn modelId="{570FF2C6-5902-124B-A546-43C9BD65124B}" type="presOf" srcId="{4F07D205-F318-43D5-AB6A-36575382AFF2}" destId="{454381B4-5755-424D-A393-C1235B32CE01}" srcOrd="0" destOrd="0" presId="urn:microsoft.com/office/officeart/2005/8/layout/vList5"/>
    <dgm:cxn modelId="{1FB6C2C8-3AF0-428D-80C3-BF3033D68E02}" srcId="{4F07D205-F318-43D5-AB6A-36575382AFF2}" destId="{2F020B25-0F1A-41D5-BC8F-57DC5DAB5AC3}" srcOrd="0" destOrd="0" parTransId="{D1DB8668-A83E-4955-BCE6-F8EAD26289DC}" sibTransId="{3B43F64D-123B-4289-8F18-B64E1950202E}"/>
    <dgm:cxn modelId="{932D22D5-6ECB-4F52-B561-71EC432CB625}" srcId="{9495F946-D9F2-4E55-B2AC-04B0EEB6CD8F}" destId="{71F4E509-563F-499A-8688-7F269A9F8FAA}" srcOrd="1" destOrd="0" parTransId="{7EFBB3D2-02AB-430D-8797-E5C5E3AA9F99}" sibTransId="{4EC50D08-3CC0-4EA9-9D0A-A5C995F4F03A}"/>
    <dgm:cxn modelId="{185A53E7-32AB-4615-B2B4-7861EA68516E}" srcId="{4F07D205-F318-43D5-AB6A-36575382AFF2}" destId="{DEEDA94A-CEF0-4F9A-8D7A-70E1E9031CB2}" srcOrd="7" destOrd="0" parTransId="{3A991081-7C4D-4B34-8102-F1011059B6FB}" sibTransId="{4289E131-1333-4FE5-A438-DD1A7960101E}"/>
    <dgm:cxn modelId="{7861F28F-DCFE-1A4E-8791-AF1AB3CD77C8}" type="presParOf" srcId="{454381B4-5755-424D-A393-C1235B32CE01}" destId="{75DEE9EA-C7CE-BC43-81DF-F00378373F0F}" srcOrd="0" destOrd="0" presId="urn:microsoft.com/office/officeart/2005/8/layout/vList5"/>
    <dgm:cxn modelId="{E1EAEC69-77EF-F44D-8267-31C15678EA4E}" type="presParOf" srcId="{75DEE9EA-C7CE-BC43-81DF-F00378373F0F}" destId="{1DC3ACB7-795C-3141-88BC-6F53F9ACC760}" srcOrd="0" destOrd="0" presId="urn:microsoft.com/office/officeart/2005/8/layout/vList5"/>
    <dgm:cxn modelId="{E26E8916-7F4A-DA46-B266-92E75A3EF1C1}" type="presParOf" srcId="{454381B4-5755-424D-A393-C1235B32CE01}" destId="{8D740046-690A-7B4E-99F7-9AB0C6482705}" srcOrd="1" destOrd="0" presId="urn:microsoft.com/office/officeart/2005/8/layout/vList5"/>
    <dgm:cxn modelId="{8CC9DF3D-E2B3-D746-B615-B7FB9142ACF7}" type="presParOf" srcId="{454381B4-5755-424D-A393-C1235B32CE01}" destId="{F7183085-DA42-4E45-8A6A-0CFDE601F741}" srcOrd="2" destOrd="0" presId="urn:microsoft.com/office/officeart/2005/8/layout/vList5"/>
    <dgm:cxn modelId="{2B99A23F-44D9-FD46-AA46-F60780263C3A}" type="presParOf" srcId="{F7183085-DA42-4E45-8A6A-0CFDE601F741}" destId="{CEFE7301-6263-714C-AD3F-9F58254BB534}" srcOrd="0" destOrd="0" presId="urn:microsoft.com/office/officeart/2005/8/layout/vList5"/>
    <dgm:cxn modelId="{7AAED427-23FC-9246-BDCD-D45D358F1CEA}" type="presParOf" srcId="{F7183085-DA42-4E45-8A6A-0CFDE601F741}" destId="{51C638C0-1067-414D-BF9C-ECCBD39E9CB5}" srcOrd="1" destOrd="0" presId="urn:microsoft.com/office/officeart/2005/8/layout/vList5"/>
    <dgm:cxn modelId="{E828A179-6A81-F241-9CBF-8FA1AF2A7C7F}" type="presParOf" srcId="{454381B4-5755-424D-A393-C1235B32CE01}" destId="{26B3B1EB-017F-9147-9943-4F4CEA2D3A0B}" srcOrd="3" destOrd="0" presId="urn:microsoft.com/office/officeart/2005/8/layout/vList5"/>
    <dgm:cxn modelId="{62F7A282-BD4A-C940-95FF-FCD8064F157D}" type="presParOf" srcId="{454381B4-5755-424D-A393-C1235B32CE01}" destId="{CB0437F2-8BCC-714A-AF45-33EA7B532466}" srcOrd="4" destOrd="0" presId="urn:microsoft.com/office/officeart/2005/8/layout/vList5"/>
    <dgm:cxn modelId="{6B026767-11B1-F449-95B8-E808EB6A8AFB}" type="presParOf" srcId="{CB0437F2-8BCC-714A-AF45-33EA7B532466}" destId="{072CED7E-321E-C642-9D8A-565FED59D819}" srcOrd="0" destOrd="0" presId="urn:microsoft.com/office/officeart/2005/8/layout/vList5"/>
    <dgm:cxn modelId="{6891C00E-6C41-754A-9B38-BB4672EC9499}" type="presParOf" srcId="{CB0437F2-8BCC-714A-AF45-33EA7B532466}" destId="{D516CE00-5EB4-2540-BD9D-8EA0D0A41B32}" srcOrd="1" destOrd="0" presId="urn:microsoft.com/office/officeart/2005/8/layout/vList5"/>
    <dgm:cxn modelId="{C4E8F473-A4F5-F044-8D1B-752189225D69}" type="presParOf" srcId="{454381B4-5755-424D-A393-C1235B32CE01}" destId="{C94369B4-75A6-8A4D-BF27-884ABCFA27CA}" srcOrd="5" destOrd="0" presId="urn:microsoft.com/office/officeart/2005/8/layout/vList5"/>
    <dgm:cxn modelId="{B46DD24E-E304-CE4C-BC12-F370FF7F0A5B}" type="presParOf" srcId="{454381B4-5755-424D-A393-C1235B32CE01}" destId="{7B07D731-8254-4542-A1B0-024E0004D19C}" srcOrd="6" destOrd="0" presId="urn:microsoft.com/office/officeart/2005/8/layout/vList5"/>
    <dgm:cxn modelId="{4DEB6570-1E16-E846-8A94-FE2BE16AEC02}" type="presParOf" srcId="{7B07D731-8254-4542-A1B0-024E0004D19C}" destId="{86535F95-DF20-FD4F-864E-682ADF247BCE}" srcOrd="0" destOrd="0" presId="urn:microsoft.com/office/officeart/2005/8/layout/vList5"/>
    <dgm:cxn modelId="{8E758E85-7FCF-8D46-8BA5-4FE682690D85}" type="presParOf" srcId="{7B07D731-8254-4542-A1B0-024E0004D19C}" destId="{0BBB05C4-82C7-FB4C-934B-DF85566EDE85}" srcOrd="1" destOrd="0" presId="urn:microsoft.com/office/officeart/2005/8/layout/vList5"/>
    <dgm:cxn modelId="{5C78A91F-90AA-DD43-A1F4-7990682E1A60}" type="presParOf" srcId="{454381B4-5755-424D-A393-C1235B32CE01}" destId="{8D7036C3-9321-D546-969F-D082C18B7159}" srcOrd="7" destOrd="0" presId="urn:microsoft.com/office/officeart/2005/8/layout/vList5"/>
    <dgm:cxn modelId="{EE4522FB-537D-3242-879D-AD9EB44E16E3}" type="presParOf" srcId="{454381B4-5755-424D-A393-C1235B32CE01}" destId="{2243DF98-FDDF-6E47-91D6-3833F8329FE5}" srcOrd="8" destOrd="0" presId="urn:microsoft.com/office/officeart/2005/8/layout/vList5"/>
    <dgm:cxn modelId="{92E807CE-6BAA-BA49-A8E0-405E4F5E8D54}" type="presParOf" srcId="{2243DF98-FDDF-6E47-91D6-3833F8329FE5}" destId="{03DD1FCB-484B-BB44-95EC-1F4FB3738CE8}" srcOrd="0" destOrd="0" presId="urn:microsoft.com/office/officeart/2005/8/layout/vList5"/>
    <dgm:cxn modelId="{28B14017-3D0B-3845-90B9-6CC12CBD4F99}" type="presParOf" srcId="{454381B4-5755-424D-A393-C1235B32CE01}" destId="{C3F587A2-6803-DB4E-B93E-AFC00251BC17}" srcOrd="9" destOrd="0" presId="urn:microsoft.com/office/officeart/2005/8/layout/vList5"/>
    <dgm:cxn modelId="{EF3456BD-BAB2-A844-B9DD-7B8EE7F6D959}" type="presParOf" srcId="{454381B4-5755-424D-A393-C1235B32CE01}" destId="{C4E1BC43-8803-2C48-923C-C032110B9103}" srcOrd="10" destOrd="0" presId="urn:microsoft.com/office/officeart/2005/8/layout/vList5"/>
    <dgm:cxn modelId="{695B8E32-1108-C74E-905A-07AE7F111462}" type="presParOf" srcId="{C4E1BC43-8803-2C48-923C-C032110B9103}" destId="{085EDA18-3361-9848-ADA3-BBEC85FCA851}" srcOrd="0" destOrd="0" presId="urn:microsoft.com/office/officeart/2005/8/layout/vList5"/>
    <dgm:cxn modelId="{DEF06475-F777-6B4B-B1A7-7B314E5F63DE}" type="presParOf" srcId="{454381B4-5755-424D-A393-C1235B32CE01}" destId="{DE16CB62-9BAC-EA42-B00C-0D78C7878064}" srcOrd="11" destOrd="0" presId="urn:microsoft.com/office/officeart/2005/8/layout/vList5"/>
    <dgm:cxn modelId="{A694F4F5-0CE1-4444-A572-34319AC863E1}" type="presParOf" srcId="{454381B4-5755-424D-A393-C1235B32CE01}" destId="{4CBF3777-683A-5649-B6F0-559F6ABCE71F}" srcOrd="12" destOrd="0" presId="urn:microsoft.com/office/officeart/2005/8/layout/vList5"/>
    <dgm:cxn modelId="{A2C76ABE-C96A-7243-80C4-35E116A4FF7F}" type="presParOf" srcId="{4CBF3777-683A-5649-B6F0-559F6ABCE71F}" destId="{78E77E8B-9291-3F45-BB53-9E8674966307}" srcOrd="0" destOrd="0" presId="urn:microsoft.com/office/officeart/2005/8/layout/vList5"/>
    <dgm:cxn modelId="{69B9FCEA-8F71-7E40-9DD1-0B893B34C75E}" type="presParOf" srcId="{454381B4-5755-424D-A393-C1235B32CE01}" destId="{6EEA436E-71AC-D046-9479-6DC3701ED7F2}" srcOrd="13" destOrd="0" presId="urn:microsoft.com/office/officeart/2005/8/layout/vList5"/>
    <dgm:cxn modelId="{78BE9E27-9DE7-7A4F-8F10-A0B1AA3364FE}" type="presParOf" srcId="{454381B4-5755-424D-A393-C1235B32CE01}" destId="{A9B95308-D9D0-BB4C-B050-76A11D6EF8C0}" srcOrd="14" destOrd="0" presId="urn:microsoft.com/office/officeart/2005/8/layout/vList5"/>
    <dgm:cxn modelId="{622F14CD-1BAD-6B49-AEF8-22F2D30BC5BF}" type="presParOf" srcId="{A9B95308-D9D0-BB4C-B050-76A11D6EF8C0}" destId="{4B8A7491-6FDD-A747-B784-62DD7116EC71}"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B1ECC1-94A3-4E3C-A09B-D6725F65EF23}"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4C34F231-EFDD-4FBD-A49D-9B8E7FB3DD21}">
      <dgm:prSet/>
      <dgm:spPr/>
      <dgm:t>
        <a:bodyPr/>
        <a:lstStyle/>
        <a:p>
          <a:r>
            <a:rPr lang="en-US"/>
            <a:t>Use python3 manage.py seed to:</a:t>
          </a:r>
        </a:p>
      </dgm:t>
    </dgm:pt>
    <dgm:pt modelId="{7EC10249-BA34-45BA-AC63-FD443C492473}" type="parTrans" cxnId="{1E4993CE-619D-472F-A1DD-DB37F0E0968F}">
      <dgm:prSet/>
      <dgm:spPr/>
      <dgm:t>
        <a:bodyPr/>
        <a:lstStyle/>
        <a:p>
          <a:endParaRPr lang="en-US"/>
        </a:p>
      </dgm:t>
    </dgm:pt>
    <dgm:pt modelId="{CD3C025E-557C-40E7-AFCE-932F936BE3D9}" type="sibTrans" cxnId="{1E4993CE-619D-472F-A1DD-DB37F0E0968F}">
      <dgm:prSet/>
      <dgm:spPr/>
      <dgm:t>
        <a:bodyPr/>
        <a:lstStyle/>
        <a:p>
          <a:endParaRPr lang="en-US"/>
        </a:p>
      </dgm:t>
    </dgm:pt>
    <dgm:pt modelId="{472D633C-2A26-44B6-90BF-38259D67F648}">
      <dgm:prSet/>
      <dgm:spPr/>
      <dgm:t>
        <a:bodyPr/>
        <a:lstStyle/>
        <a:p>
          <a:r>
            <a:rPr lang="en-US"/>
            <a:t>Auto-create test categories (e.g., Food, Health)</a:t>
          </a:r>
        </a:p>
      </dgm:t>
    </dgm:pt>
    <dgm:pt modelId="{943D2E01-870C-4284-AB28-C79C8E427591}" type="parTrans" cxnId="{D47A0B03-E9DE-4E1E-B590-6F6A70706299}">
      <dgm:prSet/>
      <dgm:spPr/>
      <dgm:t>
        <a:bodyPr/>
        <a:lstStyle/>
        <a:p>
          <a:endParaRPr lang="en-US"/>
        </a:p>
      </dgm:t>
    </dgm:pt>
    <dgm:pt modelId="{71C2FAB4-DBF0-4393-8530-EB85BB866F43}" type="sibTrans" cxnId="{D47A0B03-E9DE-4E1E-B590-6F6A70706299}">
      <dgm:prSet/>
      <dgm:spPr/>
      <dgm:t>
        <a:bodyPr/>
        <a:lstStyle/>
        <a:p>
          <a:endParaRPr lang="en-US"/>
        </a:p>
      </dgm:t>
    </dgm:pt>
    <dgm:pt modelId="{172F882E-287C-4E6C-B2B2-5CD4093C7702}">
      <dgm:prSet/>
      <dgm:spPr/>
      <dgm:t>
        <a:bodyPr/>
        <a:lstStyle/>
        <a:p>
          <a:r>
            <a:rPr lang="en-US"/>
            <a:t>Generate 30 days of sample expenses</a:t>
          </a:r>
        </a:p>
      </dgm:t>
    </dgm:pt>
    <dgm:pt modelId="{9460A78D-5F8F-4D30-AA63-4CED2D0A6F69}" type="parTrans" cxnId="{1FC6B045-91AB-4DC9-A8D8-9A9953C9BCEA}">
      <dgm:prSet/>
      <dgm:spPr/>
      <dgm:t>
        <a:bodyPr/>
        <a:lstStyle/>
        <a:p>
          <a:endParaRPr lang="en-US"/>
        </a:p>
      </dgm:t>
    </dgm:pt>
    <dgm:pt modelId="{5FEB2414-58AE-4743-8F52-AA3FBDF033A9}" type="sibTrans" cxnId="{1FC6B045-91AB-4DC9-A8D8-9A9953C9BCEA}">
      <dgm:prSet/>
      <dgm:spPr/>
      <dgm:t>
        <a:bodyPr/>
        <a:lstStyle/>
        <a:p>
          <a:endParaRPr lang="en-US"/>
        </a:p>
      </dgm:t>
    </dgm:pt>
    <dgm:pt modelId="{5D6E6975-748B-4254-8C1B-04CB503CB2A2}">
      <dgm:prSet/>
      <dgm:spPr/>
      <dgm:t>
        <a:bodyPr/>
        <a:lstStyle/>
        <a:p>
          <a:r>
            <a:rPr lang="en-US"/>
            <a:t>Open app in browser and:</a:t>
          </a:r>
        </a:p>
      </dgm:t>
    </dgm:pt>
    <dgm:pt modelId="{57015363-8130-4FCB-8045-91E6BA7404BE}" type="parTrans" cxnId="{C24D16DD-B389-42A2-B1C8-14626B8E68C4}">
      <dgm:prSet/>
      <dgm:spPr/>
      <dgm:t>
        <a:bodyPr/>
        <a:lstStyle/>
        <a:p>
          <a:endParaRPr lang="en-US"/>
        </a:p>
      </dgm:t>
    </dgm:pt>
    <dgm:pt modelId="{3D913BFF-65D7-489B-BCFD-B210CFF7407A}" type="sibTrans" cxnId="{C24D16DD-B389-42A2-B1C8-14626B8E68C4}">
      <dgm:prSet/>
      <dgm:spPr/>
      <dgm:t>
        <a:bodyPr/>
        <a:lstStyle/>
        <a:p>
          <a:endParaRPr lang="en-US"/>
        </a:p>
      </dgm:t>
    </dgm:pt>
    <dgm:pt modelId="{19341DE6-A13E-47C1-B13A-7857D7CDE614}">
      <dgm:prSet/>
      <dgm:spPr/>
      <dgm:t>
        <a:bodyPr/>
        <a:lstStyle/>
        <a:p>
          <a:r>
            <a:rPr lang="en-US"/>
            <a:t>Add new expenses manually</a:t>
          </a:r>
        </a:p>
      </dgm:t>
    </dgm:pt>
    <dgm:pt modelId="{EA99D6A1-D5EE-4170-B589-6820BF787925}" type="parTrans" cxnId="{7A06C78E-FC8F-4A9B-8C09-8030FAA58D44}">
      <dgm:prSet/>
      <dgm:spPr/>
      <dgm:t>
        <a:bodyPr/>
        <a:lstStyle/>
        <a:p>
          <a:endParaRPr lang="en-US"/>
        </a:p>
      </dgm:t>
    </dgm:pt>
    <dgm:pt modelId="{3CF0724C-CDA4-410E-A158-B6AE3BE01362}" type="sibTrans" cxnId="{7A06C78E-FC8F-4A9B-8C09-8030FAA58D44}">
      <dgm:prSet/>
      <dgm:spPr/>
      <dgm:t>
        <a:bodyPr/>
        <a:lstStyle/>
        <a:p>
          <a:endParaRPr lang="en-US"/>
        </a:p>
      </dgm:t>
    </dgm:pt>
    <dgm:pt modelId="{144A2968-586B-4C1F-BFCE-F9B3A251A62B}">
      <dgm:prSet/>
      <dgm:spPr/>
      <dgm:t>
        <a:bodyPr/>
        <a:lstStyle/>
        <a:p>
          <a:r>
            <a:rPr lang="en-US"/>
            <a:t>Test new category creation</a:t>
          </a:r>
        </a:p>
      </dgm:t>
    </dgm:pt>
    <dgm:pt modelId="{AF89070A-4AAB-4A58-A26E-049B87FF377B}" type="parTrans" cxnId="{69319D8B-ED88-4E45-B064-54BFD7F9D8E8}">
      <dgm:prSet/>
      <dgm:spPr/>
      <dgm:t>
        <a:bodyPr/>
        <a:lstStyle/>
        <a:p>
          <a:endParaRPr lang="en-US"/>
        </a:p>
      </dgm:t>
    </dgm:pt>
    <dgm:pt modelId="{BF418416-EFA0-4AAA-B881-E76E32FF95FE}" type="sibTrans" cxnId="{69319D8B-ED88-4E45-B064-54BFD7F9D8E8}">
      <dgm:prSet/>
      <dgm:spPr/>
      <dgm:t>
        <a:bodyPr/>
        <a:lstStyle/>
        <a:p>
          <a:endParaRPr lang="en-US"/>
        </a:p>
      </dgm:t>
    </dgm:pt>
    <dgm:pt modelId="{7646784A-74A9-44C6-9B77-A9A6C61677ED}">
      <dgm:prSet/>
      <dgm:spPr/>
      <dgm:t>
        <a:bodyPr/>
        <a:lstStyle/>
        <a:p>
          <a:r>
            <a:rPr lang="en-US"/>
            <a:t>Navigate to “View Trends” for graph verification</a:t>
          </a:r>
        </a:p>
      </dgm:t>
    </dgm:pt>
    <dgm:pt modelId="{CF7FA270-6D23-4CEE-BAE7-07B1F3921E2C}" type="parTrans" cxnId="{83487F88-6B68-4471-8AD2-6AEACBAA917C}">
      <dgm:prSet/>
      <dgm:spPr/>
      <dgm:t>
        <a:bodyPr/>
        <a:lstStyle/>
        <a:p>
          <a:endParaRPr lang="en-US"/>
        </a:p>
      </dgm:t>
    </dgm:pt>
    <dgm:pt modelId="{849267F9-4187-4D45-B9DC-C3C4F09A7BE0}" type="sibTrans" cxnId="{83487F88-6B68-4471-8AD2-6AEACBAA917C}">
      <dgm:prSet/>
      <dgm:spPr/>
      <dgm:t>
        <a:bodyPr/>
        <a:lstStyle/>
        <a:p>
          <a:endParaRPr lang="en-US"/>
        </a:p>
      </dgm:t>
    </dgm:pt>
    <dgm:pt modelId="{FDAAA293-64A7-4CB5-915B-1E4DAF1F511C}">
      <dgm:prSet/>
      <dgm:spPr/>
      <dgm:t>
        <a:bodyPr/>
        <a:lstStyle/>
        <a:p>
          <a:r>
            <a:rPr lang="en-US"/>
            <a:t>Verify:</a:t>
          </a:r>
        </a:p>
      </dgm:t>
    </dgm:pt>
    <dgm:pt modelId="{52B6E3E1-20D4-4E2A-B6D6-72BA3A89D35C}" type="parTrans" cxnId="{6F391E38-1460-437F-8FF4-F18B4FEA7653}">
      <dgm:prSet/>
      <dgm:spPr/>
      <dgm:t>
        <a:bodyPr/>
        <a:lstStyle/>
        <a:p>
          <a:endParaRPr lang="en-US"/>
        </a:p>
      </dgm:t>
    </dgm:pt>
    <dgm:pt modelId="{FD3E3A78-C3C9-4169-BE76-378B6D195DB9}" type="sibTrans" cxnId="{6F391E38-1460-437F-8FF4-F18B4FEA7653}">
      <dgm:prSet/>
      <dgm:spPr/>
      <dgm:t>
        <a:bodyPr/>
        <a:lstStyle/>
        <a:p>
          <a:endParaRPr lang="en-US"/>
        </a:p>
      </dgm:t>
    </dgm:pt>
    <dgm:pt modelId="{47AA88E4-5877-429D-A616-DC6AA43CF97E}">
      <dgm:prSet/>
      <dgm:spPr/>
      <dgm:t>
        <a:bodyPr/>
        <a:lstStyle/>
        <a:p>
          <a:r>
            <a:rPr lang="en-US"/>
            <a:t>Total and category spend match</a:t>
          </a:r>
        </a:p>
      </dgm:t>
    </dgm:pt>
    <dgm:pt modelId="{1AE97A14-AC39-415C-801E-0DBB57C2FDD7}" type="parTrans" cxnId="{C245AC23-9164-4BF7-ACAD-DD14F86DE60A}">
      <dgm:prSet/>
      <dgm:spPr/>
      <dgm:t>
        <a:bodyPr/>
        <a:lstStyle/>
        <a:p>
          <a:endParaRPr lang="en-US"/>
        </a:p>
      </dgm:t>
    </dgm:pt>
    <dgm:pt modelId="{8389529D-84FB-4745-AA2C-AAE7057C6831}" type="sibTrans" cxnId="{C245AC23-9164-4BF7-ACAD-DD14F86DE60A}">
      <dgm:prSet/>
      <dgm:spPr/>
      <dgm:t>
        <a:bodyPr/>
        <a:lstStyle/>
        <a:p>
          <a:endParaRPr lang="en-US"/>
        </a:p>
      </dgm:t>
    </dgm:pt>
    <dgm:pt modelId="{4D7E6FA9-8E68-49B4-91C2-D1B880CA64E4}">
      <dgm:prSet/>
      <dgm:spPr/>
      <dgm:t>
        <a:bodyPr/>
        <a:lstStyle/>
        <a:p>
          <a:r>
            <a:rPr lang="en-US"/>
            <a:t>Charts load correctly</a:t>
          </a:r>
        </a:p>
      </dgm:t>
    </dgm:pt>
    <dgm:pt modelId="{CFC2B3EB-E12E-4517-B885-A799EF25FA5F}" type="parTrans" cxnId="{E9402743-BDC4-4927-8FFE-54EB9213CD24}">
      <dgm:prSet/>
      <dgm:spPr/>
      <dgm:t>
        <a:bodyPr/>
        <a:lstStyle/>
        <a:p>
          <a:endParaRPr lang="en-US"/>
        </a:p>
      </dgm:t>
    </dgm:pt>
    <dgm:pt modelId="{0F0BDE5C-2759-47B4-8E8F-C46AD97CDA00}" type="sibTrans" cxnId="{E9402743-BDC4-4927-8FFE-54EB9213CD24}">
      <dgm:prSet/>
      <dgm:spPr/>
      <dgm:t>
        <a:bodyPr/>
        <a:lstStyle/>
        <a:p>
          <a:endParaRPr lang="en-US"/>
        </a:p>
      </dgm:t>
    </dgm:pt>
    <dgm:pt modelId="{655BDC48-898F-480E-956D-DE4E2A226E33}">
      <dgm:prSet/>
      <dgm:spPr/>
      <dgm:t>
        <a:bodyPr/>
        <a:lstStyle/>
        <a:p>
          <a:r>
            <a:rPr lang="en-US"/>
            <a:t>Edit/delete functionality works</a:t>
          </a:r>
        </a:p>
      </dgm:t>
    </dgm:pt>
    <dgm:pt modelId="{EA017E36-56B5-477E-8DB7-DD14D7B39629}" type="parTrans" cxnId="{EA710667-1316-4CC8-B2C9-66FE138B3648}">
      <dgm:prSet/>
      <dgm:spPr/>
      <dgm:t>
        <a:bodyPr/>
        <a:lstStyle/>
        <a:p>
          <a:endParaRPr lang="en-US"/>
        </a:p>
      </dgm:t>
    </dgm:pt>
    <dgm:pt modelId="{E8A9C03F-1C71-4377-BB3B-F35DF6AC7FF5}" type="sibTrans" cxnId="{EA710667-1316-4CC8-B2C9-66FE138B3648}">
      <dgm:prSet/>
      <dgm:spPr/>
      <dgm:t>
        <a:bodyPr/>
        <a:lstStyle/>
        <a:p>
          <a:endParaRPr lang="en-US"/>
        </a:p>
      </dgm:t>
    </dgm:pt>
    <dgm:pt modelId="{4D7442D5-E112-214B-A4C4-6404EAEA4FDF}" type="pres">
      <dgm:prSet presAssocID="{06B1ECC1-94A3-4E3C-A09B-D6725F65EF23}" presName="Name0" presStyleCnt="0">
        <dgm:presLayoutVars>
          <dgm:dir/>
          <dgm:animLvl val="lvl"/>
          <dgm:resizeHandles val="exact"/>
        </dgm:presLayoutVars>
      </dgm:prSet>
      <dgm:spPr/>
    </dgm:pt>
    <dgm:pt modelId="{B572A17E-0D0A-E04C-A4FF-F2F8D7BFE879}" type="pres">
      <dgm:prSet presAssocID="{4C34F231-EFDD-4FBD-A49D-9B8E7FB3DD21}" presName="composite" presStyleCnt="0"/>
      <dgm:spPr/>
    </dgm:pt>
    <dgm:pt modelId="{53D05EE3-7483-3747-A3FE-4AFC495C7777}" type="pres">
      <dgm:prSet presAssocID="{4C34F231-EFDD-4FBD-A49D-9B8E7FB3DD21}" presName="parTx" presStyleLbl="alignNode1" presStyleIdx="0" presStyleCnt="3">
        <dgm:presLayoutVars>
          <dgm:chMax val="0"/>
          <dgm:chPref val="0"/>
          <dgm:bulletEnabled val="1"/>
        </dgm:presLayoutVars>
      </dgm:prSet>
      <dgm:spPr/>
    </dgm:pt>
    <dgm:pt modelId="{C6CBC09A-2EE7-DF4E-986D-09F160829479}" type="pres">
      <dgm:prSet presAssocID="{4C34F231-EFDD-4FBD-A49D-9B8E7FB3DD21}" presName="desTx" presStyleLbl="alignAccFollowNode1" presStyleIdx="0" presStyleCnt="3">
        <dgm:presLayoutVars>
          <dgm:bulletEnabled val="1"/>
        </dgm:presLayoutVars>
      </dgm:prSet>
      <dgm:spPr/>
    </dgm:pt>
    <dgm:pt modelId="{6AC70976-4E5B-8D49-B632-087CE4DA3436}" type="pres">
      <dgm:prSet presAssocID="{CD3C025E-557C-40E7-AFCE-932F936BE3D9}" presName="space" presStyleCnt="0"/>
      <dgm:spPr/>
    </dgm:pt>
    <dgm:pt modelId="{CE87200E-CE38-9545-A946-141E850F5A26}" type="pres">
      <dgm:prSet presAssocID="{5D6E6975-748B-4254-8C1B-04CB503CB2A2}" presName="composite" presStyleCnt="0"/>
      <dgm:spPr/>
    </dgm:pt>
    <dgm:pt modelId="{9559468F-E15B-1947-9ED7-9631E2290722}" type="pres">
      <dgm:prSet presAssocID="{5D6E6975-748B-4254-8C1B-04CB503CB2A2}" presName="parTx" presStyleLbl="alignNode1" presStyleIdx="1" presStyleCnt="3">
        <dgm:presLayoutVars>
          <dgm:chMax val="0"/>
          <dgm:chPref val="0"/>
          <dgm:bulletEnabled val="1"/>
        </dgm:presLayoutVars>
      </dgm:prSet>
      <dgm:spPr/>
    </dgm:pt>
    <dgm:pt modelId="{0F993F8A-96AD-E049-B644-0398199BBA9A}" type="pres">
      <dgm:prSet presAssocID="{5D6E6975-748B-4254-8C1B-04CB503CB2A2}" presName="desTx" presStyleLbl="alignAccFollowNode1" presStyleIdx="1" presStyleCnt="3">
        <dgm:presLayoutVars>
          <dgm:bulletEnabled val="1"/>
        </dgm:presLayoutVars>
      </dgm:prSet>
      <dgm:spPr/>
    </dgm:pt>
    <dgm:pt modelId="{BAFE5850-2FFC-A144-BEAA-E97AF1A36D27}" type="pres">
      <dgm:prSet presAssocID="{3D913BFF-65D7-489B-BCFD-B210CFF7407A}" presName="space" presStyleCnt="0"/>
      <dgm:spPr/>
    </dgm:pt>
    <dgm:pt modelId="{EBFAEBA3-94F9-CD49-81E8-CC8155E834DE}" type="pres">
      <dgm:prSet presAssocID="{FDAAA293-64A7-4CB5-915B-1E4DAF1F511C}" presName="composite" presStyleCnt="0"/>
      <dgm:spPr/>
    </dgm:pt>
    <dgm:pt modelId="{BC5E3025-466B-D84B-862E-8D77D1EC4EF7}" type="pres">
      <dgm:prSet presAssocID="{FDAAA293-64A7-4CB5-915B-1E4DAF1F511C}" presName="parTx" presStyleLbl="alignNode1" presStyleIdx="2" presStyleCnt="3">
        <dgm:presLayoutVars>
          <dgm:chMax val="0"/>
          <dgm:chPref val="0"/>
          <dgm:bulletEnabled val="1"/>
        </dgm:presLayoutVars>
      </dgm:prSet>
      <dgm:spPr/>
    </dgm:pt>
    <dgm:pt modelId="{64F8E97B-F49E-C142-A039-10F27BF4502D}" type="pres">
      <dgm:prSet presAssocID="{FDAAA293-64A7-4CB5-915B-1E4DAF1F511C}" presName="desTx" presStyleLbl="alignAccFollowNode1" presStyleIdx="2" presStyleCnt="3">
        <dgm:presLayoutVars>
          <dgm:bulletEnabled val="1"/>
        </dgm:presLayoutVars>
      </dgm:prSet>
      <dgm:spPr/>
    </dgm:pt>
  </dgm:ptLst>
  <dgm:cxnLst>
    <dgm:cxn modelId="{D47A0B03-E9DE-4E1E-B590-6F6A70706299}" srcId="{4C34F231-EFDD-4FBD-A49D-9B8E7FB3DD21}" destId="{472D633C-2A26-44B6-90BF-38259D67F648}" srcOrd="0" destOrd="0" parTransId="{943D2E01-870C-4284-AB28-C79C8E427591}" sibTransId="{71C2FAB4-DBF0-4393-8530-EB85BB866F43}"/>
    <dgm:cxn modelId="{76709C07-BEBF-0745-A6D9-0FB9FE2F8DFD}" type="presOf" srcId="{472D633C-2A26-44B6-90BF-38259D67F648}" destId="{C6CBC09A-2EE7-DF4E-986D-09F160829479}" srcOrd="0" destOrd="0" presId="urn:microsoft.com/office/officeart/2005/8/layout/hList1"/>
    <dgm:cxn modelId="{5340E30D-9144-3242-A750-093CA157B08F}" type="presOf" srcId="{4C34F231-EFDD-4FBD-A49D-9B8E7FB3DD21}" destId="{53D05EE3-7483-3747-A3FE-4AFC495C7777}" srcOrd="0" destOrd="0" presId="urn:microsoft.com/office/officeart/2005/8/layout/hList1"/>
    <dgm:cxn modelId="{C245AC23-9164-4BF7-ACAD-DD14F86DE60A}" srcId="{FDAAA293-64A7-4CB5-915B-1E4DAF1F511C}" destId="{47AA88E4-5877-429D-A616-DC6AA43CF97E}" srcOrd="0" destOrd="0" parTransId="{1AE97A14-AC39-415C-801E-0DBB57C2FDD7}" sibTransId="{8389529D-84FB-4745-AA2C-AAE7057C6831}"/>
    <dgm:cxn modelId="{F070EE32-2F31-684A-AFB8-1665154CB7B9}" type="presOf" srcId="{06B1ECC1-94A3-4E3C-A09B-D6725F65EF23}" destId="{4D7442D5-E112-214B-A4C4-6404EAEA4FDF}" srcOrd="0" destOrd="0" presId="urn:microsoft.com/office/officeart/2005/8/layout/hList1"/>
    <dgm:cxn modelId="{6F391E38-1460-437F-8FF4-F18B4FEA7653}" srcId="{06B1ECC1-94A3-4E3C-A09B-D6725F65EF23}" destId="{FDAAA293-64A7-4CB5-915B-1E4DAF1F511C}" srcOrd="2" destOrd="0" parTransId="{52B6E3E1-20D4-4E2A-B6D6-72BA3A89D35C}" sibTransId="{FD3E3A78-C3C9-4169-BE76-378B6D195DB9}"/>
    <dgm:cxn modelId="{E9402743-BDC4-4927-8FFE-54EB9213CD24}" srcId="{FDAAA293-64A7-4CB5-915B-1E4DAF1F511C}" destId="{4D7E6FA9-8E68-49B4-91C2-D1B880CA64E4}" srcOrd="1" destOrd="0" parTransId="{CFC2B3EB-E12E-4517-B885-A799EF25FA5F}" sibTransId="{0F0BDE5C-2759-47B4-8E8F-C46AD97CDA00}"/>
    <dgm:cxn modelId="{1FC6B045-91AB-4DC9-A8D8-9A9953C9BCEA}" srcId="{4C34F231-EFDD-4FBD-A49D-9B8E7FB3DD21}" destId="{172F882E-287C-4E6C-B2B2-5CD4093C7702}" srcOrd="1" destOrd="0" parTransId="{9460A78D-5F8F-4D30-AA63-4CED2D0A6F69}" sibTransId="{5FEB2414-58AE-4743-8F52-AA3FBDF033A9}"/>
    <dgm:cxn modelId="{61A8E764-50A5-4746-96F3-80D8E62389DB}" type="presOf" srcId="{7646784A-74A9-44C6-9B77-A9A6C61677ED}" destId="{0F993F8A-96AD-E049-B644-0398199BBA9A}" srcOrd="0" destOrd="2" presId="urn:microsoft.com/office/officeart/2005/8/layout/hList1"/>
    <dgm:cxn modelId="{EA710667-1316-4CC8-B2C9-66FE138B3648}" srcId="{FDAAA293-64A7-4CB5-915B-1E4DAF1F511C}" destId="{655BDC48-898F-480E-956D-DE4E2A226E33}" srcOrd="2" destOrd="0" parTransId="{EA017E36-56B5-477E-8DB7-DD14D7B39629}" sibTransId="{E8A9C03F-1C71-4377-BB3B-F35DF6AC7FF5}"/>
    <dgm:cxn modelId="{53EEC779-3D72-EC4A-BDF3-A908758B04D7}" type="presOf" srcId="{172F882E-287C-4E6C-B2B2-5CD4093C7702}" destId="{C6CBC09A-2EE7-DF4E-986D-09F160829479}" srcOrd="0" destOrd="1" presId="urn:microsoft.com/office/officeart/2005/8/layout/hList1"/>
    <dgm:cxn modelId="{83487F88-6B68-4471-8AD2-6AEACBAA917C}" srcId="{5D6E6975-748B-4254-8C1B-04CB503CB2A2}" destId="{7646784A-74A9-44C6-9B77-A9A6C61677ED}" srcOrd="2" destOrd="0" parTransId="{CF7FA270-6D23-4CEE-BAE7-07B1F3921E2C}" sibTransId="{849267F9-4187-4D45-B9DC-C3C4F09A7BE0}"/>
    <dgm:cxn modelId="{69319D8B-ED88-4E45-B064-54BFD7F9D8E8}" srcId="{5D6E6975-748B-4254-8C1B-04CB503CB2A2}" destId="{144A2968-586B-4C1F-BFCE-F9B3A251A62B}" srcOrd="1" destOrd="0" parTransId="{AF89070A-4AAB-4A58-A26E-049B87FF377B}" sibTransId="{BF418416-EFA0-4AAA-B881-E76E32FF95FE}"/>
    <dgm:cxn modelId="{0AB3258C-FA4F-2547-ADC0-6667E680AF15}" type="presOf" srcId="{19341DE6-A13E-47C1-B13A-7857D7CDE614}" destId="{0F993F8A-96AD-E049-B644-0398199BBA9A}" srcOrd="0" destOrd="0" presId="urn:microsoft.com/office/officeart/2005/8/layout/hList1"/>
    <dgm:cxn modelId="{7A06C78E-FC8F-4A9B-8C09-8030FAA58D44}" srcId="{5D6E6975-748B-4254-8C1B-04CB503CB2A2}" destId="{19341DE6-A13E-47C1-B13A-7857D7CDE614}" srcOrd="0" destOrd="0" parTransId="{EA99D6A1-D5EE-4170-B589-6820BF787925}" sibTransId="{3CF0724C-CDA4-410E-A158-B6AE3BE01362}"/>
    <dgm:cxn modelId="{5183ACA7-3E11-FD45-A515-FA6DB7A00116}" type="presOf" srcId="{5D6E6975-748B-4254-8C1B-04CB503CB2A2}" destId="{9559468F-E15B-1947-9ED7-9631E2290722}" srcOrd="0" destOrd="0" presId="urn:microsoft.com/office/officeart/2005/8/layout/hList1"/>
    <dgm:cxn modelId="{D1ACC6B3-BA82-DA4D-A3B7-AAD7582F81E0}" type="presOf" srcId="{655BDC48-898F-480E-956D-DE4E2A226E33}" destId="{64F8E97B-F49E-C142-A039-10F27BF4502D}" srcOrd="0" destOrd="2" presId="urn:microsoft.com/office/officeart/2005/8/layout/hList1"/>
    <dgm:cxn modelId="{9B17B2B4-E951-1C4A-B26D-F1649210B931}" type="presOf" srcId="{FDAAA293-64A7-4CB5-915B-1E4DAF1F511C}" destId="{BC5E3025-466B-D84B-862E-8D77D1EC4EF7}" srcOrd="0" destOrd="0" presId="urn:microsoft.com/office/officeart/2005/8/layout/hList1"/>
    <dgm:cxn modelId="{1E4993CE-619D-472F-A1DD-DB37F0E0968F}" srcId="{06B1ECC1-94A3-4E3C-A09B-D6725F65EF23}" destId="{4C34F231-EFDD-4FBD-A49D-9B8E7FB3DD21}" srcOrd="0" destOrd="0" parTransId="{7EC10249-BA34-45BA-AC63-FD443C492473}" sibTransId="{CD3C025E-557C-40E7-AFCE-932F936BE3D9}"/>
    <dgm:cxn modelId="{971EF7D1-D4E7-D243-9483-7642285A128C}" type="presOf" srcId="{4D7E6FA9-8E68-49B4-91C2-D1B880CA64E4}" destId="{64F8E97B-F49E-C142-A039-10F27BF4502D}" srcOrd="0" destOrd="1" presId="urn:microsoft.com/office/officeart/2005/8/layout/hList1"/>
    <dgm:cxn modelId="{C24D16DD-B389-42A2-B1C8-14626B8E68C4}" srcId="{06B1ECC1-94A3-4E3C-A09B-D6725F65EF23}" destId="{5D6E6975-748B-4254-8C1B-04CB503CB2A2}" srcOrd="1" destOrd="0" parTransId="{57015363-8130-4FCB-8045-91E6BA7404BE}" sibTransId="{3D913BFF-65D7-489B-BCFD-B210CFF7407A}"/>
    <dgm:cxn modelId="{CB0966F1-CA3E-E746-9838-87B7891AA645}" type="presOf" srcId="{47AA88E4-5877-429D-A616-DC6AA43CF97E}" destId="{64F8E97B-F49E-C142-A039-10F27BF4502D}" srcOrd="0" destOrd="0" presId="urn:microsoft.com/office/officeart/2005/8/layout/hList1"/>
    <dgm:cxn modelId="{CE2712F7-9729-934F-AAD6-D76908F1A59F}" type="presOf" srcId="{144A2968-586B-4C1F-BFCE-F9B3A251A62B}" destId="{0F993F8A-96AD-E049-B644-0398199BBA9A}" srcOrd="0" destOrd="1" presId="urn:microsoft.com/office/officeart/2005/8/layout/hList1"/>
    <dgm:cxn modelId="{0FF96052-28C5-834D-8D94-4B883A7D83DA}" type="presParOf" srcId="{4D7442D5-E112-214B-A4C4-6404EAEA4FDF}" destId="{B572A17E-0D0A-E04C-A4FF-F2F8D7BFE879}" srcOrd="0" destOrd="0" presId="urn:microsoft.com/office/officeart/2005/8/layout/hList1"/>
    <dgm:cxn modelId="{E904D59A-6275-CC44-BFD5-2D6CFA093B1E}" type="presParOf" srcId="{B572A17E-0D0A-E04C-A4FF-F2F8D7BFE879}" destId="{53D05EE3-7483-3747-A3FE-4AFC495C7777}" srcOrd="0" destOrd="0" presId="urn:microsoft.com/office/officeart/2005/8/layout/hList1"/>
    <dgm:cxn modelId="{F7C35A9D-A868-7A42-B3A2-C1AE06A1F9A0}" type="presParOf" srcId="{B572A17E-0D0A-E04C-A4FF-F2F8D7BFE879}" destId="{C6CBC09A-2EE7-DF4E-986D-09F160829479}" srcOrd="1" destOrd="0" presId="urn:microsoft.com/office/officeart/2005/8/layout/hList1"/>
    <dgm:cxn modelId="{9023A90A-BBDD-1A48-A5CE-74B5266BA63B}" type="presParOf" srcId="{4D7442D5-E112-214B-A4C4-6404EAEA4FDF}" destId="{6AC70976-4E5B-8D49-B632-087CE4DA3436}" srcOrd="1" destOrd="0" presId="urn:microsoft.com/office/officeart/2005/8/layout/hList1"/>
    <dgm:cxn modelId="{21D1F90C-7C31-CF40-B9F5-C408CAADA316}" type="presParOf" srcId="{4D7442D5-E112-214B-A4C4-6404EAEA4FDF}" destId="{CE87200E-CE38-9545-A946-141E850F5A26}" srcOrd="2" destOrd="0" presId="urn:microsoft.com/office/officeart/2005/8/layout/hList1"/>
    <dgm:cxn modelId="{CDFC7202-60E2-7546-AB25-8BF5CD42C4B3}" type="presParOf" srcId="{CE87200E-CE38-9545-A946-141E850F5A26}" destId="{9559468F-E15B-1947-9ED7-9631E2290722}" srcOrd="0" destOrd="0" presId="urn:microsoft.com/office/officeart/2005/8/layout/hList1"/>
    <dgm:cxn modelId="{BCD52597-1312-2946-8F49-A3FAE2F74C07}" type="presParOf" srcId="{CE87200E-CE38-9545-A946-141E850F5A26}" destId="{0F993F8A-96AD-E049-B644-0398199BBA9A}" srcOrd="1" destOrd="0" presId="urn:microsoft.com/office/officeart/2005/8/layout/hList1"/>
    <dgm:cxn modelId="{509B0B4D-0B09-F54E-AB23-38291DBADE9A}" type="presParOf" srcId="{4D7442D5-E112-214B-A4C4-6404EAEA4FDF}" destId="{BAFE5850-2FFC-A144-BEAA-E97AF1A36D27}" srcOrd="3" destOrd="0" presId="urn:microsoft.com/office/officeart/2005/8/layout/hList1"/>
    <dgm:cxn modelId="{71450597-AED1-B74F-BC75-6D01762ECF9F}" type="presParOf" srcId="{4D7442D5-E112-214B-A4C4-6404EAEA4FDF}" destId="{EBFAEBA3-94F9-CD49-81E8-CC8155E834DE}" srcOrd="4" destOrd="0" presId="urn:microsoft.com/office/officeart/2005/8/layout/hList1"/>
    <dgm:cxn modelId="{D0423889-15E3-2A43-8BDD-C3FA91143EF1}" type="presParOf" srcId="{EBFAEBA3-94F9-CD49-81E8-CC8155E834DE}" destId="{BC5E3025-466B-D84B-862E-8D77D1EC4EF7}" srcOrd="0" destOrd="0" presId="urn:microsoft.com/office/officeart/2005/8/layout/hList1"/>
    <dgm:cxn modelId="{93A1324E-DEFC-A94C-8B29-FB2B3B8F1629}" type="presParOf" srcId="{EBFAEBA3-94F9-CD49-81E8-CC8155E834DE}" destId="{64F8E97B-F49E-C142-A039-10F27BF4502D}"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EBBF9A-BCA6-44BA-A018-20B4EF84C24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B7AB69B-D78F-4201-BD6E-0784E822CA3B}">
      <dgm:prSet/>
      <dgm:spPr/>
      <dgm:t>
        <a:bodyPr/>
        <a:lstStyle/>
        <a:p>
          <a:pPr>
            <a:lnSpc>
              <a:spcPct val="100000"/>
            </a:lnSpc>
            <a:defRPr cap="all"/>
          </a:pPr>
          <a:r>
            <a:rPr lang="en-US"/>
            <a:t>Integrate a dynamic dropdown for category selection.</a:t>
          </a:r>
        </a:p>
      </dgm:t>
    </dgm:pt>
    <dgm:pt modelId="{80D3C5DD-D7DB-4D2D-BA21-782A75C3F54F}" type="parTrans" cxnId="{59BAA557-7558-43BD-BCDB-D0623AEAE4C1}">
      <dgm:prSet/>
      <dgm:spPr/>
      <dgm:t>
        <a:bodyPr/>
        <a:lstStyle/>
        <a:p>
          <a:endParaRPr lang="en-US"/>
        </a:p>
      </dgm:t>
    </dgm:pt>
    <dgm:pt modelId="{CB2A2CA7-BAA1-4B21-A7AD-575D280ADEB0}" type="sibTrans" cxnId="{59BAA557-7558-43BD-BCDB-D0623AEAE4C1}">
      <dgm:prSet/>
      <dgm:spPr/>
      <dgm:t>
        <a:bodyPr/>
        <a:lstStyle/>
        <a:p>
          <a:endParaRPr lang="en-US"/>
        </a:p>
      </dgm:t>
    </dgm:pt>
    <dgm:pt modelId="{1EDAB349-53F9-4D18-8FA0-720691211A3B}">
      <dgm:prSet/>
      <dgm:spPr/>
      <dgm:t>
        <a:bodyPr/>
        <a:lstStyle/>
        <a:p>
          <a:pPr>
            <a:lnSpc>
              <a:spcPct val="100000"/>
            </a:lnSpc>
            <a:defRPr cap="all"/>
          </a:pPr>
          <a:r>
            <a:rPr lang="en-US"/>
            <a:t>Allow users to create new categories seamlessly.</a:t>
          </a:r>
        </a:p>
      </dgm:t>
    </dgm:pt>
    <dgm:pt modelId="{72B6B153-E8DD-4432-83FB-81B9D43A962D}" type="parTrans" cxnId="{0795452C-6E55-4E1E-AECA-453E1D76B55F}">
      <dgm:prSet/>
      <dgm:spPr/>
      <dgm:t>
        <a:bodyPr/>
        <a:lstStyle/>
        <a:p>
          <a:endParaRPr lang="en-US"/>
        </a:p>
      </dgm:t>
    </dgm:pt>
    <dgm:pt modelId="{F2F0E551-0310-4F6E-8725-9E6678320357}" type="sibTrans" cxnId="{0795452C-6E55-4E1E-AECA-453E1D76B55F}">
      <dgm:prSet/>
      <dgm:spPr/>
      <dgm:t>
        <a:bodyPr/>
        <a:lstStyle/>
        <a:p>
          <a:endParaRPr lang="en-US"/>
        </a:p>
      </dgm:t>
    </dgm:pt>
    <dgm:pt modelId="{458ECA82-FADF-476B-BC2E-5824440DB41B}">
      <dgm:prSet/>
      <dgm:spPr/>
      <dgm:t>
        <a:bodyPr/>
        <a:lstStyle/>
        <a:p>
          <a:pPr>
            <a:lnSpc>
              <a:spcPct val="100000"/>
            </a:lnSpc>
            <a:defRPr cap="all"/>
          </a:pPr>
          <a:r>
            <a:rPr lang="en-US"/>
            <a:t>Implement edit and delete buttons for each entry.</a:t>
          </a:r>
        </a:p>
      </dgm:t>
    </dgm:pt>
    <dgm:pt modelId="{003A546F-6AA7-4170-ACF0-DF459AB75D42}" type="parTrans" cxnId="{CDAD0D24-6009-4C04-8485-FDD67DD21C74}">
      <dgm:prSet/>
      <dgm:spPr/>
      <dgm:t>
        <a:bodyPr/>
        <a:lstStyle/>
        <a:p>
          <a:endParaRPr lang="en-US"/>
        </a:p>
      </dgm:t>
    </dgm:pt>
    <dgm:pt modelId="{33D3980D-86D1-4D4B-88E6-C4155F3FCCCD}" type="sibTrans" cxnId="{CDAD0D24-6009-4C04-8485-FDD67DD21C74}">
      <dgm:prSet/>
      <dgm:spPr/>
      <dgm:t>
        <a:bodyPr/>
        <a:lstStyle/>
        <a:p>
          <a:endParaRPr lang="en-US"/>
        </a:p>
      </dgm:t>
    </dgm:pt>
    <dgm:pt modelId="{AB7D45A5-653B-4891-8592-98C27E0EE152}">
      <dgm:prSet/>
      <dgm:spPr/>
      <dgm:t>
        <a:bodyPr/>
        <a:lstStyle/>
        <a:p>
          <a:pPr>
            <a:lnSpc>
              <a:spcPct val="100000"/>
            </a:lnSpc>
            <a:defRPr cap="all"/>
          </a:pPr>
          <a:r>
            <a:rPr lang="en-US"/>
            <a:t>Incorporate chart filters for various time frames.</a:t>
          </a:r>
        </a:p>
      </dgm:t>
    </dgm:pt>
    <dgm:pt modelId="{6A859DA8-4980-4C9E-BD68-48CE98C47549}" type="parTrans" cxnId="{551D9393-AE10-4D5C-84C8-32870EF0181B}">
      <dgm:prSet/>
      <dgm:spPr/>
      <dgm:t>
        <a:bodyPr/>
        <a:lstStyle/>
        <a:p>
          <a:endParaRPr lang="en-US"/>
        </a:p>
      </dgm:t>
    </dgm:pt>
    <dgm:pt modelId="{C92157BF-BBB4-41A4-B7DC-2FE9EDA145AF}" type="sibTrans" cxnId="{551D9393-AE10-4D5C-84C8-32870EF0181B}">
      <dgm:prSet/>
      <dgm:spPr/>
      <dgm:t>
        <a:bodyPr/>
        <a:lstStyle/>
        <a:p>
          <a:endParaRPr lang="en-US"/>
        </a:p>
      </dgm:t>
    </dgm:pt>
    <dgm:pt modelId="{E3B94305-8147-429C-AADA-CD44A6980F1E}">
      <dgm:prSet/>
      <dgm:spPr/>
      <dgm:t>
        <a:bodyPr/>
        <a:lstStyle/>
        <a:p>
          <a:pPr>
            <a:lnSpc>
              <a:spcPct val="100000"/>
            </a:lnSpc>
            <a:defRPr cap="all"/>
          </a:pPr>
          <a:r>
            <a:rPr lang="en-US"/>
            <a:t>Use HTML5 date picker for easier date input.</a:t>
          </a:r>
        </a:p>
      </dgm:t>
    </dgm:pt>
    <dgm:pt modelId="{8AB344E0-6870-47A0-82C3-8ED2A6F28450}" type="parTrans" cxnId="{0B2D553A-BF2E-4EBA-B494-3BB782DC2AD2}">
      <dgm:prSet/>
      <dgm:spPr/>
      <dgm:t>
        <a:bodyPr/>
        <a:lstStyle/>
        <a:p>
          <a:endParaRPr lang="en-US"/>
        </a:p>
      </dgm:t>
    </dgm:pt>
    <dgm:pt modelId="{CE978D8C-73B5-480A-8A4F-4597133F3C23}" type="sibTrans" cxnId="{0B2D553A-BF2E-4EBA-B494-3BB782DC2AD2}">
      <dgm:prSet/>
      <dgm:spPr/>
      <dgm:t>
        <a:bodyPr/>
        <a:lstStyle/>
        <a:p>
          <a:endParaRPr lang="en-US"/>
        </a:p>
      </dgm:t>
    </dgm:pt>
    <dgm:pt modelId="{E4821D52-9FA7-4AE3-8C5D-575FFE01F583}" type="pres">
      <dgm:prSet presAssocID="{A6EBBF9A-BCA6-44BA-A018-20B4EF84C243}" presName="root" presStyleCnt="0">
        <dgm:presLayoutVars>
          <dgm:dir/>
          <dgm:resizeHandles val="exact"/>
        </dgm:presLayoutVars>
      </dgm:prSet>
      <dgm:spPr/>
    </dgm:pt>
    <dgm:pt modelId="{3A69491E-AB90-4F3F-8B77-96994D4BBE99}" type="pres">
      <dgm:prSet presAssocID="{4B7AB69B-D78F-4201-BD6E-0784E822CA3B}" presName="compNode" presStyleCnt="0"/>
      <dgm:spPr/>
    </dgm:pt>
    <dgm:pt modelId="{29C6BF4E-A191-422C-A3B0-C7F441D5AEDA}" type="pres">
      <dgm:prSet presAssocID="{4B7AB69B-D78F-4201-BD6E-0784E822CA3B}" presName="iconBgRect" presStyleLbl="bgShp" presStyleIdx="0" presStyleCnt="5"/>
      <dgm:spPr/>
    </dgm:pt>
    <dgm:pt modelId="{A0FCA79C-03CB-4514-A973-4D38790420E7}" type="pres">
      <dgm:prSet presAssocID="{4B7AB69B-D78F-4201-BD6E-0784E822CA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ximize"/>
        </a:ext>
      </dgm:extLst>
    </dgm:pt>
    <dgm:pt modelId="{9014CCE5-8C96-4A2D-B68D-79218AF61EA3}" type="pres">
      <dgm:prSet presAssocID="{4B7AB69B-D78F-4201-BD6E-0784E822CA3B}" presName="spaceRect" presStyleCnt="0"/>
      <dgm:spPr/>
    </dgm:pt>
    <dgm:pt modelId="{971C21A1-A76F-4F87-8709-8D94A62BA4DC}" type="pres">
      <dgm:prSet presAssocID="{4B7AB69B-D78F-4201-BD6E-0784E822CA3B}" presName="textRect" presStyleLbl="revTx" presStyleIdx="0" presStyleCnt="5">
        <dgm:presLayoutVars>
          <dgm:chMax val="1"/>
          <dgm:chPref val="1"/>
        </dgm:presLayoutVars>
      </dgm:prSet>
      <dgm:spPr/>
    </dgm:pt>
    <dgm:pt modelId="{5A334340-FBE3-4E95-8436-39285E379BE4}" type="pres">
      <dgm:prSet presAssocID="{CB2A2CA7-BAA1-4B21-A7AD-575D280ADEB0}" presName="sibTrans" presStyleCnt="0"/>
      <dgm:spPr/>
    </dgm:pt>
    <dgm:pt modelId="{D5D5AF8C-3CA7-413C-99AA-5BFEBABB40E1}" type="pres">
      <dgm:prSet presAssocID="{1EDAB349-53F9-4D18-8FA0-720691211A3B}" presName="compNode" presStyleCnt="0"/>
      <dgm:spPr/>
    </dgm:pt>
    <dgm:pt modelId="{746DAED9-54B0-4E28-B102-1F2EC30C1844}" type="pres">
      <dgm:prSet presAssocID="{1EDAB349-53F9-4D18-8FA0-720691211A3B}" presName="iconBgRect" presStyleLbl="bgShp" presStyleIdx="1" presStyleCnt="5"/>
      <dgm:spPr/>
    </dgm:pt>
    <dgm:pt modelId="{190743F5-4430-4BD4-BD59-FE8F90B700E4}" type="pres">
      <dgm:prSet presAssocID="{1EDAB349-53F9-4D18-8FA0-720691211A3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dd"/>
        </a:ext>
      </dgm:extLst>
    </dgm:pt>
    <dgm:pt modelId="{393EF65E-A065-4DA6-B593-F441C422E43B}" type="pres">
      <dgm:prSet presAssocID="{1EDAB349-53F9-4D18-8FA0-720691211A3B}" presName="spaceRect" presStyleCnt="0"/>
      <dgm:spPr/>
    </dgm:pt>
    <dgm:pt modelId="{BE6EE9BB-FCD9-4405-9990-47F6AA0FF689}" type="pres">
      <dgm:prSet presAssocID="{1EDAB349-53F9-4D18-8FA0-720691211A3B}" presName="textRect" presStyleLbl="revTx" presStyleIdx="1" presStyleCnt="5">
        <dgm:presLayoutVars>
          <dgm:chMax val="1"/>
          <dgm:chPref val="1"/>
        </dgm:presLayoutVars>
      </dgm:prSet>
      <dgm:spPr/>
    </dgm:pt>
    <dgm:pt modelId="{457A4375-0448-4E10-81B0-F45B2E34E513}" type="pres">
      <dgm:prSet presAssocID="{F2F0E551-0310-4F6E-8725-9E6678320357}" presName="sibTrans" presStyleCnt="0"/>
      <dgm:spPr/>
    </dgm:pt>
    <dgm:pt modelId="{63B2A68F-8863-489B-AD20-9C7D5EFA9CCE}" type="pres">
      <dgm:prSet presAssocID="{458ECA82-FADF-476B-BC2E-5824440DB41B}" presName="compNode" presStyleCnt="0"/>
      <dgm:spPr/>
    </dgm:pt>
    <dgm:pt modelId="{FEEF5353-92B9-4A40-ADF9-16485BFE553A}" type="pres">
      <dgm:prSet presAssocID="{458ECA82-FADF-476B-BC2E-5824440DB41B}" presName="iconBgRect" presStyleLbl="bgShp" presStyleIdx="2" presStyleCnt="5"/>
      <dgm:spPr/>
    </dgm:pt>
    <dgm:pt modelId="{64F95285-784E-481C-99C6-6D2C86C8F59A}" type="pres">
      <dgm:prSet presAssocID="{458ECA82-FADF-476B-BC2E-5824440DB41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raser"/>
        </a:ext>
      </dgm:extLst>
    </dgm:pt>
    <dgm:pt modelId="{7D0FF6CE-23EB-4A29-88EF-E738C28BA4DA}" type="pres">
      <dgm:prSet presAssocID="{458ECA82-FADF-476B-BC2E-5824440DB41B}" presName="spaceRect" presStyleCnt="0"/>
      <dgm:spPr/>
    </dgm:pt>
    <dgm:pt modelId="{40E81112-AFE1-428A-8626-DAB8C8297E50}" type="pres">
      <dgm:prSet presAssocID="{458ECA82-FADF-476B-BC2E-5824440DB41B}" presName="textRect" presStyleLbl="revTx" presStyleIdx="2" presStyleCnt="5">
        <dgm:presLayoutVars>
          <dgm:chMax val="1"/>
          <dgm:chPref val="1"/>
        </dgm:presLayoutVars>
      </dgm:prSet>
      <dgm:spPr/>
    </dgm:pt>
    <dgm:pt modelId="{6B9268E5-C1E4-4278-8FEE-71B328051F15}" type="pres">
      <dgm:prSet presAssocID="{33D3980D-86D1-4D4B-88E6-C4155F3FCCCD}" presName="sibTrans" presStyleCnt="0"/>
      <dgm:spPr/>
    </dgm:pt>
    <dgm:pt modelId="{AD494E48-144B-4F98-A97E-EB0EE208121B}" type="pres">
      <dgm:prSet presAssocID="{AB7D45A5-653B-4891-8592-98C27E0EE152}" presName="compNode" presStyleCnt="0"/>
      <dgm:spPr/>
    </dgm:pt>
    <dgm:pt modelId="{A468BB5F-CD33-4105-999A-11122DD80009}" type="pres">
      <dgm:prSet presAssocID="{AB7D45A5-653B-4891-8592-98C27E0EE152}" presName="iconBgRect" presStyleLbl="bgShp" presStyleIdx="3" presStyleCnt="5"/>
      <dgm:spPr/>
    </dgm:pt>
    <dgm:pt modelId="{14A3C55C-7142-408D-A6E7-DAC6F6CBAEB6}" type="pres">
      <dgm:prSet presAssocID="{AB7D45A5-653B-4891-8592-98C27E0EE15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23D0C72C-40B1-433F-BF4B-439894FE8886}" type="pres">
      <dgm:prSet presAssocID="{AB7D45A5-653B-4891-8592-98C27E0EE152}" presName="spaceRect" presStyleCnt="0"/>
      <dgm:spPr/>
    </dgm:pt>
    <dgm:pt modelId="{9EB39EFF-2629-4102-804D-96C4883DBA80}" type="pres">
      <dgm:prSet presAssocID="{AB7D45A5-653B-4891-8592-98C27E0EE152}" presName="textRect" presStyleLbl="revTx" presStyleIdx="3" presStyleCnt="5">
        <dgm:presLayoutVars>
          <dgm:chMax val="1"/>
          <dgm:chPref val="1"/>
        </dgm:presLayoutVars>
      </dgm:prSet>
      <dgm:spPr/>
    </dgm:pt>
    <dgm:pt modelId="{BFD76D1B-A1A8-47E3-AE64-F5B68FBAF596}" type="pres">
      <dgm:prSet presAssocID="{C92157BF-BBB4-41A4-B7DC-2FE9EDA145AF}" presName="sibTrans" presStyleCnt="0"/>
      <dgm:spPr/>
    </dgm:pt>
    <dgm:pt modelId="{672803BB-4071-4D01-B38F-429CD3714F06}" type="pres">
      <dgm:prSet presAssocID="{E3B94305-8147-429C-AADA-CD44A6980F1E}" presName="compNode" presStyleCnt="0"/>
      <dgm:spPr/>
    </dgm:pt>
    <dgm:pt modelId="{C6AC6A02-C052-449A-88FD-301890A1F11D}" type="pres">
      <dgm:prSet presAssocID="{E3B94305-8147-429C-AADA-CD44A6980F1E}" presName="iconBgRect" presStyleLbl="bgShp" presStyleIdx="4" presStyleCnt="5"/>
      <dgm:spPr/>
    </dgm:pt>
    <dgm:pt modelId="{DBB0D8E4-0610-4713-93F1-D3F1F0A77977}" type="pres">
      <dgm:prSet presAssocID="{E3B94305-8147-429C-AADA-CD44A6980F1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eb Design"/>
        </a:ext>
      </dgm:extLst>
    </dgm:pt>
    <dgm:pt modelId="{8131552E-1983-4147-9075-B6C555EE0EE0}" type="pres">
      <dgm:prSet presAssocID="{E3B94305-8147-429C-AADA-CD44A6980F1E}" presName="spaceRect" presStyleCnt="0"/>
      <dgm:spPr/>
    </dgm:pt>
    <dgm:pt modelId="{99D7829B-59C8-4113-B0DB-40F4590065DC}" type="pres">
      <dgm:prSet presAssocID="{E3B94305-8147-429C-AADA-CD44A6980F1E}" presName="textRect" presStyleLbl="revTx" presStyleIdx="4" presStyleCnt="5">
        <dgm:presLayoutVars>
          <dgm:chMax val="1"/>
          <dgm:chPref val="1"/>
        </dgm:presLayoutVars>
      </dgm:prSet>
      <dgm:spPr/>
    </dgm:pt>
  </dgm:ptLst>
  <dgm:cxnLst>
    <dgm:cxn modelId="{CDAD0D24-6009-4C04-8485-FDD67DD21C74}" srcId="{A6EBBF9A-BCA6-44BA-A018-20B4EF84C243}" destId="{458ECA82-FADF-476B-BC2E-5824440DB41B}" srcOrd="2" destOrd="0" parTransId="{003A546F-6AA7-4170-ACF0-DF459AB75D42}" sibTransId="{33D3980D-86D1-4D4B-88E6-C4155F3FCCCD}"/>
    <dgm:cxn modelId="{0795452C-6E55-4E1E-AECA-453E1D76B55F}" srcId="{A6EBBF9A-BCA6-44BA-A018-20B4EF84C243}" destId="{1EDAB349-53F9-4D18-8FA0-720691211A3B}" srcOrd="1" destOrd="0" parTransId="{72B6B153-E8DD-4432-83FB-81B9D43A962D}" sibTransId="{F2F0E551-0310-4F6E-8725-9E6678320357}"/>
    <dgm:cxn modelId="{0B2D553A-BF2E-4EBA-B494-3BB782DC2AD2}" srcId="{A6EBBF9A-BCA6-44BA-A018-20B4EF84C243}" destId="{E3B94305-8147-429C-AADA-CD44A6980F1E}" srcOrd="4" destOrd="0" parTransId="{8AB344E0-6870-47A0-82C3-8ED2A6F28450}" sibTransId="{CE978D8C-73B5-480A-8A4F-4597133F3C23}"/>
    <dgm:cxn modelId="{16D19745-A08A-4F71-9C50-FBFDE0006C8D}" type="presOf" srcId="{E3B94305-8147-429C-AADA-CD44A6980F1E}" destId="{99D7829B-59C8-4113-B0DB-40F4590065DC}" srcOrd="0" destOrd="0" presId="urn:microsoft.com/office/officeart/2018/5/layout/IconCircleLabelList"/>
    <dgm:cxn modelId="{59BAA557-7558-43BD-BCDB-D0623AEAE4C1}" srcId="{A6EBBF9A-BCA6-44BA-A018-20B4EF84C243}" destId="{4B7AB69B-D78F-4201-BD6E-0784E822CA3B}" srcOrd="0" destOrd="0" parTransId="{80D3C5DD-D7DB-4D2D-BA21-782A75C3F54F}" sibTransId="{CB2A2CA7-BAA1-4B21-A7AD-575D280ADEB0}"/>
    <dgm:cxn modelId="{12776069-B2B9-4413-86BE-3B431783D33E}" type="presOf" srcId="{1EDAB349-53F9-4D18-8FA0-720691211A3B}" destId="{BE6EE9BB-FCD9-4405-9990-47F6AA0FF689}" srcOrd="0" destOrd="0" presId="urn:microsoft.com/office/officeart/2018/5/layout/IconCircleLabelList"/>
    <dgm:cxn modelId="{4103647D-469D-466C-9188-210FA2BCC25B}" type="presOf" srcId="{AB7D45A5-653B-4891-8592-98C27E0EE152}" destId="{9EB39EFF-2629-4102-804D-96C4883DBA80}" srcOrd="0" destOrd="0" presId="urn:microsoft.com/office/officeart/2018/5/layout/IconCircleLabelList"/>
    <dgm:cxn modelId="{63120489-472B-4D46-B781-10C80650D6C1}" type="presOf" srcId="{458ECA82-FADF-476B-BC2E-5824440DB41B}" destId="{40E81112-AFE1-428A-8626-DAB8C8297E50}" srcOrd="0" destOrd="0" presId="urn:microsoft.com/office/officeart/2018/5/layout/IconCircleLabelList"/>
    <dgm:cxn modelId="{551D9393-AE10-4D5C-84C8-32870EF0181B}" srcId="{A6EBBF9A-BCA6-44BA-A018-20B4EF84C243}" destId="{AB7D45A5-653B-4891-8592-98C27E0EE152}" srcOrd="3" destOrd="0" parTransId="{6A859DA8-4980-4C9E-BD68-48CE98C47549}" sibTransId="{C92157BF-BBB4-41A4-B7DC-2FE9EDA145AF}"/>
    <dgm:cxn modelId="{98EAC6AE-4E59-45CA-BB8B-EAE4AE12C4D4}" type="presOf" srcId="{4B7AB69B-D78F-4201-BD6E-0784E822CA3B}" destId="{971C21A1-A76F-4F87-8709-8D94A62BA4DC}" srcOrd="0" destOrd="0" presId="urn:microsoft.com/office/officeart/2018/5/layout/IconCircleLabelList"/>
    <dgm:cxn modelId="{107566FC-11DD-4966-A53B-FD241ED0FC37}" type="presOf" srcId="{A6EBBF9A-BCA6-44BA-A018-20B4EF84C243}" destId="{E4821D52-9FA7-4AE3-8C5D-575FFE01F583}" srcOrd="0" destOrd="0" presId="urn:microsoft.com/office/officeart/2018/5/layout/IconCircleLabelList"/>
    <dgm:cxn modelId="{91B608C5-B6D5-469F-9440-C1119BA2174D}" type="presParOf" srcId="{E4821D52-9FA7-4AE3-8C5D-575FFE01F583}" destId="{3A69491E-AB90-4F3F-8B77-96994D4BBE99}" srcOrd="0" destOrd="0" presId="urn:microsoft.com/office/officeart/2018/5/layout/IconCircleLabelList"/>
    <dgm:cxn modelId="{5C834D1A-75F6-4D17-9C2B-7DD33B80D02F}" type="presParOf" srcId="{3A69491E-AB90-4F3F-8B77-96994D4BBE99}" destId="{29C6BF4E-A191-422C-A3B0-C7F441D5AEDA}" srcOrd="0" destOrd="0" presId="urn:microsoft.com/office/officeart/2018/5/layout/IconCircleLabelList"/>
    <dgm:cxn modelId="{E59EAE11-94E2-4194-BE2D-75D3F8EF7659}" type="presParOf" srcId="{3A69491E-AB90-4F3F-8B77-96994D4BBE99}" destId="{A0FCA79C-03CB-4514-A973-4D38790420E7}" srcOrd="1" destOrd="0" presId="urn:microsoft.com/office/officeart/2018/5/layout/IconCircleLabelList"/>
    <dgm:cxn modelId="{BE17962B-596B-455F-97FA-6EE4331F5E39}" type="presParOf" srcId="{3A69491E-AB90-4F3F-8B77-96994D4BBE99}" destId="{9014CCE5-8C96-4A2D-B68D-79218AF61EA3}" srcOrd="2" destOrd="0" presId="urn:microsoft.com/office/officeart/2018/5/layout/IconCircleLabelList"/>
    <dgm:cxn modelId="{FACD8DDF-98C4-4D2E-A28F-FF4A301D2067}" type="presParOf" srcId="{3A69491E-AB90-4F3F-8B77-96994D4BBE99}" destId="{971C21A1-A76F-4F87-8709-8D94A62BA4DC}" srcOrd="3" destOrd="0" presId="urn:microsoft.com/office/officeart/2018/5/layout/IconCircleLabelList"/>
    <dgm:cxn modelId="{8DB639F6-0A0A-45F1-B5B0-1DAE060ADEC3}" type="presParOf" srcId="{E4821D52-9FA7-4AE3-8C5D-575FFE01F583}" destId="{5A334340-FBE3-4E95-8436-39285E379BE4}" srcOrd="1" destOrd="0" presId="urn:microsoft.com/office/officeart/2018/5/layout/IconCircleLabelList"/>
    <dgm:cxn modelId="{BF038901-BB04-4D95-AC25-0B67F579373C}" type="presParOf" srcId="{E4821D52-9FA7-4AE3-8C5D-575FFE01F583}" destId="{D5D5AF8C-3CA7-413C-99AA-5BFEBABB40E1}" srcOrd="2" destOrd="0" presId="urn:microsoft.com/office/officeart/2018/5/layout/IconCircleLabelList"/>
    <dgm:cxn modelId="{48FDB7E4-9D96-4E4A-A38D-05EA7678825A}" type="presParOf" srcId="{D5D5AF8C-3CA7-413C-99AA-5BFEBABB40E1}" destId="{746DAED9-54B0-4E28-B102-1F2EC30C1844}" srcOrd="0" destOrd="0" presId="urn:microsoft.com/office/officeart/2018/5/layout/IconCircleLabelList"/>
    <dgm:cxn modelId="{BA1207E1-A134-4D3E-B511-B22DC3461476}" type="presParOf" srcId="{D5D5AF8C-3CA7-413C-99AA-5BFEBABB40E1}" destId="{190743F5-4430-4BD4-BD59-FE8F90B700E4}" srcOrd="1" destOrd="0" presId="urn:microsoft.com/office/officeart/2018/5/layout/IconCircleLabelList"/>
    <dgm:cxn modelId="{33C24A2D-D508-4225-9554-F1E992493C51}" type="presParOf" srcId="{D5D5AF8C-3CA7-413C-99AA-5BFEBABB40E1}" destId="{393EF65E-A065-4DA6-B593-F441C422E43B}" srcOrd="2" destOrd="0" presId="urn:microsoft.com/office/officeart/2018/5/layout/IconCircleLabelList"/>
    <dgm:cxn modelId="{7D198694-CBBC-4F59-A558-6B9EF7287D6A}" type="presParOf" srcId="{D5D5AF8C-3CA7-413C-99AA-5BFEBABB40E1}" destId="{BE6EE9BB-FCD9-4405-9990-47F6AA0FF689}" srcOrd="3" destOrd="0" presId="urn:microsoft.com/office/officeart/2018/5/layout/IconCircleLabelList"/>
    <dgm:cxn modelId="{70FB48E6-A40D-4C17-BE88-F01F01257F30}" type="presParOf" srcId="{E4821D52-9FA7-4AE3-8C5D-575FFE01F583}" destId="{457A4375-0448-4E10-81B0-F45B2E34E513}" srcOrd="3" destOrd="0" presId="urn:microsoft.com/office/officeart/2018/5/layout/IconCircleLabelList"/>
    <dgm:cxn modelId="{852F72C2-FD1D-4B2E-B6AA-D694D68517A8}" type="presParOf" srcId="{E4821D52-9FA7-4AE3-8C5D-575FFE01F583}" destId="{63B2A68F-8863-489B-AD20-9C7D5EFA9CCE}" srcOrd="4" destOrd="0" presId="urn:microsoft.com/office/officeart/2018/5/layout/IconCircleLabelList"/>
    <dgm:cxn modelId="{98C23DD8-7415-4EF9-8F43-8B9BF93BFD9F}" type="presParOf" srcId="{63B2A68F-8863-489B-AD20-9C7D5EFA9CCE}" destId="{FEEF5353-92B9-4A40-ADF9-16485BFE553A}" srcOrd="0" destOrd="0" presId="urn:microsoft.com/office/officeart/2018/5/layout/IconCircleLabelList"/>
    <dgm:cxn modelId="{1370F831-2736-4560-9EFC-99796C93ABC9}" type="presParOf" srcId="{63B2A68F-8863-489B-AD20-9C7D5EFA9CCE}" destId="{64F95285-784E-481C-99C6-6D2C86C8F59A}" srcOrd="1" destOrd="0" presId="urn:microsoft.com/office/officeart/2018/5/layout/IconCircleLabelList"/>
    <dgm:cxn modelId="{1E79C92D-A76D-4EFA-9FE6-BE95D335666E}" type="presParOf" srcId="{63B2A68F-8863-489B-AD20-9C7D5EFA9CCE}" destId="{7D0FF6CE-23EB-4A29-88EF-E738C28BA4DA}" srcOrd="2" destOrd="0" presId="urn:microsoft.com/office/officeart/2018/5/layout/IconCircleLabelList"/>
    <dgm:cxn modelId="{FC36F007-5934-4DF9-A96E-95161DBE1121}" type="presParOf" srcId="{63B2A68F-8863-489B-AD20-9C7D5EFA9CCE}" destId="{40E81112-AFE1-428A-8626-DAB8C8297E50}" srcOrd="3" destOrd="0" presId="urn:microsoft.com/office/officeart/2018/5/layout/IconCircleLabelList"/>
    <dgm:cxn modelId="{57745D97-BA7E-47D9-A7A8-55A48C8D4365}" type="presParOf" srcId="{E4821D52-9FA7-4AE3-8C5D-575FFE01F583}" destId="{6B9268E5-C1E4-4278-8FEE-71B328051F15}" srcOrd="5" destOrd="0" presId="urn:microsoft.com/office/officeart/2018/5/layout/IconCircleLabelList"/>
    <dgm:cxn modelId="{7688EE70-95EF-4DC9-9D11-6C48D4EC04B9}" type="presParOf" srcId="{E4821D52-9FA7-4AE3-8C5D-575FFE01F583}" destId="{AD494E48-144B-4F98-A97E-EB0EE208121B}" srcOrd="6" destOrd="0" presId="urn:microsoft.com/office/officeart/2018/5/layout/IconCircleLabelList"/>
    <dgm:cxn modelId="{1602B5D6-566A-4701-BA0F-E10DDEB8204C}" type="presParOf" srcId="{AD494E48-144B-4F98-A97E-EB0EE208121B}" destId="{A468BB5F-CD33-4105-999A-11122DD80009}" srcOrd="0" destOrd="0" presId="urn:microsoft.com/office/officeart/2018/5/layout/IconCircleLabelList"/>
    <dgm:cxn modelId="{447B114B-7070-44AE-9EE3-B78F6555F536}" type="presParOf" srcId="{AD494E48-144B-4F98-A97E-EB0EE208121B}" destId="{14A3C55C-7142-408D-A6E7-DAC6F6CBAEB6}" srcOrd="1" destOrd="0" presId="urn:microsoft.com/office/officeart/2018/5/layout/IconCircleLabelList"/>
    <dgm:cxn modelId="{AC7C8178-06DE-4432-93BC-2A6A533103F0}" type="presParOf" srcId="{AD494E48-144B-4F98-A97E-EB0EE208121B}" destId="{23D0C72C-40B1-433F-BF4B-439894FE8886}" srcOrd="2" destOrd="0" presId="urn:microsoft.com/office/officeart/2018/5/layout/IconCircleLabelList"/>
    <dgm:cxn modelId="{6B17C912-CCFF-44C3-839B-B2874AC7C84D}" type="presParOf" srcId="{AD494E48-144B-4F98-A97E-EB0EE208121B}" destId="{9EB39EFF-2629-4102-804D-96C4883DBA80}" srcOrd="3" destOrd="0" presId="urn:microsoft.com/office/officeart/2018/5/layout/IconCircleLabelList"/>
    <dgm:cxn modelId="{BA7871E4-1C1D-45A0-9A10-1A15B7ED2913}" type="presParOf" srcId="{E4821D52-9FA7-4AE3-8C5D-575FFE01F583}" destId="{BFD76D1B-A1A8-47E3-AE64-F5B68FBAF596}" srcOrd="7" destOrd="0" presId="urn:microsoft.com/office/officeart/2018/5/layout/IconCircleLabelList"/>
    <dgm:cxn modelId="{C565E029-469D-467A-9ADD-23B4EB3F58BA}" type="presParOf" srcId="{E4821D52-9FA7-4AE3-8C5D-575FFE01F583}" destId="{672803BB-4071-4D01-B38F-429CD3714F06}" srcOrd="8" destOrd="0" presId="urn:microsoft.com/office/officeart/2018/5/layout/IconCircleLabelList"/>
    <dgm:cxn modelId="{2E27D4E4-F859-41A7-8D33-B721A75B2A1E}" type="presParOf" srcId="{672803BB-4071-4D01-B38F-429CD3714F06}" destId="{C6AC6A02-C052-449A-88FD-301890A1F11D}" srcOrd="0" destOrd="0" presId="urn:microsoft.com/office/officeart/2018/5/layout/IconCircleLabelList"/>
    <dgm:cxn modelId="{060943C8-C03F-47DF-A79B-238042D313D1}" type="presParOf" srcId="{672803BB-4071-4D01-B38F-429CD3714F06}" destId="{DBB0D8E4-0610-4713-93F1-D3F1F0A77977}" srcOrd="1" destOrd="0" presId="urn:microsoft.com/office/officeart/2018/5/layout/IconCircleLabelList"/>
    <dgm:cxn modelId="{335D4476-FEEA-4A50-8703-268117DEF100}" type="presParOf" srcId="{672803BB-4071-4D01-B38F-429CD3714F06}" destId="{8131552E-1983-4147-9075-B6C555EE0EE0}" srcOrd="2" destOrd="0" presId="urn:microsoft.com/office/officeart/2018/5/layout/IconCircleLabelList"/>
    <dgm:cxn modelId="{EC72EC5F-1680-499E-A1BE-46E079ED9DF6}" type="presParOf" srcId="{672803BB-4071-4D01-B38F-429CD3714F06}" destId="{99D7829B-59C8-4113-B0DB-40F4590065DC}"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3ACB7-795C-3141-88BC-6F53F9ACC760}">
      <dsp:nvSpPr>
        <dsp:cNvPr id="0" name=""/>
        <dsp:cNvSpPr/>
      </dsp:nvSpPr>
      <dsp:spPr>
        <a:xfrm>
          <a:off x="0" y="25225"/>
          <a:ext cx="2787157" cy="6713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t> </a:t>
          </a:r>
          <a:r>
            <a:rPr lang="en-US" sz="1900" kern="1200" dirty="0"/>
            <a:t>Clone or unzip the project files</a:t>
          </a:r>
        </a:p>
      </dsp:txBody>
      <dsp:txXfrm>
        <a:off x="32775" y="58000"/>
        <a:ext cx="2721607" cy="605841"/>
      </dsp:txXfrm>
    </dsp:sp>
    <dsp:sp modelId="{51C638C0-1067-414D-BF9C-ECCBD39E9CB5}">
      <dsp:nvSpPr>
        <dsp:cNvPr id="0" name=""/>
        <dsp:cNvSpPr/>
      </dsp:nvSpPr>
      <dsp:spPr>
        <a:xfrm rot="5400000">
          <a:off x="4996073" y="-1459485"/>
          <a:ext cx="537113" cy="495494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python3 -m venv venv</a:t>
          </a:r>
        </a:p>
      </dsp:txBody>
      <dsp:txXfrm rot="-5400000">
        <a:off x="2787157" y="775651"/>
        <a:ext cx="4928726" cy="484673"/>
      </dsp:txXfrm>
    </dsp:sp>
    <dsp:sp modelId="{CEFE7301-6263-714C-AD3F-9F58254BB534}">
      <dsp:nvSpPr>
        <dsp:cNvPr id="0" name=""/>
        <dsp:cNvSpPr/>
      </dsp:nvSpPr>
      <dsp:spPr>
        <a:xfrm>
          <a:off x="0" y="705184"/>
          <a:ext cx="2787157" cy="6713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Set up </a:t>
          </a:r>
          <a:r>
            <a:rPr lang="en-US" sz="1900" kern="1200" dirty="0" err="1"/>
            <a:t>vrttual</a:t>
          </a:r>
          <a:r>
            <a:rPr lang="en-US" sz="1900" kern="1200" dirty="0"/>
            <a:t> Environment</a:t>
          </a:r>
        </a:p>
      </dsp:txBody>
      <dsp:txXfrm>
        <a:off x="32775" y="737959"/>
        <a:ext cx="2721607" cy="605841"/>
      </dsp:txXfrm>
    </dsp:sp>
    <dsp:sp modelId="{D516CE00-5EB4-2540-BD9D-8EA0D0A41B32}">
      <dsp:nvSpPr>
        <dsp:cNvPr id="0" name=""/>
        <dsp:cNvSpPr/>
      </dsp:nvSpPr>
      <dsp:spPr>
        <a:xfrm rot="5400000">
          <a:off x="4996073" y="-731631"/>
          <a:ext cx="537113" cy="495494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source </a:t>
          </a:r>
          <a:r>
            <a:rPr lang="en-US" sz="1400" kern="1200" dirty="0" err="1"/>
            <a:t>venv</a:t>
          </a:r>
          <a:r>
            <a:rPr lang="en-US" sz="1400" kern="1200" dirty="0"/>
            <a:t>/bin/activate</a:t>
          </a:r>
        </a:p>
      </dsp:txBody>
      <dsp:txXfrm rot="-5400000">
        <a:off x="2787157" y="1503505"/>
        <a:ext cx="4928726" cy="484673"/>
      </dsp:txXfrm>
    </dsp:sp>
    <dsp:sp modelId="{072CED7E-321E-C642-9D8A-565FED59D819}">
      <dsp:nvSpPr>
        <dsp:cNvPr id="0" name=""/>
        <dsp:cNvSpPr/>
      </dsp:nvSpPr>
      <dsp:spPr>
        <a:xfrm>
          <a:off x="0" y="1410145"/>
          <a:ext cx="2787157" cy="6713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Activate Virtual Environment</a:t>
          </a:r>
        </a:p>
      </dsp:txBody>
      <dsp:txXfrm>
        <a:off x="32775" y="1442920"/>
        <a:ext cx="2721607" cy="605841"/>
      </dsp:txXfrm>
    </dsp:sp>
    <dsp:sp modelId="{0BBB05C4-82C7-FB4C-934B-DF85566EDE85}">
      <dsp:nvSpPr>
        <dsp:cNvPr id="0" name=""/>
        <dsp:cNvSpPr/>
      </dsp:nvSpPr>
      <dsp:spPr>
        <a:xfrm rot="5400000">
          <a:off x="4996073" y="-26670"/>
          <a:ext cx="537113" cy="495494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pip install </a:t>
          </a:r>
          <a:r>
            <a:rPr lang="en-US" sz="1400" kern="1200" dirty="0" err="1"/>
            <a:t>django</a:t>
          </a:r>
          <a:r>
            <a:rPr lang="en-US" sz="1400" kern="1200" dirty="0"/>
            <a:t> matplotlib</a:t>
          </a:r>
        </a:p>
        <a:p>
          <a:pPr marL="114300" lvl="1" indent="-114300" algn="l" defTabSz="622300">
            <a:lnSpc>
              <a:spcPct val="90000"/>
            </a:lnSpc>
            <a:spcBef>
              <a:spcPct val="0"/>
            </a:spcBef>
            <a:spcAft>
              <a:spcPct val="15000"/>
            </a:spcAft>
            <a:buChar char="•"/>
          </a:pPr>
          <a:r>
            <a:rPr lang="en-US" sz="1400" kern="1200" dirty="0"/>
            <a:t>pip install pillow</a:t>
          </a:r>
        </a:p>
      </dsp:txBody>
      <dsp:txXfrm rot="-5400000">
        <a:off x="2787157" y="2208466"/>
        <a:ext cx="4928726" cy="484673"/>
      </dsp:txXfrm>
    </dsp:sp>
    <dsp:sp modelId="{86535F95-DF20-FD4F-864E-682ADF247BCE}">
      <dsp:nvSpPr>
        <dsp:cNvPr id="0" name=""/>
        <dsp:cNvSpPr/>
      </dsp:nvSpPr>
      <dsp:spPr>
        <a:xfrm>
          <a:off x="0" y="2115107"/>
          <a:ext cx="2787157" cy="6713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Install Required Packages</a:t>
          </a:r>
        </a:p>
      </dsp:txBody>
      <dsp:txXfrm>
        <a:off x="32775" y="2147882"/>
        <a:ext cx="2721607" cy="605841"/>
      </dsp:txXfrm>
    </dsp:sp>
    <dsp:sp modelId="{03DD1FCB-484B-BB44-95EC-1F4FB3738CE8}">
      <dsp:nvSpPr>
        <dsp:cNvPr id="0" name=""/>
        <dsp:cNvSpPr/>
      </dsp:nvSpPr>
      <dsp:spPr>
        <a:xfrm>
          <a:off x="0" y="2820068"/>
          <a:ext cx="2787157" cy="6713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Apply Migrations</a:t>
          </a:r>
        </a:p>
      </dsp:txBody>
      <dsp:txXfrm>
        <a:off x="32775" y="2852843"/>
        <a:ext cx="2721607" cy="605841"/>
      </dsp:txXfrm>
    </dsp:sp>
    <dsp:sp modelId="{085EDA18-3361-9848-ADA3-BBEC85FCA851}">
      <dsp:nvSpPr>
        <dsp:cNvPr id="0" name=""/>
        <dsp:cNvSpPr/>
      </dsp:nvSpPr>
      <dsp:spPr>
        <a:xfrm>
          <a:off x="0" y="3525030"/>
          <a:ext cx="2787157" cy="6713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Run the development server</a:t>
          </a:r>
        </a:p>
      </dsp:txBody>
      <dsp:txXfrm>
        <a:off x="32775" y="3557805"/>
        <a:ext cx="2721607" cy="605841"/>
      </dsp:txXfrm>
    </dsp:sp>
    <dsp:sp modelId="{78E77E8B-9291-3F45-BB53-9E8674966307}">
      <dsp:nvSpPr>
        <dsp:cNvPr id="0" name=""/>
        <dsp:cNvSpPr/>
      </dsp:nvSpPr>
      <dsp:spPr>
        <a:xfrm>
          <a:off x="0" y="4229991"/>
          <a:ext cx="2787157" cy="6713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Seed the DB with Sample Data</a:t>
          </a:r>
          <a:endParaRPr lang="en-US" sz="1900" kern="1200" dirty="0"/>
        </a:p>
      </dsp:txBody>
      <dsp:txXfrm>
        <a:off x="32775" y="4262766"/>
        <a:ext cx="2721607" cy="605841"/>
      </dsp:txXfrm>
    </dsp:sp>
    <dsp:sp modelId="{4B8A7491-6FDD-A747-B784-62DD7116EC71}">
      <dsp:nvSpPr>
        <dsp:cNvPr id="0" name=""/>
        <dsp:cNvSpPr/>
      </dsp:nvSpPr>
      <dsp:spPr>
        <a:xfrm>
          <a:off x="0" y="4935176"/>
          <a:ext cx="2787157" cy="6713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Visit</a:t>
          </a:r>
        </a:p>
      </dsp:txBody>
      <dsp:txXfrm>
        <a:off x="32775" y="4967951"/>
        <a:ext cx="2721607" cy="605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05EE3-7483-3747-A3FE-4AFC495C7777}">
      <dsp:nvSpPr>
        <dsp:cNvPr id="0" name=""/>
        <dsp:cNvSpPr/>
      </dsp:nvSpPr>
      <dsp:spPr>
        <a:xfrm>
          <a:off x="3095" y="339746"/>
          <a:ext cx="3018233" cy="77425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Use python3 manage.py seed to:</a:t>
          </a:r>
        </a:p>
      </dsp:txBody>
      <dsp:txXfrm>
        <a:off x="3095" y="339746"/>
        <a:ext cx="3018233" cy="774251"/>
      </dsp:txXfrm>
    </dsp:sp>
    <dsp:sp modelId="{C6CBC09A-2EE7-DF4E-986D-09F160829479}">
      <dsp:nvSpPr>
        <dsp:cNvPr id="0" name=""/>
        <dsp:cNvSpPr/>
      </dsp:nvSpPr>
      <dsp:spPr>
        <a:xfrm>
          <a:off x="3095" y="1113998"/>
          <a:ext cx="3018233" cy="2466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Auto-create test categories (e.g., Food, Health)</a:t>
          </a:r>
        </a:p>
        <a:p>
          <a:pPr marL="228600" lvl="1" indent="-228600" algn="l" defTabSz="933450">
            <a:lnSpc>
              <a:spcPct val="90000"/>
            </a:lnSpc>
            <a:spcBef>
              <a:spcPct val="0"/>
            </a:spcBef>
            <a:spcAft>
              <a:spcPct val="15000"/>
            </a:spcAft>
            <a:buChar char="•"/>
          </a:pPr>
          <a:r>
            <a:rPr lang="en-US" sz="2100" kern="1200"/>
            <a:t>Generate 30 days of sample expenses</a:t>
          </a:r>
        </a:p>
      </dsp:txBody>
      <dsp:txXfrm>
        <a:off x="3095" y="1113998"/>
        <a:ext cx="3018233" cy="2466125"/>
      </dsp:txXfrm>
    </dsp:sp>
    <dsp:sp modelId="{9559468F-E15B-1947-9ED7-9631E2290722}">
      <dsp:nvSpPr>
        <dsp:cNvPr id="0" name=""/>
        <dsp:cNvSpPr/>
      </dsp:nvSpPr>
      <dsp:spPr>
        <a:xfrm>
          <a:off x="3443882" y="339746"/>
          <a:ext cx="3018233" cy="77425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Open app in browser and:</a:t>
          </a:r>
        </a:p>
      </dsp:txBody>
      <dsp:txXfrm>
        <a:off x="3443882" y="339746"/>
        <a:ext cx="3018233" cy="774251"/>
      </dsp:txXfrm>
    </dsp:sp>
    <dsp:sp modelId="{0F993F8A-96AD-E049-B644-0398199BBA9A}">
      <dsp:nvSpPr>
        <dsp:cNvPr id="0" name=""/>
        <dsp:cNvSpPr/>
      </dsp:nvSpPr>
      <dsp:spPr>
        <a:xfrm>
          <a:off x="3443882" y="1113998"/>
          <a:ext cx="3018233" cy="2466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Add new expenses manually</a:t>
          </a:r>
        </a:p>
        <a:p>
          <a:pPr marL="228600" lvl="1" indent="-228600" algn="l" defTabSz="933450">
            <a:lnSpc>
              <a:spcPct val="90000"/>
            </a:lnSpc>
            <a:spcBef>
              <a:spcPct val="0"/>
            </a:spcBef>
            <a:spcAft>
              <a:spcPct val="15000"/>
            </a:spcAft>
            <a:buChar char="•"/>
          </a:pPr>
          <a:r>
            <a:rPr lang="en-US" sz="2100" kern="1200"/>
            <a:t>Test new category creation</a:t>
          </a:r>
        </a:p>
        <a:p>
          <a:pPr marL="228600" lvl="1" indent="-228600" algn="l" defTabSz="933450">
            <a:lnSpc>
              <a:spcPct val="90000"/>
            </a:lnSpc>
            <a:spcBef>
              <a:spcPct val="0"/>
            </a:spcBef>
            <a:spcAft>
              <a:spcPct val="15000"/>
            </a:spcAft>
            <a:buChar char="•"/>
          </a:pPr>
          <a:r>
            <a:rPr lang="en-US" sz="2100" kern="1200"/>
            <a:t>Navigate to “View Trends” for graph verification</a:t>
          </a:r>
        </a:p>
      </dsp:txBody>
      <dsp:txXfrm>
        <a:off x="3443882" y="1113998"/>
        <a:ext cx="3018233" cy="2466125"/>
      </dsp:txXfrm>
    </dsp:sp>
    <dsp:sp modelId="{BC5E3025-466B-D84B-862E-8D77D1EC4EF7}">
      <dsp:nvSpPr>
        <dsp:cNvPr id="0" name=""/>
        <dsp:cNvSpPr/>
      </dsp:nvSpPr>
      <dsp:spPr>
        <a:xfrm>
          <a:off x="6884668" y="339746"/>
          <a:ext cx="3018233" cy="774251"/>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Verify:</a:t>
          </a:r>
        </a:p>
      </dsp:txBody>
      <dsp:txXfrm>
        <a:off x="6884668" y="339746"/>
        <a:ext cx="3018233" cy="774251"/>
      </dsp:txXfrm>
    </dsp:sp>
    <dsp:sp modelId="{64F8E97B-F49E-C142-A039-10F27BF4502D}">
      <dsp:nvSpPr>
        <dsp:cNvPr id="0" name=""/>
        <dsp:cNvSpPr/>
      </dsp:nvSpPr>
      <dsp:spPr>
        <a:xfrm>
          <a:off x="6884668" y="1113998"/>
          <a:ext cx="3018233" cy="2466125"/>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Total and category spend match</a:t>
          </a:r>
        </a:p>
        <a:p>
          <a:pPr marL="228600" lvl="1" indent="-228600" algn="l" defTabSz="933450">
            <a:lnSpc>
              <a:spcPct val="90000"/>
            </a:lnSpc>
            <a:spcBef>
              <a:spcPct val="0"/>
            </a:spcBef>
            <a:spcAft>
              <a:spcPct val="15000"/>
            </a:spcAft>
            <a:buChar char="•"/>
          </a:pPr>
          <a:r>
            <a:rPr lang="en-US" sz="2100" kern="1200"/>
            <a:t>Charts load correctly</a:t>
          </a:r>
        </a:p>
        <a:p>
          <a:pPr marL="228600" lvl="1" indent="-228600" algn="l" defTabSz="933450">
            <a:lnSpc>
              <a:spcPct val="90000"/>
            </a:lnSpc>
            <a:spcBef>
              <a:spcPct val="0"/>
            </a:spcBef>
            <a:spcAft>
              <a:spcPct val="15000"/>
            </a:spcAft>
            <a:buChar char="•"/>
          </a:pPr>
          <a:r>
            <a:rPr lang="en-US" sz="2100" kern="1200"/>
            <a:t>Edit/delete functionality works</a:t>
          </a:r>
        </a:p>
      </dsp:txBody>
      <dsp:txXfrm>
        <a:off x="6884668" y="1113998"/>
        <a:ext cx="3018233" cy="2466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6BF4E-A191-422C-A3B0-C7F441D5AEDA}">
      <dsp:nvSpPr>
        <dsp:cNvPr id="0" name=""/>
        <dsp:cNvSpPr/>
      </dsp:nvSpPr>
      <dsp:spPr>
        <a:xfrm>
          <a:off x="342010" y="520069"/>
          <a:ext cx="1059398" cy="10593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FCA79C-03CB-4514-A973-4D38790420E7}">
      <dsp:nvSpPr>
        <dsp:cNvPr id="0" name=""/>
        <dsp:cNvSpPr/>
      </dsp:nvSpPr>
      <dsp:spPr>
        <a:xfrm>
          <a:off x="567784" y="745842"/>
          <a:ext cx="607851" cy="607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1C21A1-A76F-4F87-8709-8D94A62BA4DC}">
      <dsp:nvSpPr>
        <dsp:cNvPr id="0" name=""/>
        <dsp:cNvSpPr/>
      </dsp:nvSpPr>
      <dsp:spPr>
        <a:xfrm>
          <a:off x="3350" y="190944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Integrate a dynamic dropdown for category selection.</a:t>
          </a:r>
        </a:p>
      </dsp:txBody>
      <dsp:txXfrm>
        <a:off x="3350" y="1909444"/>
        <a:ext cx="1736718" cy="694687"/>
      </dsp:txXfrm>
    </dsp:sp>
    <dsp:sp modelId="{746DAED9-54B0-4E28-B102-1F2EC30C1844}">
      <dsp:nvSpPr>
        <dsp:cNvPr id="0" name=""/>
        <dsp:cNvSpPr/>
      </dsp:nvSpPr>
      <dsp:spPr>
        <a:xfrm>
          <a:off x="2382655" y="520069"/>
          <a:ext cx="1059398" cy="10593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0743F5-4430-4BD4-BD59-FE8F90B700E4}">
      <dsp:nvSpPr>
        <dsp:cNvPr id="0" name=""/>
        <dsp:cNvSpPr/>
      </dsp:nvSpPr>
      <dsp:spPr>
        <a:xfrm>
          <a:off x="2608428" y="745842"/>
          <a:ext cx="607851" cy="607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6EE9BB-FCD9-4405-9990-47F6AA0FF689}">
      <dsp:nvSpPr>
        <dsp:cNvPr id="0" name=""/>
        <dsp:cNvSpPr/>
      </dsp:nvSpPr>
      <dsp:spPr>
        <a:xfrm>
          <a:off x="2043995" y="190944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Allow users to create new categories seamlessly.</a:t>
          </a:r>
        </a:p>
      </dsp:txBody>
      <dsp:txXfrm>
        <a:off x="2043995" y="1909444"/>
        <a:ext cx="1736718" cy="694687"/>
      </dsp:txXfrm>
    </dsp:sp>
    <dsp:sp modelId="{FEEF5353-92B9-4A40-ADF9-16485BFE553A}">
      <dsp:nvSpPr>
        <dsp:cNvPr id="0" name=""/>
        <dsp:cNvSpPr/>
      </dsp:nvSpPr>
      <dsp:spPr>
        <a:xfrm>
          <a:off x="4423299" y="520069"/>
          <a:ext cx="1059398" cy="10593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95285-784E-481C-99C6-6D2C86C8F59A}">
      <dsp:nvSpPr>
        <dsp:cNvPr id="0" name=""/>
        <dsp:cNvSpPr/>
      </dsp:nvSpPr>
      <dsp:spPr>
        <a:xfrm>
          <a:off x="4649073" y="745842"/>
          <a:ext cx="607851" cy="607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E81112-AFE1-428A-8626-DAB8C8297E50}">
      <dsp:nvSpPr>
        <dsp:cNvPr id="0" name=""/>
        <dsp:cNvSpPr/>
      </dsp:nvSpPr>
      <dsp:spPr>
        <a:xfrm>
          <a:off x="4084639" y="190944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Implement edit and delete buttons for each entry.</a:t>
          </a:r>
        </a:p>
      </dsp:txBody>
      <dsp:txXfrm>
        <a:off x="4084639" y="1909444"/>
        <a:ext cx="1736718" cy="694687"/>
      </dsp:txXfrm>
    </dsp:sp>
    <dsp:sp modelId="{A468BB5F-CD33-4105-999A-11122DD80009}">
      <dsp:nvSpPr>
        <dsp:cNvPr id="0" name=""/>
        <dsp:cNvSpPr/>
      </dsp:nvSpPr>
      <dsp:spPr>
        <a:xfrm>
          <a:off x="6463944" y="520069"/>
          <a:ext cx="1059398" cy="10593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A3C55C-7142-408D-A6E7-DAC6F6CBAEB6}">
      <dsp:nvSpPr>
        <dsp:cNvPr id="0" name=""/>
        <dsp:cNvSpPr/>
      </dsp:nvSpPr>
      <dsp:spPr>
        <a:xfrm>
          <a:off x="6689717" y="745842"/>
          <a:ext cx="607851" cy="6078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B39EFF-2629-4102-804D-96C4883DBA80}">
      <dsp:nvSpPr>
        <dsp:cNvPr id="0" name=""/>
        <dsp:cNvSpPr/>
      </dsp:nvSpPr>
      <dsp:spPr>
        <a:xfrm>
          <a:off x="6125284" y="190944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Incorporate chart filters for various time frames.</a:t>
          </a:r>
        </a:p>
      </dsp:txBody>
      <dsp:txXfrm>
        <a:off x="6125284" y="1909444"/>
        <a:ext cx="1736718" cy="694687"/>
      </dsp:txXfrm>
    </dsp:sp>
    <dsp:sp modelId="{C6AC6A02-C052-449A-88FD-301890A1F11D}">
      <dsp:nvSpPr>
        <dsp:cNvPr id="0" name=""/>
        <dsp:cNvSpPr/>
      </dsp:nvSpPr>
      <dsp:spPr>
        <a:xfrm>
          <a:off x="8504588" y="520069"/>
          <a:ext cx="1059398" cy="10593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B0D8E4-0610-4713-93F1-D3F1F0A77977}">
      <dsp:nvSpPr>
        <dsp:cNvPr id="0" name=""/>
        <dsp:cNvSpPr/>
      </dsp:nvSpPr>
      <dsp:spPr>
        <a:xfrm>
          <a:off x="8730362" y="745842"/>
          <a:ext cx="607851" cy="6078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D7829B-59C8-4113-B0DB-40F4590065DC}">
      <dsp:nvSpPr>
        <dsp:cNvPr id="0" name=""/>
        <dsp:cNvSpPr/>
      </dsp:nvSpPr>
      <dsp:spPr>
        <a:xfrm>
          <a:off x="8165928" y="190944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Use HTML5 date picker for easier date input.</a:t>
          </a:r>
        </a:p>
      </dsp:txBody>
      <dsp:txXfrm>
        <a:off x="8165928" y="1909444"/>
        <a:ext cx="1736718" cy="6946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30547-882C-C44C-B26F-F7C888C4E178}" type="datetimeFigureOut">
              <a:rPr lang="en-US" smtClean="0"/>
              <a:t>6/25/25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E649F-AF46-0C42-BB78-8C04EF46A573}" type="slidenum">
              <a:rPr lang="en-US" smtClean="0"/>
              <a:t>‹#›</a:t>
            </a:fld>
            <a:endParaRPr lang="en-US"/>
          </a:p>
        </p:txBody>
      </p:sp>
    </p:spTree>
    <p:extLst>
      <p:ext uri="{BB962C8B-B14F-4D97-AF65-F5344CB8AC3E}">
        <p14:creationId xmlns:p14="http://schemas.microsoft.com/office/powerpoint/2010/main" val="110845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provides an overview of the project's capabilities. Users have the ability to add and categorize expenses, gaining insights through visualizations of their spending habits. They can sort their data by various timeframes, which enhances their understanding of financial behavior. The technology stack used for building the application ensures a reliable and user-friendly experience.</a:t>
            </a:r>
          </a:p>
        </p:txBody>
      </p:sp>
      <p:sp>
        <p:nvSpPr>
          <p:cNvPr id="4" name="Slide Number Placeholder 3"/>
          <p:cNvSpPr>
            <a:spLocks noGrp="1"/>
          </p:cNvSpPr>
          <p:nvPr>
            <p:ph type="sldNum" sz="quarter" idx="5"/>
          </p:nvPr>
        </p:nvSpPr>
        <p:spPr/>
        <p:txBody>
          <a:bodyPr/>
          <a:lstStyle/>
          <a:p>
            <a:fld id="{1C4BAF5C-6E6B-274A-90A1-59CF4F4D8434}" type="slidenum">
              <a:rPr lang="en-US" smtClean="0"/>
              <a:t>2</a:t>
            </a:fld>
            <a:endParaRPr lang="en-US"/>
          </a:p>
        </p:txBody>
      </p:sp>
    </p:spTree>
    <p:extLst>
      <p:ext uri="{BB962C8B-B14F-4D97-AF65-F5344CB8AC3E}">
        <p14:creationId xmlns:p14="http://schemas.microsoft.com/office/powerpoint/2010/main" val="36731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delves into the technical aspects of the application design. The frontend leverages HTML and Bootstrap to ensure a responsive layout. The backend is powered by Django, which handles the data logic through its views, models, and forms. SQLite is chosen as the default database for simplicity, and Matplotlib is utilized for generating dynamic charts in a base64 format.</a:t>
            </a:r>
          </a:p>
        </p:txBody>
      </p:sp>
      <p:sp>
        <p:nvSpPr>
          <p:cNvPr id="4" name="Slide Number Placeholder 3"/>
          <p:cNvSpPr>
            <a:spLocks noGrp="1"/>
          </p:cNvSpPr>
          <p:nvPr>
            <p:ph type="sldNum" sz="quarter" idx="5"/>
          </p:nvPr>
        </p:nvSpPr>
        <p:spPr/>
        <p:txBody>
          <a:bodyPr/>
          <a:lstStyle/>
          <a:p>
            <a:fld id="{D87E649F-AF46-0C42-BB78-8C04EF46A573}" type="slidenum">
              <a:rPr lang="en-US" smtClean="0"/>
              <a:t>3</a:t>
            </a:fld>
            <a:endParaRPr lang="en-US"/>
          </a:p>
        </p:txBody>
      </p:sp>
    </p:spTree>
    <p:extLst>
      <p:ext uri="{BB962C8B-B14F-4D97-AF65-F5344CB8AC3E}">
        <p14:creationId xmlns:p14="http://schemas.microsoft.com/office/powerpoint/2010/main" val="194481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explores the important folders and files in the trackerapp. Each file plays a crucial role in the overall functionality of the application. For instance, 'models.py' is essential for defining data structures, while 'views.py' connects user actions to application responses. Understanding these components is vital for maintaining and enhancing the application.</a:t>
            </a:r>
          </a:p>
        </p:txBody>
      </p:sp>
      <p:sp>
        <p:nvSpPr>
          <p:cNvPr id="4" name="Slide Number Placeholder 3"/>
          <p:cNvSpPr>
            <a:spLocks noGrp="1"/>
          </p:cNvSpPr>
          <p:nvPr>
            <p:ph type="sldNum" sz="quarter" idx="5"/>
          </p:nvPr>
        </p:nvSpPr>
        <p:spPr/>
        <p:txBody>
          <a:bodyPr/>
          <a:lstStyle/>
          <a:p>
            <a:fld id="{D87E649F-AF46-0C42-BB78-8C04EF46A573}" type="slidenum">
              <a:rPr lang="en-US" smtClean="0"/>
              <a:t>4</a:t>
            </a:fld>
            <a:endParaRPr lang="en-US"/>
          </a:p>
        </p:txBody>
      </p:sp>
    </p:spTree>
    <p:extLst>
      <p:ext uri="{BB962C8B-B14F-4D97-AF65-F5344CB8AC3E}">
        <p14:creationId xmlns:p14="http://schemas.microsoft.com/office/powerpoint/2010/main" val="3108995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provides a clear step-by-step guide for users to run the expense tracker application. First, ensure that the project is properly cloned or unzipped. Then, create a virtual environment and install the necessary dependencies. Running migrations is crucial for database setup, followed by starting the server for user access. Finally, the application can be accessed via the provided localhost URL.</a:t>
            </a:r>
          </a:p>
        </p:txBody>
      </p:sp>
      <p:sp>
        <p:nvSpPr>
          <p:cNvPr id="4" name="Slide Number Placeholder 3"/>
          <p:cNvSpPr>
            <a:spLocks noGrp="1"/>
          </p:cNvSpPr>
          <p:nvPr>
            <p:ph type="sldNum" sz="quarter" idx="5"/>
          </p:nvPr>
        </p:nvSpPr>
        <p:spPr/>
        <p:txBody>
          <a:bodyPr/>
          <a:lstStyle/>
          <a:p>
            <a:fld id="{D87E649F-AF46-0C42-BB78-8C04EF46A573}" type="slidenum">
              <a:rPr lang="en-US" smtClean="0"/>
              <a:t>5</a:t>
            </a:fld>
            <a:endParaRPr lang="en-US"/>
          </a:p>
        </p:txBody>
      </p:sp>
    </p:spTree>
    <p:extLst>
      <p:ext uri="{BB962C8B-B14F-4D97-AF65-F5344CB8AC3E}">
        <p14:creationId xmlns:p14="http://schemas.microsoft.com/office/powerpoint/2010/main" val="298257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we focus on the testing and verification process of our expense tracker application. Start by adding sample expenses to ensure functionality. Next, verify that these entries are visible in the 'All Expenses' section. It's also crucial to check that the visual data representations update in 'View Trends'. Finally, test the dynamic creation of categories and the effectiveness of editing or deleting entries.</a:t>
            </a:r>
          </a:p>
        </p:txBody>
      </p:sp>
      <p:sp>
        <p:nvSpPr>
          <p:cNvPr id="4" name="Slide Number Placeholder 3"/>
          <p:cNvSpPr>
            <a:spLocks noGrp="1"/>
          </p:cNvSpPr>
          <p:nvPr>
            <p:ph type="sldNum" sz="quarter" idx="5"/>
          </p:nvPr>
        </p:nvSpPr>
        <p:spPr/>
        <p:txBody>
          <a:bodyPr/>
          <a:lstStyle/>
          <a:p>
            <a:fld id="{D87E649F-AF46-0C42-BB78-8C04EF46A573}" type="slidenum">
              <a:rPr lang="en-US" smtClean="0"/>
              <a:t>7</a:t>
            </a:fld>
            <a:endParaRPr lang="en-US"/>
          </a:p>
        </p:txBody>
      </p:sp>
    </p:spTree>
    <p:extLst>
      <p:ext uri="{BB962C8B-B14F-4D97-AF65-F5344CB8AC3E}">
        <p14:creationId xmlns:p14="http://schemas.microsoft.com/office/powerpoint/2010/main" val="1126537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focuses on the practical steps to test and verify your application. By using the command 'python3 manage.py seed', you can auto-create categories and sample expenses, facilitating immediate manual testing. You should also verify that the app behaves correctly, with charts loading properly, and that you can edit or delete entries without issues.</a:t>
            </a:r>
          </a:p>
        </p:txBody>
      </p:sp>
      <p:sp>
        <p:nvSpPr>
          <p:cNvPr id="4" name="Slide Number Placeholder 3"/>
          <p:cNvSpPr>
            <a:spLocks noGrp="1"/>
          </p:cNvSpPr>
          <p:nvPr>
            <p:ph type="sldNum" sz="quarter" idx="5"/>
          </p:nvPr>
        </p:nvSpPr>
        <p:spPr/>
        <p:txBody>
          <a:bodyPr/>
          <a:lstStyle/>
          <a:p>
            <a:fld id="{D87E649F-AF46-0C42-BB78-8C04EF46A573}" type="slidenum">
              <a:rPr lang="en-US" smtClean="0"/>
              <a:t>8</a:t>
            </a:fld>
            <a:endParaRPr lang="en-US"/>
          </a:p>
        </p:txBody>
      </p:sp>
    </p:spTree>
    <p:extLst>
      <p:ext uri="{BB962C8B-B14F-4D97-AF65-F5344CB8AC3E}">
        <p14:creationId xmlns:p14="http://schemas.microsoft.com/office/powerpoint/2010/main" val="161699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highlights additional features that improve user experience. A dynamic category dropdown enables quick selection, while the option to create new categories enhances flexibility. Edit and delete buttons for each entry streamline management, and chart filters allow users to analyze data over different periods. Finally, the HTML5 date picker simplifies date entry for users.</a:t>
            </a:r>
          </a:p>
        </p:txBody>
      </p:sp>
      <p:sp>
        <p:nvSpPr>
          <p:cNvPr id="4" name="Slide Number Placeholder 3"/>
          <p:cNvSpPr>
            <a:spLocks noGrp="1"/>
          </p:cNvSpPr>
          <p:nvPr>
            <p:ph type="sldNum" sz="quarter" idx="5"/>
          </p:nvPr>
        </p:nvSpPr>
        <p:spPr/>
        <p:txBody>
          <a:bodyPr/>
          <a:lstStyle/>
          <a:p>
            <a:fld id="{D87E649F-AF46-0C42-BB78-8C04EF46A573}" type="slidenum">
              <a:rPr lang="en-US" smtClean="0"/>
              <a:t>9</a:t>
            </a:fld>
            <a:endParaRPr lang="en-US"/>
          </a:p>
        </p:txBody>
      </p:sp>
    </p:spTree>
    <p:extLst>
      <p:ext uri="{BB962C8B-B14F-4D97-AF65-F5344CB8AC3E}">
        <p14:creationId xmlns:p14="http://schemas.microsoft.com/office/powerpoint/2010/main" val="2745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6/25/25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6/25/25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apdsi.pt/2014/capgemini-cria-postos-de-trabalho-em-evor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jpeg"/><Relationship Id="rId7" Type="http://schemas.openxmlformats.org/officeDocument/2006/relationships/hyperlink" Target="http://urls.py/"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forms.py/" TargetMode="External"/><Relationship Id="rId5" Type="http://schemas.openxmlformats.org/officeDocument/2006/relationships/hyperlink" Target="http://views.py/" TargetMode="External"/><Relationship Id="rId4" Type="http://schemas.openxmlformats.org/officeDocument/2006/relationships/hyperlink" Target="http://models.py/" TargetMode="Externa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jpeg"/><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9.jpe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9DCE-0E1C-2FF3-2C37-1E857B181CB7}"/>
              </a:ext>
            </a:extLst>
          </p:cNvPr>
          <p:cNvSpPr>
            <a:spLocks noGrp="1"/>
          </p:cNvSpPr>
          <p:nvPr>
            <p:ph type="ctrTitle"/>
          </p:nvPr>
        </p:nvSpPr>
        <p:spPr>
          <a:xfrm>
            <a:off x="1114424" y="847726"/>
            <a:ext cx="6150510" cy="3200400"/>
          </a:xfrm>
        </p:spPr>
        <p:txBody>
          <a:bodyPr>
            <a:normAutofit/>
          </a:bodyPr>
          <a:lstStyle/>
          <a:p>
            <a:r>
              <a:rPr lang="en-US" dirty="0"/>
              <a:t>Expense Tracker Web application</a:t>
            </a:r>
          </a:p>
        </p:txBody>
      </p:sp>
      <p:sp>
        <p:nvSpPr>
          <p:cNvPr id="3" name="Subtitle 2">
            <a:extLst>
              <a:ext uri="{FF2B5EF4-FFF2-40B4-BE49-F238E27FC236}">
                <a16:creationId xmlns:a16="http://schemas.microsoft.com/office/drawing/2014/main" id="{83A2C5FB-3FBA-94C0-624B-19B45FBF9C49}"/>
              </a:ext>
            </a:extLst>
          </p:cNvPr>
          <p:cNvSpPr>
            <a:spLocks noGrp="1"/>
          </p:cNvSpPr>
          <p:nvPr>
            <p:ph type="subTitle" idx="1"/>
          </p:nvPr>
        </p:nvSpPr>
        <p:spPr>
          <a:xfrm>
            <a:off x="1114424" y="4124325"/>
            <a:ext cx="6150510" cy="1905000"/>
          </a:xfrm>
        </p:spPr>
        <p:txBody>
          <a:bodyPr>
            <a:normAutofit/>
          </a:bodyPr>
          <a:lstStyle/>
          <a:p>
            <a:pPr>
              <a:lnSpc>
                <a:spcPct val="90000"/>
              </a:lnSpc>
            </a:pPr>
            <a:r>
              <a:rPr lang="en-US" sz="1900"/>
              <a:t>A full-stack Django Project for Managing personal expenses</a:t>
            </a:r>
          </a:p>
          <a:p>
            <a:pPr>
              <a:lnSpc>
                <a:spcPct val="90000"/>
              </a:lnSpc>
            </a:pPr>
            <a:endParaRPr lang="en-US" sz="1900"/>
          </a:p>
          <a:p>
            <a:pPr>
              <a:lnSpc>
                <a:spcPct val="90000"/>
              </a:lnSpc>
            </a:pPr>
            <a:endParaRPr lang="en-US" sz="1900"/>
          </a:p>
          <a:p>
            <a:pPr>
              <a:lnSpc>
                <a:spcPct val="90000"/>
              </a:lnSpc>
            </a:pPr>
            <a:r>
              <a:rPr lang="en-US" sz="1900"/>
              <a:t>Alejandro Jorge</a:t>
            </a:r>
          </a:p>
        </p:txBody>
      </p:sp>
      <p:pic>
        <p:nvPicPr>
          <p:cNvPr id="5" name="Picture 4" descr="A close-up of a logo&#10;&#10;AI-generated content may be incorrect.">
            <a:extLst>
              <a:ext uri="{FF2B5EF4-FFF2-40B4-BE49-F238E27FC236}">
                <a16:creationId xmlns:a16="http://schemas.microsoft.com/office/drawing/2014/main" id="{80F6E018-F0DB-5572-51E7-B61D733E7EB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599131" y="2288257"/>
            <a:ext cx="3416888" cy="236904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67993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380EE-4508-B641-D59F-30AAEDFBE1B2}"/>
              </a:ext>
            </a:extLst>
          </p:cNvPr>
          <p:cNvSpPr>
            <a:spLocks noGrp="1"/>
          </p:cNvSpPr>
          <p:nvPr>
            <p:ph type="title"/>
          </p:nvPr>
        </p:nvSpPr>
        <p:spPr>
          <a:xfrm>
            <a:off x="6420465" y="609600"/>
            <a:ext cx="5122606" cy="1905000"/>
          </a:xfrm>
        </p:spPr>
        <p:txBody>
          <a:bodyPr vert="horz" lIns="91440" tIns="45720" rIns="91440" bIns="45720" rtlCol="0" anchor="ctr">
            <a:normAutofit/>
          </a:bodyPr>
          <a:lstStyle/>
          <a:p>
            <a:r>
              <a:rPr lang="en-US"/>
              <a:t>Project Overview</a:t>
            </a:r>
          </a:p>
        </p:txBody>
      </p:sp>
      <p:sp>
        <p:nvSpPr>
          <p:cNvPr id="4" name="Content Placeholder 3">
            <a:extLst>
              <a:ext uri="{FF2B5EF4-FFF2-40B4-BE49-F238E27FC236}">
                <a16:creationId xmlns:a16="http://schemas.microsoft.com/office/drawing/2014/main" id="{07EFC64D-09BE-5D27-363B-CC8036AD4267}"/>
              </a:ext>
            </a:extLst>
          </p:cNvPr>
          <p:cNvSpPr>
            <a:spLocks noGrp="1"/>
          </p:cNvSpPr>
          <p:nvPr>
            <p:ph sz="half" idx="2"/>
          </p:nvPr>
        </p:nvSpPr>
        <p:spPr>
          <a:xfrm>
            <a:off x="6420465" y="2666999"/>
            <a:ext cx="5122606" cy="3216276"/>
          </a:xfrm>
        </p:spPr>
        <p:txBody>
          <a:bodyPr vert="horz" lIns="91440" tIns="45720" rIns="91440" bIns="45720" rtlCol="0" anchor="t">
            <a:normAutofit/>
          </a:bodyPr>
          <a:lstStyle/>
          <a:p>
            <a:pPr>
              <a:lnSpc>
                <a:spcPct val="90000"/>
              </a:lnSpc>
            </a:pPr>
            <a:r>
              <a:rPr lang="en-US" sz="1700"/>
              <a:t>Users can add and categorize their expenses easily.</a:t>
            </a:r>
          </a:p>
          <a:p>
            <a:pPr>
              <a:lnSpc>
                <a:spcPct val="90000"/>
              </a:lnSpc>
            </a:pPr>
            <a:r>
              <a:rPr lang="en-US" sz="1700"/>
              <a:t>View total spending and detailed breakdowns for better insights.</a:t>
            </a:r>
          </a:p>
          <a:p>
            <a:pPr>
              <a:lnSpc>
                <a:spcPct val="90000"/>
              </a:lnSpc>
            </a:pPr>
            <a:r>
              <a:rPr lang="en-US" sz="1700"/>
              <a:t>Visualize trends over time to track spending habits.</a:t>
            </a:r>
          </a:p>
          <a:p>
            <a:pPr>
              <a:lnSpc>
                <a:spcPct val="90000"/>
              </a:lnSpc>
            </a:pPr>
            <a:r>
              <a:rPr lang="en-US" sz="1700"/>
              <a:t>Sort graphs by daily, weekly, monthly, or yearly views.</a:t>
            </a:r>
          </a:p>
          <a:p>
            <a:pPr>
              <a:lnSpc>
                <a:spcPct val="90000"/>
              </a:lnSpc>
            </a:pPr>
            <a:r>
              <a:rPr lang="en-US" sz="1700"/>
              <a:t>The application is built using Django, Bootstrap, and Matplotlib for a robust experience.</a:t>
            </a:r>
          </a:p>
        </p:txBody>
      </p:sp>
      <p:pic>
        <p:nvPicPr>
          <p:cNvPr id="5" name="Content Placeholder 4" descr="Spreadsheet and calculator">
            <a:extLst>
              <a:ext uri="{FF2B5EF4-FFF2-40B4-BE49-F238E27FC236}">
                <a16:creationId xmlns:a16="http://schemas.microsoft.com/office/drawing/2014/main" id="{11779AB4-C008-4A02-B487-E5D73892B93F}"/>
              </a:ext>
            </a:extLst>
          </p:cNvPr>
          <p:cNvPicPr>
            <a:picLocks noGrp="1" noChangeAspect="1"/>
          </p:cNvPicPr>
          <p:nvPr>
            <p:ph sz="half" idx="1"/>
          </p:nvPr>
        </p:nvPicPr>
        <p:blipFill>
          <a:blip r:embed="rId4"/>
          <a:stretch>
            <a:fillRect/>
          </a:stretch>
        </p:blipFill>
        <p:spPr>
          <a:xfrm>
            <a:off x="643192" y="1449498"/>
            <a:ext cx="5451627" cy="363896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06471108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5F01-4B98-F549-52D2-12D33230DAA9}"/>
              </a:ext>
            </a:extLst>
          </p:cNvPr>
          <p:cNvSpPr>
            <a:spLocks noGrp="1"/>
          </p:cNvSpPr>
          <p:nvPr>
            <p:ph type="title"/>
          </p:nvPr>
        </p:nvSpPr>
        <p:spPr>
          <a:xfrm>
            <a:off x="6420465" y="609600"/>
            <a:ext cx="5122606" cy="1905000"/>
          </a:xfrm>
        </p:spPr>
        <p:txBody>
          <a:bodyPr vert="horz" lIns="91440" tIns="45720" rIns="91440" bIns="45720" rtlCol="0" anchor="ctr">
            <a:normAutofit/>
          </a:bodyPr>
          <a:lstStyle/>
          <a:p>
            <a:r>
              <a:rPr lang="en-US"/>
              <a:t>Design and Technical Implementation</a:t>
            </a:r>
          </a:p>
        </p:txBody>
      </p:sp>
      <p:sp>
        <p:nvSpPr>
          <p:cNvPr id="4" name="Content Placeholder 3">
            <a:extLst>
              <a:ext uri="{FF2B5EF4-FFF2-40B4-BE49-F238E27FC236}">
                <a16:creationId xmlns:a16="http://schemas.microsoft.com/office/drawing/2014/main" id="{6042794A-715F-87C3-8CF3-899B2E501685}"/>
              </a:ext>
            </a:extLst>
          </p:cNvPr>
          <p:cNvSpPr>
            <a:spLocks noGrp="1"/>
          </p:cNvSpPr>
          <p:nvPr>
            <p:ph sz="half" idx="2"/>
          </p:nvPr>
        </p:nvSpPr>
        <p:spPr>
          <a:xfrm>
            <a:off x="6420465" y="2666999"/>
            <a:ext cx="5122606" cy="3216276"/>
          </a:xfrm>
        </p:spPr>
        <p:txBody>
          <a:bodyPr vert="horz" lIns="91440" tIns="45720" rIns="91440" bIns="45720" rtlCol="0" anchor="t">
            <a:normAutofit/>
          </a:bodyPr>
          <a:lstStyle/>
          <a:p>
            <a:r>
              <a:rPr lang="en-US"/>
              <a:t>Responsive user interface created using HTML and Bootstrap.</a:t>
            </a:r>
          </a:p>
          <a:p>
            <a:r>
              <a:rPr lang="en-US"/>
              <a:t>Backend developed with Django, utilizing views, models, and forms.</a:t>
            </a:r>
          </a:p>
          <a:p>
            <a:r>
              <a:rPr lang="en-US"/>
              <a:t>SQLite serves as the default database for data storage.</a:t>
            </a:r>
          </a:p>
          <a:p>
            <a:r>
              <a:rPr lang="en-US"/>
              <a:t>Graphical representations generated with Matplotlib as base64 images.</a:t>
            </a:r>
          </a:p>
        </p:txBody>
      </p:sp>
      <p:pic>
        <p:nvPicPr>
          <p:cNvPr id="5" name="Content Placeholder 4" descr="WWW internet connection 3d backgroundOriginal reference map taken from NASA http://visibleearth.nasa.gov/view_rec.phpvev1id=11656Binary Earth-map create by me and now my own texture">
            <a:extLst>
              <a:ext uri="{FF2B5EF4-FFF2-40B4-BE49-F238E27FC236}">
                <a16:creationId xmlns:a16="http://schemas.microsoft.com/office/drawing/2014/main" id="{6FD85E96-5E2E-482C-82DF-04EDD00881D5}"/>
              </a:ext>
            </a:extLst>
          </p:cNvPr>
          <p:cNvPicPr>
            <a:picLocks noGrp="1" noChangeAspect="1"/>
          </p:cNvPicPr>
          <p:nvPr>
            <p:ph sz="half" idx="1"/>
          </p:nvPr>
        </p:nvPicPr>
        <p:blipFill>
          <a:blip r:embed="rId4"/>
          <a:stretch>
            <a:fillRect/>
          </a:stretch>
        </p:blipFill>
        <p:spPr>
          <a:xfrm>
            <a:off x="643192" y="1224619"/>
            <a:ext cx="5451627" cy="4088720"/>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54300339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1D3C-C22A-7322-63E9-C0BEBD5195E1}"/>
              </a:ext>
            </a:extLst>
          </p:cNvPr>
          <p:cNvSpPr>
            <a:spLocks noGrp="1"/>
          </p:cNvSpPr>
          <p:nvPr>
            <p:ph type="title"/>
          </p:nvPr>
        </p:nvSpPr>
        <p:spPr>
          <a:xfrm>
            <a:off x="643191" y="609600"/>
            <a:ext cx="6573685" cy="1905000"/>
          </a:xfrm>
        </p:spPr>
        <p:txBody>
          <a:bodyPr vert="horz" lIns="91440" tIns="45720" rIns="91440" bIns="45720" rtlCol="0" anchor="ctr">
            <a:normAutofit/>
          </a:bodyPr>
          <a:lstStyle/>
          <a:p>
            <a:r>
              <a:rPr lang="en-US"/>
              <a:t>Key Folders and Files Breakdown</a:t>
            </a:r>
          </a:p>
        </p:txBody>
      </p:sp>
      <p:sp>
        <p:nvSpPr>
          <p:cNvPr id="4" name="Content Placeholder 3">
            <a:extLst>
              <a:ext uri="{FF2B5EF4-FFF2-40B4-BE49-F238E27FC236}">
                <a16:creationId xmlns:a16="http://schemas.microsoft.com/office/drawing/2014/main" id="{41A40C89-3F9B-7C1A-5BC1-4225ADF850EB}"/>
              </a:ext>
            </a:extLst>
          </p:cNvPr>
          <p:cNvSpPr>
            <a:spLocks noGrp="1"/>
          </p:cNvSpPr>
          <p:nvPr>
            <p:ph sz="half" idx="2"/>
          </p:nvPr>
        </p:nvSpPr>
        <p:spPr>
          <a:xfrm>
            <a:off x="643192" y="2254102"/>
            <a:ext cx="6573684" cy="3629173"/>
          </a:xfrm>
        </p:spPr>
        <p:txBody>
          <a:bodyPr vert="horz" lIns="91440" tIns="45720" rIns="91440" bIns="45720" rtlCol="0" anchor="t">
            <a:normAutofit fontScale="92500" lnSpcReduction="10000"/>
          </a:bodyPr>
          <a:lstStyle/>
          <a:p>
            <a:pPr marL="274320" indent="-274320"/>
            <a:r>
              <a:rPr lang="en-US" b="1" dirty="0"/>
              <a:t>Key Components of </a:t>
            </a:r>
            <a:r>
              <a:rPr lang="en-US" b="1" dirty="0" err="1"/>
              <a:t>TrackerApp</a:t>
            </a:r>
            <a:endParaRPr lang="en-US" dirty="0"/>
          </a:p>
          <a:p>
            <a:pPr marL="274320" indent="-274320"/>
            <a:r>
              <a:rPr lang="en-US" dirty="0">
                <a:hlinkClick r:id="rId4"/>
              </a:rPr>
              <a:t>models.py</a:t>
            </a:r>
            <a:r>
              <a:rPr lang="en-US" dirty="0"/>
              <a:t> defines Expense and Category models</a:t>
            </a:r>
          </a:p>
          <a:p>
            <a:pPr marL="274320" indent="-274320"/>
            <a:r>
              <a:rPr lang="en-US" dirty="0">
                <a:hlinkClick r:id="rId5"/>
              </a:rPr>
              <a:t>views.py</a:t>
            </a:r>
            <a:r>
              <a:rPr lang="en-US" dirty="0"/>
              <a:t> manages application logic</a:t>
            </a:r>
          </a:p>
          <a:p>
            <a:pPr marL="274320" indent="-274320"/>
            <a:r>
              <a:rPr lang="en-US" dirty="0">
                <a:hlinkClick r:id="rId6"/>
              </a:rPr>
              <a:t>forms.py</a:t>
            </a:r>
            <a:r>
              <a:rPr lang="en-US" dirty="0"/>
              <a:t> creates dynamic user submission forms</a:t>
            </a:r>
          </a:p>
          <a:p>
            <a:pPr marL="274320" indent="-274320"/>
            <a:r>
              <a:rPr lang="en-US" dirty="0">
                <a:hlinkClick r:id="rId7"/>
              </a:rPr>
              <a:t>urls.py</a:t>
            </a:r>
            <a:r>
              <a:rPr lang="en-US" dirty="0"/>
              <a:t> directs users to appropriate views</a:t>
            </a:r>
          </a:p>
          <a:p>
            <a:pPr marL="274320" indent="-274320"/>
            <a:r>
              <a:rPr lang="en-US" dirty="0"/>
              <a:t>templates/</a:t>
            </a:r>
            <a:r>
              <a:rPr lang="en-US" dirty="0" err="1"/>
              <a:t>trackerapp</a:t>
            </a:r>
            <a:r>
              <a:rPr lang="en-US" dirty="0"/>
              <a:t>/ directory holds all HTML templates</a:t>
            </a:r>
          </a:p>
          <a:p>
            <a:r>
              <a:rPr lang="en-US" dirty="0"/>
              <a:t>management/commands/</a:t>
            </a:r>
            <a:r>
              <a:rPr lang="en-US" dirty="0" err="1"/>
              <a:t>seed.py</a:t>
            </a:r>
            <a:r>
              <a:rPr lang="en-US" dirty="0"/>
              <a:t>: Custom command to generate test data</a:t>
            </a:r>
          </a:p>
          <a:p>
            <a:r>
              <a:rPr lang="en-US" dirty="0" err="1"/>
              <a:t>requirements.txt</a:t>
            </a:r>
            <a:r>
              <a:rPr lang="en-US" dirty="0"/>
              <a:t>: Dependencies</a:t>
            </a:r>
          </a:p>
          <a:p>
            <a:r>
              <a:rPr lang="en-US" dirty="0"/>
              <a:t>db.sqlite3: Default database</a:t>
            </a:r>
          </a:p>
          <a:p>
            <a:pPr marL="274320" indent="-274320"/>
            <a:endParaRPr lang="en-US" dirty="0"/>
          </a:p>
        </p:txBody>
      </p:sp>
      <p:pic>
        <p:nvPicPr>
          <p:cNvPr id="5" name="Content Placeholder 4" descr="Cubes connected with a red line">
            <a:extLst>
              <a:ext uri="{FF2B5EF4-FFF2-40B4-BE49-F238E27FC236}">
                <a16:creationId xmlns:a16="http://schemas.microsoft.com/office/drawing/2014/main" id="{7F8C0A1B-4D2B-4B52-85C2-347461A7BF4F}"/>
              </a:ext>
            </a:extLst>
          </p:cNvPr>
          <p:cNvPicPr>
            <a:picLocks noGrp="1" noChangeAspect="1"/>
          </p:cNvPicPr>
          <p:nvPr>
            <p:ph sz="half" idx="1"/>
          </p:nvPr>
        </p:nvPicPr>
        <p:blipFill>
          <a:blip r:embed="rId8"/>
          <a:stretch>
            <a:fillRect/>
          </a:stretch>
        </p:blipFill>
        <p:spPr>
          <a:xfrm>
            <a:off x="7570839" y="1737916"/>
            <a:ext cx="3976788" cy="306212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5268009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0CF6-2777-583C-F9CD-433DAA680E0F}"/>
              </a:ext>
            </a:extLst>
          </p:cNvPr>
          <p:cNvSpPr>
            <a:spLocks noGrp="1"/>
          </p:cNvSpPr>
          <p:nvPr>
            <p:ph type="title"/>
          </p:nvPr>
        </p:nvSpPr>
        <p:spPr>
          <a:xfrm>
            <a:off x="672143" y="-190930"/>
            <a:ext cx="11335906" cy="1905000"/>
          </a:xfrm>
        </p:spPr>
        <p:txBody>
          <a:bodyPr vert="horz" lIns="91440" tIns="45720" rIns="91440" bIns="45720" rtlCol="0" anchor="ctr">
            <a:normAutofit/>
          </a:bodyPr>
          <a:lstStyle/>
          <a:p>
            <a:r>
              <a:rPr lang="en-US" dirty="0"/>
              <a:t>Step-by-Step Guide to Running the Application</a:t>
            </a:r>
          </a:p>
        </p:txBody>
      </p:sp>
      <p:graphicFrame>
        <p:nvGraphicFramePr>
          <p:cNvPr id="11" name="Content Placeholder 3">
            <a:extLst>
              <a:ext uri="{FF2B5EF4-FFF2-40B4-BE49-F238E27FC236}">
                <a16:creationId xmlns:a16="http://schemas.microsoft.com/office/drawing/2014/main" id="{AFA657CE-A596-75C1-4F59-54FB53186ECB}"/>
              </a:ext>
            </a:extLst>
          </p:cNvPr>
          <p:cNvGraphicFramePr>
            <a:graphicFrameLocks noGrp="1"/>
          </p:cNvGraphicFramePr>
          <p:nvPr>
            <p:ph sz="half" idx="2"/>
            <p:extLst>
              <p:ext uri="{D42A27DB-BD31-4B8C-83A1-F6EECF244321}">
                <p14:modId xmlns:p14="http://schemas.microsoft.com/office/powerpoint/2010/main" val="1426476972"/>
              </p:ext>
            </p:extLst>
          </p:nvPr>
        </p:nvGraphicFramePr>
        <p:xfrm>
          <a:off x="508762" y="1091945"/>
          <a:ext cx="7742104" cy="5606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ound Same Side Corner Rectangle 11">
            <a:extLst>
              <a:ext uri="{FF2B5EF4-FFF2-40B4-BE49-F238E27FC236}">
                <a16:creationId xmlns:a16="http://schemas.microsoft.com/office/drawing/2014/main" id="{DDCB9F45-B1F5-8D4E-2188-19A9B9FD145F}"/>
              </a:ext>
            </a:extLst>
          </p:cNvPr>
          <p:cNvSpPr/>
          <p:nvPr/>
        </p:nvSpPr>
        <p:spPr>
          <a:xfrm rot="5400000">
            <a:off x="5541950" y="1739369"/>
            <a:ext cx="522258" cy="4967709"/>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grpSp>
        <p:nvGrpSpPr>
          <p:cNvPr id="18" name="Group 17">
            <a:extLst>
              <a:ext uri="{FF2B5EF4-FFF2-40B4-BE49-F238E27FC236}">
                <a16:creationId xmlns:a16="http://schemas.microsoft.com/office/drawing/2014/main" id="{144E3327-A4B9-B20B-D227-0472B174F00F}"/>
              </a:ext>
            </a:extLst>
          </p:cNvPr>
          <p:cNvGrpSpPr/>
          <p:nvPr/>
        </p:nvGrpSpPr>
        <p:grpSpPr>
          <a:xfrm>
            <a:off x="3319223" y="4657573"/>
            <a:ext cx="4967708" cy="522259"/>
            <a:chOff x="3093375" y="669354"/>
            <a:chExt cx="5499332" cy="479597"/>
          </a:xfrm>
        </p:grpSpPr>
        <p:sp>
          <p:nvSpPr>
            <p:cNvPr id="19" name="Round Same Side Corner Rectangle 18">
              <a:extLst>
                <a:ext uri="{FF2B5EF4-FFF2-40B4-BE49-F238E27FC236}">
                  <a16:creationId xmlns:a16="http://schemas.microsoft.com/office/drawing/2014/main" id="{C013B7A9-6916-790E-B419-3C89A3FA1296}"/>
                </a:ext>
              </a:extLst>
            </p:cNvPr>
            <p:cNvSpPr/>
            <p:nvPr/>
          </p:nvSpPr>
          <p:spPr>
            <a:xfrm rot="5400000">
              <a:off x="5603242" y="-1840513"/>
              <a:ext cx="479597" cy="5499332"/>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0" name="Round Same Side Corner Rectangle 4">
              <a:extLst>
                <a:ext uri="{FF2B5EF4-FFF2-40B4-BE49-F238E27FC236}">
                  <a16:creationId xmlns:a16="http://schemas.microsoft.com/office/drawing/2014/main" id="{D963C645-1E7C-C597-6A19-D8CE79B49BD4}"/>
                </a:ext>
              </a:extLst>
            </p:cNvPr>
            <p:cNvSpPr txBox="1"/>
            <p:nvPr/>
          </p:nvSpPr>
          <p:spPr>
            <a:xfrm>
              <a:off x="3093375" y="669354"/>
              <a:ext cx="4931643" cy="45618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114300" lvl="1" indent="-114300" defTabSz="533400">
                <a:lnSpc>
                  <a:spcPct val="90000"/>
                </a:lnSpc>
                <a:spcBef>
                  <a:spcPct val="0"/>
                </a:spcBef>
                <a:spcAft>
                  <a:spcPct val="15000"/>
                </a:spcAft>
                <a:buFontTx/>
                <a:buChar char="•"/>
              </a:pPr>
              <a:r>
                <a:rPr lang="en-US" sz="1200" dirty="0"/>
                <a:t>python3 </a:t>
              </a:r>
              <a:r>
                <a:rPr lang="en-US" sz="1200" dirty="0" err="1"/>
                <a:t>manage.py</a:t>
              </a:r>
              <a:r>
                <a:rPr lang="en-US" sz="1200" dirty="0"/>
                <a:t> </a:t>
              </a:r>
              <a:r>
                <a:rPr lang="en-US" sz="1200" dirty="0" err="1"/>
                <a:t>runserver</a:t>
              </a:r>
              <a:endParaRPr lang="en-US" sz="1200" dirty="0"/>
            </a:p>
          </p:txBody>
        </p:sp>
      </p:grpSp>
      <p:grpSp>
        <p:nvGrpSpPr>
          <p:cNvPr id="21" name="Group 20">
            <a:extLst>
              <a:ext uri="{FF2B5EF4-FFF2-40B4-BE49-F238E27FC236}">
                <a16:creationId xmlns:a16="http://schemas.microsoft.com/office/drawing/2014/main" id="{3218AD2F-E09F-00AE-E66F-E4CB98BBFBB0}"/>
              </a:ext>
            </a:extLst>
          </p:cNvPr>
          <p:cNvGrpSpPr/>
          <p:nvPr/>
        </p:nvGrpSpPr>
        <p:grpSpPr>
          <a:xfrm>
            <a:off x="3319222" y="6023065"/>
            <a:ext cx="4967710" cy="522260"/>
            <a:chOff x="3093375" y="669354"/>
            <a:chExt cx="5499332" cy="479597"/>
          </a:xfrm>
        </p:grpSpPr>
        <p:sp>
          <p:nvSpPr>
            <p:cNvPr id="22" name="Round Same Side Corner Rectangle 21">
              <a:extLst>
                <a:ext uri="{FF2B5EF4-FFF2-40B4-BE49-F238E27FC236}">
                  <a16:creationId xmlns:a16="http://schemas.microsoft.com/office/drawing/2014/main" id="{6457F75B-FE9B-68AB-BE75-BC59E2FBB20F}"/>
                </a:ext>
              </a:extLst>
            </p:cNvPr>
            <p:cNvSpPr/>
            <p:nvPr/>
          </p:nvSpPr>
          <p:spPr>
            <a:xfrm rot="5400000">
              <a:off x="5603242" y="-1840513"/>
              <a:ext cx="479597" cy="5499332"/>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3" name="Round Same Side Corner Rectangle 4">
              <a:extLst>
                <a:ext uri="{FF2B5EF4-FFF2-40B4-BE49-F238E27FC236}">
                  <a16:creationId xmlns:a16="http://schemas.microsoft.com/office/drawing/2014/main" id="{FF2256D2-C6F3-7200-5AEA-A7DDEEB42C40}"/>
                </a:ext>
              </a:extLst>
            </p:cNvPr>
            <p:cNvSpPr txBox="1"/>
            <p:nvPr/>
          </p:nvSpPr>
          <p:spPr>
            <a:xfrm>
              <a:off x="3093375" y="692766"/>
              <a:ext cx="5475920" cy="4327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285750" lvl="0" indent="-285750">
                <a:buFont typeface="Arial" panose="020B0604020202020204" pitchFamily="34" charset="0"/>
                <a:buChar char="•"/>
              </a:pPr>
              <a:r>
                <a:rPr lang="en-US" sz="1400" dirty="0"/>
                <a:t>http://127.0.0.1:8000/ </a:t>
              </a:r>
            </a:p>
          </p:txBody>
        </p:sp>
      </p:grpSp>
      <p:sp>
        <p:nvSpPr>
          <p:cNvPr id="15" name="TextBox 14">
            <a:extLst>
              <a:ext uri="{FF2B5EF4-FFF2-40B4-BE49-F238E27FC236}">
                <a16:creationId xmlns:a16="http://schemas.microsoft.com/office/drawing/2014/main" id="{8F8A19FE-CF58-0939-3F23-B6C36E97078F}"/>
              </a:ext>
            </a:extLst>
          </p:cNvPr>
          <p:cNvSpPr txBox="1"/>
          <p:nvPr/>
        </p:nvSpPr>
        <p:spPr>
          <a:xfrm>
            <a:off x="3283158" y="3962092"/>
            <a:ext cx="4967708" cy="479597"/>
          </a:xfrm>
          <a:prstGeom prst="rect">
            <a:avLst/>
          </a:prstGeom>
          <a:noFill/>
        </p:spPr>
        <p:txBody>
          <a:bodyPr wrap="square">
            <a:spAutoFit/>
          </a:bodyPr>
          <a:lstStyle/>
          <a:p>
            <a:pPr marL="171450" lvl="0" indent="-171450">
              <a:buFont typeface="Arial" panose="020B0604020202020204" pitchFamily="34" charset="0"/>
              <a:buChar char="•"/>
            </a:pPr>
            <a:r>
              <a:rPr lang="en-US" sz="1200" dirty="0">
                <a:solidFill>
                  <a:schemeClr val="bg1"/>
                </a:solidFill>
              </a:rPr>
              <a:t>python3 </a:t>
            </a:r>
            <a:r>
              <a:rPr lang="en-US" sz="1200" dirty="0" err="1">
                <a:solidFill>
                  <a:schemeClr val="bg1"/>
                </a:solidFill>
              </a:rPr>
              <a:t>manage.py</a:t>
            </a:r>
            <a:r>
              <a:rPr lang="en-US" sz="1200" dirty="0">
                <a:solidFill>
                  <a:schemeClr val="bg1"/>
                </a:solidFill>
              </a:rPr>
              <a:t> </a:t>
            </a:r>
            <a:r>
              <a:rPr lang="en-US" sz="1200" dirty="0" err="1">
                <a:solidFill>
                  <a:schemeClr val="bg1"/>
                </a:solidFill>
              </a:rPr>
              <a:t>makemigrations</a:t>
            </a:r>
            <a:endParaRPr lang="en-US" sz="1200" dirty="0">
              <a:solidFill>
                <a:schemeClr val="bg1"/>
              </a:solidFill>
            </a:endParaRPr>
          </a:p>
          <a:p>
            <a:pPr marL="171450" lvl="0" indent="-171450">
              <a:buFont typeface="Arial" panose="020B0604020202020204" pitchFamily="34" charset="0"/>
              <a:buChar char="•"/>
            </a:pPr>
            <a:r>
              <a:rPr lang="en-US" sz="1200" dirty="0">
                <a:solidFill>
                  <a:schemeClr val="bg1"/>
                </a:solidFill>
              </a:rPr>
              <a:t>python3 </a:t>
            </a:r>
            <a:r>
              <a:rPr lang="en-US" sz="1200" dirty="0" err="1">
                <a:solidFill>
                  <a:schemeClr val="bg1"/>
                </a:solidFill>
              </a:rPr>
              <a:t>manage.py</a:t>
            </a:r>
            <a:r>
              <a:rPr lang="en-US" sz="1200" dirty="0">
                <a:solidFill>
                  <a:schemeClr val="bg1"/>
                </a:solidFill>
              </a:rPr>
              <a:t> migrate</a:t>
            </a:r>
          </a:p>
        </p:txBody>
      </p:sp>
      <p:grpSp>
        <p:nvGrpSpPr>
          <p:cNvPr id="27" name="Group 26">
            <a:extLst>
              <a:ext uri="{FF2B5EF4-FFF2-40B4-BE49-F238E27FC236}">
                <a16:creationId xmlns:a16="http://schemas.microsoft.com/office/drawing/2014/main" id="{54173167-268D-BBB0-21CF-E0FC19DD1545}"/>
              </a:ext>
            </a:extLst>
          </p:cNvPr>
          <p:cNvGrpSpPr/>
          <p:nvPr/>
        </p:nvGrpSpPr>
        <p:grpSpPr>
          <a:xfrm>
            <a:off x="3307517" y="5353054"/>
            <a:ext cx="4979414" cy="522260"/>
            <a:chOff x="3093375" y="669354"/>
            <a:chExt cx="5499332" cy="479597"/>
          </a:xfrm>
        </p:grpSpPr>
        <p:sp>
          <p:nvSpPr>
            <p:cNvPr id="28" name="Round Same Side Corner Rectangle 27">
              <a:extLst>
                <a:ext uri="{FF2B5EF4-FFF2-40B4-BE49-F238E27FC236}">
                  <a16:creationId xmlns:a16="http://schemas.microsoft.com/office/drawing/2014/main" id="{A1BD2465-FAAC-BF7F-9D8B-28866303883F}"/>
                </a:ext>
              </a:extLst>
            </p:cNvPr>
            <p:cNvSpPr/>
            <p:nvPr/>
          </p:nvSpPr>
          <p:spPr>
            <a:xfrm rot="5400000">
              <a:off x="5603242" y="-1840513"/>
              <a:ext cx="479597" cy="5499332"/>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9" name="Round Same Side Corner Rectangle 4">
              <a:extLst>
                <a:ext uri="{FF2B5EF4-FFF2-40B4-BE49-F238E27FC236}">
                  <a16:creationId xmlns:a16="http://schemas.microsoft.com/office/drawing/2014/main" id="{EC6B8021-80B2-EB4F-53A3-13438E17F79F}"/>
                </a:ext>
              </a:extLst>
            </p:cNvPr>
            <p:cNvSpPr txBox="1"/>
            <p:nvPr/>
          </p:nvSpPr>
          <p:spPr>
            <a:xfrm>
              <a:off x="3093375" y="692766"/>
              <a:ext cx="5475920" cy="4327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5720" tIns="22860" rIns="45720" bIns="22860" numCol="1" spcCol="1270" anchor="ctr" anchorCtr="0">
              <a:noAutofit/>
            </a:bodyPr>
            <a:lstStyle/>
            <a:p>
              <a:pPr marL="285750" lvl="0" indent="-285750">
                <a:buFont typeface="Arial" panose="020B0604020202020204" pitchFamily="34" charset="0"/>
                <a:buChar char="•"/>
              </a:pPr>
              <a:r>
                <a:rPr lang="en-US" sz="1400" dirty="0"/>
                <a:t>python3 </a:t>
              </a:r>
              <a:r>
                <a:rPr lang="en-US" sz="1400" dirty="0" err="1"/>
                <a:t>manage.py</a:t>
              </a:r>
              <a:r>
                <a:rPr lang="en-US" sz="1400" dirty="0"/>
                <a:t> seed </a:t>
              </a:r>
            </a:p>
          </p:txBody>
        </p:sp>
      </p:grpSp>
    </p:spTree>
    <p:extLst>
      <p:ext uri="{BB962C8B-B14F-4D97-AF65-F5344CB8AC3E}">
        <p14:creationId xmlns:p14="http://schemas.microsoft.com/office/powerpoint/2010/main" val="342228612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A9AD-0CC5-197D-1F2A-D0CC0D4B37F2}"/>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4000">
                <a:effectLst>
                  <a:glow rad="38100">
                    <a:schemeClr val="bg1">
                      <a:lumMod val="65000"/>
                      <a:lumOff val="35000"/>
                      <a:alpha val="50000"/>
                    </a:schemeClr>
                  </a:glow>
                  <a:outerShdw blurRad="28575" dist="31750" dir="13200000" algn="tl" rotWithShape="0">
                    <a:srgbClr val="000000">
                      <a:alpha val="25000"/>
                    </a:srgbClr>
                  </a:outerShdw>
                </a:effectLst>
              </a:rPr>
              <a:t>README.md</a:t>
            </a:r>
          </a:p>
        </p:txBody>
      </p:sp>
      <p:pic>
        <p:nvPicPr>
          <p:cNvPr id="6" name="Content Placeholder 5" descr="A screenshot of a computer program&#10;&#10;AI-generated content may be incorrect.">
            <a:extLst>
              <a:ext uri="{FF2B5EF4-FFF2-40B4-BE49-F238E27FC236}">
                <a16:creationId xmlns:a16="http://schemas.microsoft.com/office/drawing/2014/main" id="{BC500919-E992-61A1-940D-93680FAE8BD5}"/>
              </a:ext>
            </a:extLst>
          </p:cNvPr>
          <p:cNvPicPr>
            <a:picLocks noGrp="1" noChangeAspect="1"/>
          </p:cNvPicPr>
          <p:nvPr>
            <p:ph sz="half" idx="1"/>
          </p:nvPr>
        </p:nvPicPr>
        <p:blipFill>
          <a:blip r:embed="rId3"/>
          <a:stretch>
            <a:fillRect/>
          </a:stretch>
        </p:blipFill>
        <p:spPr>
          <a:xfrm>
            <a:off x="636915" y="1330212"/>
            <a:ext cx="6915663" cy="420126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20412300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84263-052D-F38D-20E9-7CFE4B156B37}"/>
              </a:ext>
            </a:extLst>
          </p:cNvPr>
          <p:cNvSpPr>
            <a:spLocks noGrp="1"/>
          </p:cNvSpPr>
          <p:nvPr>
            <p:ph type="title"/>
          </p:nvPr>
        </p:nvSpPr>
        <p:spPr>
          <a:xfrm>
            <a:off x="643192" y="609600"/>
            <a:ext cx="3643674" cy="1905000"/>
          </a:xfrm>
        </p:spPr>
        <p:txBody>
          <a:bodyPr vert="horz" lIns="91440" tIns="45720" rIns="91440" bIns="45720" rtlCol="0" anchor="ctr">
            <a:normAutofit/>
          </a:bodyPr>
          <a:lstStyle/>
          <a:p>
            <a:pPr algn="ctr"/>
            <a:r>
              <a:rPr lang="en-US" sz="2800">
                <a:gradFill flip="none" rotWithShape="1">
                  <a:gsLst>
                    <a:gs pos="0">
                      <a:sysClr val="window" lastClr="FFFFFF"/>
                    </a:gs>
                    <a:gs pos="100000">
                      <a:sysClr val="window" lastClr="FFFFFF">
                        <a:lumMod val="65000"/>
                      </a:sysClr>
                    </a:gs>
                  </a:gsLst>
                  <a:lin ang="5580000" scaled="0"/>
                  <a:tileRect/>
                </a:gradFill>
              </a:rPr>
              <a:t>Testing &amp; Verifying Your Application</a:t>
            </a:r>
          </a:p>
        </p:txBody>
      </p:sp>
      <p:sp>
        <p:nvSpPr>
          <p:cNvPr id="4" name="Content Placeholder 3">
            <a:extLst>
              <a:ext uri="{FF2B5EF4-FFF2-40B4-BE49-F238E27FC236}">
                <a16:creationId xmlns:a16="http://schemas.microsoft.com/office/drawing/2014/main" id="{A4F51426-16EE-EF04-F103-D26154A1D4C3}"/>
              </a:ext>
            </a:extLst>
          </p:cNvPr>
          <p:cNvSpPr>
            <a:spLocks noGrp="1"/>
          </p:cNvSpPr>
          <p:nvPr>
            <p:ph sz="half" idx="2"/>
          </p:nvPr>
        </p:nvSpPr>
        <p:spPr>
          <a:xfrm>
            <a:off x="643192" y="2666999"/>
            <a:ext cx="3643674" cy="3216276"/>
          </a:xfrm>
        </p:spPr>
        <p:txBody>
          <a:bodyPr vert="horz" lIns="91440" tIns="45720" rIns="91440" bIns="45720" rtlCol="0" anchor="t">
            <a:normAutofit/>
          </a:bodyPr>
          <a:lstStyle/>
          <a:p>
            <a:pPr>
              <a:lnSpc>
                <a:spcPct val="90000"/>
              </a:lnSpc>
            </a:pPr>
            <a:r>
              <a:rPr lang="en-US">
                <a:gradFill flip="none" rotWithShape="1">
                  <a:gsLst>
                    <a:gs pos="0">
                      <a:sysClr val="window" lastClr="FFFFFF"/>
                    </a:gs>
                    <a:gs pos="100000">
                      <a:sysClr val="window" lastClr="FFFFFF">
                        <a:lumMod val="75000"/>
                      </a:sysClr>
                    </a:gs>
                  </a:gsLst>
                  <a:lin ang="5580000" scaled="0"/>
                  <a:tileRect/>
                </a:gradFill>
              </a:rPr>
              <a:t>Add sample expenses through the user form.</a:t>
            </a:r>
          </a:p>
          <a:p>
            <a:pPr>
              <a:lnSpc>
                <a:spcPct val="90000"/>
              </a:lnSpc>
            </a:pPr>
            <a:r>
              <a:rPr lang="en-US">
                <a:gradFill flip="none" rotWithShape="1">
                  <a:gsLst>
                    <a:gs pos="0">
                      <a:sysClr val="window" lastClr="FFFFFF"/>
                    </a:gs>
                    <a:gs pos="100000">
                      <a:sysClr val="window" lastClr="FFFFFF">
                        <a:lumMod val="75000"/>
                      </a:sysClr>
                    </a:gs>
                  </a:gsLst>
                  <a:lin ang="5580000" scaled="0"/>
                  <a:tileRect/>
                </a:gradFill>
              </a:rPr>
              <a:t>Verify that entries show up under 'All Expenses'.</a:t>
            </a:r>
          </a:p>
          <a:p>
            <a:pPr>
              <a:lnSpc>
                <a:spcPct val="90000"/>
              </a:lnSpc>
            </a:pPr>
            <a:r>
              <a:rPr lang="en-US">
                <a:gradFill flip="none" rotWithShape="1">
                  <a:gsLst>
                    <a:gs pos="0">
                      <a:sysClr val="window" lastClr="FFFFFF"/>
                    </a:gs>
                    <a:gs pos="100000">
                      <a:sysClr val="window" lastClr="FFFFFF">
                        <a:lumMod val="75000"/>
                      </a:sysClr>
                    </a:gs>
                  </a:gsLst>
                  <a:lin ang="5580000" scaled="0"/>
                  <a:tileRect/>
                </a:gradFill>
              </a:rPr>
              <a:t>Ensure charts update correctly in 'View Trends'.</a:t>
            </a:r>
          </a:p>
          <a:p>
            <a:pPr>
              <a:lnSpc>
                <a:spcPct val="90000"/>
              </a:lnSpc>
            </a:pPr>
            <a:r>
              <a:rPr lang="en-US">
                <a:gradFill flip="none" rotWithShape="1">
                  <a:gsLst>
                    <a:gs pos="0">
                      <a:sysClr val="window" lastClr="FFFFFF"/>
                    </a:gs>
                    <a:gs pos="100000">
                      <a:sysClr val="window" lastClr="FFFFFF">
                        <a:lumMod val="75000"/>
                      </a:sysClr>
                    </a:gs>
                  </a:gsLst>
                  <a:lin ang="5580000" scaled="0"/>
                  <a:tileRect/>
                </a:gradFill>
              </a:rPr>
              <a:t>Check if categories can be created dynamically.</a:t>
            </a:r>
          </a:p>
          <a:p>
            <a:pPr>
              <a:lnSpc>
                <a:spcPct val="90000"/>
              </a:lnSpc>
            </a:pPr>
            <a:r>
              <a:rPr lang="en-US">
                <a:gradFill flip="none" rotWithShape="1">
                  <a:gsLst>
                    <a:gs pos="0">
                      <a:sysClr val="window" lastClr="FFFFFF"/>
                    </a:gs>
                    <a:gs pos="100000">
                      <a:sysClr val="window" lastClr="FFFFFF">
                        <a:lumMod val="75000"/>
                      </a:sysClr>
                    </a:gs>
                  </a:gsLst>
                  <a:lin ang="5580000" scaled="0"/>
                  <a:tileRect/>
                </a:gradFill>
              </a:rPr>
              <a:t>Confirm that edit and delete functions operate smoothly.</a:t>
            </a:r>
          </a:p>
        </p:txBody>
      </p:sp>
      <p:sp>
        <p:nvSpPr>
          <p:cNvPr id="15"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Content Placeholder 7" descr="A screenshot of a computer&#10;&#10;AI-generated content may be incorrect.">
            <a:extLst>
              <a:ext uri="{FF2B5EF4-FFF2-40B4-BE49-F238E27FC236}">
                <a16:creationId xmlns:a16="http://schemas.microsoft.com/office/drawing/2014/main" id="{E413C536-F35E-D24D-FCB7-DD7DEA928979}"/>
              </a:ext>
            </a:extLst>
          </p:cNvPr>
          <p:cNvPicPr>
            <a:picLocks noGrp="1" noChangeAspect="1"/>
          </p:cNvPicPr>
          <p:nvPr>
            <p:ph sz="half" idx="1"/>
          </p:nvPr>
        </p:nvPicPr>
        <p:blipFill>
          <a:blip r:embed="rId3"/>
          <a:stretch>
            <a:fillRect/>
          </a:stretch>
        </p:blipFill>
        <p:spPr>
          <a:xfrm>
            <a:off x="5128626" y="1402354"/>
            <a:ext cx="5934182" cy="3708864"/>
          </a:xfrm>
          <a:prstGeom prst="rect">
            <a:avLst/>
          </a:prstGeom>
        </p:spPr>
      </p:pic>
    </p:spTree>
    <p:extLst>
      <p:ext uri="{BB962C8B-B14F-4D97-AF65-F5344CB8AC3E}">
        <p14:creationId xmlns:p14="http://schemas.microsoft.com/office/powerpoint/2010/main" val="2194269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Content Placeholder 4" descr="Lines of code">
            <a:extLst>
              <a:ext uri="{FF2B5EF4-FFF2-40B4-BE49-F238E27FC236}">
                <a16:creationId xmlns:a16="http://schemas.microsoft.com/office/drawing/2014/main" id="{41324915-F2EE-4411-BD75-2E69A7161FEB}"/>
              </a:ext>
            </a:extLst>
          </p:cNvPr>
          <p:cNvPicPr>
            <a:picLocks noGrp="1" noChangeAspect="1"/>
          </p:cNvPicPr>
          <p:nvPr>
            <p:ph sz="half" idx="1"/>
          </p:nvPr>
        </p:nvPicPr>
        <p:blipFill>
          <a:blip r:embed="rId4">
            <a:alphaModFix amt="15000"/>
          </a:blip>
          <a:srcRect r="1334"/>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14A7B08-D065-BB63-8362-AB0D8CE5F63A}"/>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a:t>Testing and Verifying Your Application</a:t>
            </a:r>
          </a:p>
        </p:txBody>
      </p:sp>
      <p:graphicFrame>
        <p:nvGraphicFramePr>
          <p:cNvPr id="7" name="Content Placeholder 3">
            <a:extLst>
              <a:ext uri="{FF2B5EF4-FFF2-40B4-BE49-F238E27FC236}">
                <a16:creationId xmlns:a16="http://schemas.microsoft.com/office/drawing/2014/main" id="{703E264B-C4E0-B781-96DF-B08EA8AAF6AF}"/>
              </a:ext>
            </a:extLst>
          </p:cNvPr>
          <p:cNvGraphicFramePr>
            <a:graphicFrameLocks noGrp="1"/>
          </p:cNvGraphicFramePr>
          <p:nvPr>
            <p:ph sz="half" idx="2"/>
          </p:nvPr>
        </p:nvGraphicFramePr>
        <p:xfrm>
          <a:off x="1141413" y="2328530"/>
          <a:ext cx="9905998" cy="391987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8835190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957C81-6486-4C7E-A837-BCF31AD00F0C}"/>
              </a:ext>
            </a:extLst>
          </p:cNvPr>
          <p:cNvPicPr>
            <a:picLocks noGrp="1" noChangeAspect="1"/>
          </p:cNvPicPr>
          <p:nvPr>
            <p:ph sz="half" idx="1"/>
          </p:nvPr>
        </p:nvPicPr>
        <p:blipFill>
          <a:blip r:embed="rId4">
            <a:alphaModFix amt="15000"/>
          </a:blip>
          <a:srcRect/>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B57C07E-EA8E-43AF-D698-20ED80FEA026}"/>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a:t>Enhanced User Experience Features</a:t>
            </a:r>
          </a:p>
        </p:txBody>
      </p:sp>
      <p:graphicFrame>
        <p:nvGraphicFramePr>
          <p:cNvPr id="9" name="Content Placeholder 3">
            <a:extLst>
              <a:ext uri="{FF2B5EF4-FFF2-40B4-BE49-F238E27FC236}">
                <a16:creationId xmlns:a16="http://schemas.microsoft.com/office/drawing/2014/main" id="{943E5096-0310-D31F-4C6F-A452521D62DC}"/>
              </a:ext>
            </a:extLst>
          </p:cNvPr>
          <p:cNvGraphicFramePr>
            <a:graphicFrameLocks noGrp="1"/>
          </p:cNvGraphicFramePr>
          <p:nvPr>
            <p:ph sz="half" idx="2"/>
          </p:nvPr>
        </p:nvGraphicFramePr>
        <p:xfrm>
          <a:off x="1141413" y="2666999"/>
          <a:ext cx="9905998" cy="3124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5094387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165</TotalTime>
  <Words>903</Words>
  <Application>Microsoft Macintosh PowerPoint</Application>
  <PresentationFormat>Widescreen</PresentationFormat>
  <Paragraphs>83</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Century Gothic</vt:lpstr>
      <vt:lpstr>Mesh</vt:lpstr>
      <vt:lpstr>Expense Tracker Web application</vt:lpstr>
      <vt:lpstr>Project Overview</vt:lpstr>
      <vt:lpstr>Design and Technical Implementation</vt:lpstr>
      <vt:lpstr>Key Folders and Files Breakdown</vt:lpstr>
      <vt:lpstr>Step-by-Step Guide to Running the Application</vt:lpstr>
      <vt:lpstr>README.md</vt:lpstr>
      <vt:lpstr>Testing &amp; Verifying Your Application</vt:lpstr>
      <vt:lpstr>Testing and Verifying Your Application</vt:lpstr>
      <vt:lpstr>Enhanced User Experience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 J</dc:creator>
  <cp:lastModifiedBy>Alex J</cp:lastModifiedBy>
  <cp:revision>2</cp:revision>
  <dcterms:created xsi:type="dcterms:W3CDTF">2025-06-25T23:38:10Z</dcterms:created>
  <dcterms:modified xsi:type="dcterms:W3CDTF">2025-06-26T02:24:09Z</dcterms:modified>
</cp:coreProperties>
</file>