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718" r:id="rId5"/>
  </p:sldMasterIdLst>
  <p:notesMasterIdLst>
    <p:notesMasterId r:id="rId16"/>
  </p:notesMasterIdLst>
  <p:handoutMasterIdLst>
    <p:handoutMasterId r:id="rId17"/>
  </p:handoutMasterIdLst>
  <p:sldIdLst>
    <p:sldId id="3959" r:id="rId6"/>
    <p:sldId id="257" r:id="rId7"/>
    <p:sldId id="3957" r:id="rId8"/>
    <p:sldId id="3961" r:id="rId9"/>
    <p:sldId id="3965" r:id="rId10"/>
    <p:sldId id="3960" r:id="rId11"/>
    <p:sldId id="3964" r:id="rId12"/>
    <p:sldId id="3962" r:id="rId13"/>
    <p:sldId id="3940" r:id="rId14"/>
    <p:sldId id="3933" r:id="rId15"/>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d="{046FB5DB-3A58-4149-9FDA-49516DD2E33E}">
          <p14:sldIdLst>
            <p14:sldId id="3959"/>
            <p14:sldId id="257"/>
            <p14:sldId id="3957"/>
            <p14:sldId id="3961"/>
            <p14:sldId id="3965"/>
            <p14:sldId id="3960"/>
            <p14:sldId id="3964"/>
            <p14:sldId id="3962"/>
            <p14:sldId id="3940"/>
            <p14:sldId id="3933"/>
          </p14:sldIdLst>
        </p14:section>
      </p14:sectionLst>
    </p:ex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Michael Litz" initials="ML" lastIdx="1" clrIdx="2">
    <p:extLst>
      <p:ext uri="{19B8F6BF-5375-455C-9EA6-DF929625EA0E}">
        <p15:presenceInfo xmlns:p15="http://schemas.microsoft.com/office/powerpoint/2012/main" userId="Michael Lit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D516C"/>
    <a:srgbClr val="232F3E"/>
    <a:srgbClr val="595A5D"/>
    <a:srgbClr val="414042"/>
    <a:srgbClr val="DCDCDC"/>
    <a:srgbClr val="4F81BD"/>
    <a:srgbClr val="0C9B2E"/>
    <a:srgbClr val="FFFAD0"/>
    <a:srgbClr val="FFF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65" autoAdjust="0"/>
    <p:restoredTop sz="66829" autoAdjust="0"/>
  </p:normalViewPr>
  <p:slideViewPr>
    <p:cSldViewPr snapToGrid="0" showGuides="1">
      <p:cViewPr varScale="1">
        <p:scale>
          <a:sx n="78" d="100"/>
          <a:sy n="78" d="100"/>
        </p:scale>
        <p:origin x="1984" y="17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55" d="100"/>
          <a:sy n="155" d="100"/>
        </p:scale>
        <p:origin x="43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6/18/25</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6/18/25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000000"/>
                </a:solidFill>
                <a:effectLst/>
                <a:latin typeface="-webkit-standard"/>
              </a:rPr>
              <a:t>intro of my role as a solutions architect. It appears we have some new faces today, so before we get started </a:t>
            </a:r>
            <a:r>
              <a:rPr lang="en-US" b="1" i="0" u="none" strike="noStrike" dirty="0">
                <a:solidFill>
                  <a:srgbClr val="000000"/>
                </a:solidFill>
                <a:effectLst/>
              </a:rPr>
              <a:t>can everyone introduce their name and role.</a:t>
            </a:r>
            <a:br>
              <a:rPr lang="en-US" dirty="0"/>
            </a:br>
            <a:r>
              <a:rPr lang="en-US" b="0" i="0" u="none" strike="noStrike" dirty="0">
                <a:solidFill>
                  <a:srgbClr val="000000"/>
                </a:solidFill>
                <a:effectLst/>
              </a:rPr>
              <a:t>Name</a:t>
            </a:r>
          </a:p>
          <a:p>
            <a:pPr algn="l">
              <a:buFont typeface="Arial" panose="020B0604020202020204" pitchFamily="34" charset="0"/>
              <a:buChar char="•"/>
            </a:pPr>
            <a:r>
              <a:rPr lang="en-US" b="0" i="0" u="none" strike="noStrike" dirty="0">
                <a:solidFill>
                  <a:srgbClr val="000000"/>
                </a:solidFill>
                <a:effectLst/>
              </a:rPr>
              <a:t>Role</a:t>
            </a:r>
          </a:p>
          <a:p>
            <a:pPr algn="l">
              <a:buFont typeface="Arial" panose="020B0604020202020204" pitchFamily="34" charset="0"/>
              <a:buChar char="•"/>
            </a:pPr>
            <a:endParaRPr lang="en-US" b="0" i="0" u="none" strike="noStrike" dirty="0">
              <a:solidFill>
                <a:srgbClr val="000000"/>
              </a:solidFill>
              <a:effectLst/>
            </a:endParaRPr>
          </a:p>
          <a:p>
            <a:r>
              <a:rPr lang="en-US" b="1" i="0" u="none" strike="noStrike" dirty="0">
                <a:solidFill>
                  <a:srgbClr val="000000"/>
                </a:solidFill>
                <a:effectLst/>
              </a:rPr>
              <a:t>Highlight the purpose of this meeting: demo of architecture in the AWS console.</a:t>
            </a:r>
            <a:br>
              <a:rPr lang="en-US" dirty="0"/>
            </a:br>
            <a:endParaRPr lang="en-US" b="0" dirty="0"/>
          </a:p>
          <a:p>
            <a:endParaRPr lang="en-US" b="0" i="0" u="none" strike="noStrike" dirty="0">
              <a:solidFill>
                <a:srgbClr val="000000"/>
              </a:solidFill>
              <a:effectLst/>
            </a:endParaRPr>
          </a:p>
          <a:p>
            <a:r>
              <a:rPr lang="en-US" b="0" i="0" u="none" strike="noStrike" dirty="0">
                <a:solidFill>
                  <a:srgbClr val="000000"/>
                </a:solidFill>
                <a:effectLst/>
              </a:rPr>
              <a:t>For the capstone, I built an application to address a need of one of my customers (</a:t>
            </a:r>
            <a:r>
              <a:rPr lang="en-US" b="0" i="0" u="none" strike="noStrike" dirty="0" err="1">
                <a:solidFill>
                  <a:srgbClr val="000000"/>
                </a:solidFill>
                <a:effectLst/>
              </a:rPr>
              <a:t>Edusynch</a:t>
            </a:r>
            <a:r>
              <a:rPr lang="en-US" b="0" i="0" u="none" strike="noStrike" dirty="0">
                <a:solidFill>
                  <a:srgbClr val="000000"/>
                </a:solidFill>
                <a:effectLst/>
              </a:rPr>
              <a:t>). This project provides transcription and evaluation of English Proficiency exams globally. To address this need, I designed an architecture that leverages AWS Step Functions to orchestrate serverless processing via AWS Lambda to transcribe your exam (Amazon Transcribe) and pass this output to a foundational model for evaluation in Amazon Bedrock. This application leverages the CEFR standard (Common European Framework of Reference for Languages) for evaluation and provides feedback based on how the speaker performed to automate assessment analysis.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097467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kern="1200" dirty="0">
                <a:solidFill>
                  <a:schemeClr val="tx1"/>
                </a:solidFill>
                <a:latin typeface="Arial"/>
                <a:ea typeface="+mn-ea"/>
                <a:cs typeface="+mn-cs"/>
              </a:rPr>
              <a:t>https://</a:t>
            </a:r>
            <a:r>
              <a:rPr lang="en-US" sz="2000" b="1" kern="1200" dirty="0" err="1">
                <a:solidFill>
                  <a:schemeClr val="tx1"/>
                </a:solidFill>
                <a:latin typeface="Arial"/>
                <a:ea typeface="+mn-ea"/>
                <a:cs typeface="+mn-cs"/>
              </a:rPr>
              <a:t>aws.amazon.com</a:t>
            </a:r>
            <a:r>
              <a:rPr lang="en-US" sz="2000" b="1" kern="1200" dirty="0">
                <a:solidFill>
                  <a:schemeClr val="tx1"/>
                </a:solidFill>
                <a:latin typeface="Arial"/>
                <a:ea typeface="+mn-ea"/>
                <a:cs typeface="+mn-cs"/>
              </a:rPr>
              <a:t>/blogs/machine-learning/summarize-call-transcriptions-securely-with-amazon-transcribe-and-amazon-bedrock-guardrails/</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6471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2000" b="1"/>
            </a:pPr>
            <a:r>
              <a:rPr lang="en-US" dirty="0"/>
              <a:t>Agenda: </a:t>
            </a:r>
          </a:p>
          <a:p>
            <a:pPr>
              <a:defRPr sz="2000" b="1"/>
            </a:pPr>
            <a:endParaRPr lang="en-US" dirty="0"/>
          </a:p>
          <a:p>
            <a:pPr marL="342900" indent="-342900">
              <a:buFontTx/>
              <a:buChar char="-"/>
              <a:defRPr sz="2000" b="1"/>
            </a:pPr>
            <a:r>
              <a:rPr lang="en-US" dirty="0"/>
              <a:t>Review the current challenges discussed in our last meeting.</a:t>
            </a:r>
          </a:p>
          <a:p>
            <a:pPr marL="342900" indent="-342900">
              <a:buFontTx/>
              <a:buChar char="-"/>
              <a:defRPr sz="2000" b="1"/>
            </a:pPr>
            <a:r>
              <a:rPr lang="en-US" dirty="0"/>
              <a:t>Demonstrate the English Proficiency Evaluator</a:t>
            </a:r>
          </a:p>
          <a:p>
            <a:pPr marL="342900" marR="0" lvl="0" indent="-342900" algn="l" defTabSz="731520" rtl="0" eaLnBrk="1" fontAlgn="auto" latinLnBrk="0" hangingPunct="1">
              <a:lnSpc>
                <a:spcPct val="100000"/>
              </a:lnSpc>
              <a:spcBef>
                <a:spcPts val="0"/>
              </a:spcBef>
              <a:spcAft>
                <a:spcPts val="0"/>
              </a:spcAft>
              <a:buClrTx/>
              <a:buSzTx/>
              <a:buFontTx/>
              <a:buChar char="-"/>
              <a:tabLst/>
              <a:defRPr sz="2000" b="1"/>
            </a:pPr>
            <a:r>
              <a:rPr lang="en-US" dirty="0"/>
              <a:t>Review the architecture components that I will demo today in the console.</a:t>
            </a:r>
          </a:p>
          <a:p>
            <a:pPr marL="342900" indent="-342900">
              <a:buFontTx/>
              <a:buChar char="-"/>
              <a:defRPr sz="2000" b="1"/>
            </a:pPr>
            <a:r>
              <a:rPr lang="en-US" dirty="0"/>
              <a:t>Provide a monthly pricing estimate and some next steps you can take after this meeting to start the account setup process.</a:t>
            </a:r>
          </a:p>
          <a:p>
            <a:pPr marL="342900" indent="-342900">
              <a:buFontTx/>
              <a:buChar char="-"/>
              <a:defRPr sz="2000" b="1"/>
            </a:pPr>
            <a:endParaRPr lang="en-US" dirty="0"/>
          </a:p>
          <a:p>
            <a:pPr marL="342900" marR="0" lvl="0" indent="-342900" algn="l" defTabSz="731520" rtl="0" eaLnBrk="1" fontAlgn="auto" latinLnBrk="0" hangingPunct="1">
              <a:lnSpc>
                <a:spcPct val="100000"/>
              </a:lnSpc>
              <a:spcBef>
                <a:spcPts val="0"/>
              </a:spcBef>
              <a:spcAft>
                <a:spcPts val="0"/>
              </a:spcAft>
              <a:buClrTx/>
              <a:buSzTx/>
              <a:buFontTx/>
              <a:buChar char="-"/>
              <a:tabLst/>
              <a:defRPr sz="2000" b="1"/>
            </a:pPr>
            <a:r>
              <a:rPr lang="en-US" b="1" i="0" u="none" strike="noStrike" dirty="0">
                <a:solidFill>
                  <a:srgbClr val="000000"/>
                </a:solidFill>
                <a:effectLst/>
              </a:rPr>
              <a:t>If there is something you see in the console or my presentation that you want to know more about, please don’t hesitate to ask. I will be taking notes to follow-up with any action items we want to dive deeper into as we go along.</a:t>
            </a:r>
            <a:br>
              <a:rPr lang="en-US" dirty="0"/>
            </a:br>
            <a:endParaRPr lang="en-US" dirty="0"/>
          </a:p>
          <a:p>
            <a:pPr marL="342900" indent="-342900">
              <a:buFontTx/>
              <a:buChar char="-"/>
              <a:defRPr sz="2000" b="1"/>
            </a:pP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80175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33221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of different components, start at front-end web page and drill into different components (starting from AWS console overview)</a:t>
            </a:r>
            <a:br>
              <a:rPr lang="en-US" dirty="0"/>
            </a:br>
            <a:endParaRPr lang="en-US" dirty="0"/>
          </a:p>
          <a:p>
            <a:r>
              <a:rPr lang="en-US" dirty="0"/>
              <a:t>- Be able to field questions the entire time.</a:t>
            </a:r>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1166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375"/>
              </a:spcBef>
              <a:spcAft>
                <a:spcPts val="375"/>
              </a:spcAft>
              <a:buNone/>
            </a:pPr>
            <a:r>
              <a:rPr lang="en-US" b="1" i="0" dirty="0">
                <a:solidFill>
                  <a:srgbClr val="344055"/>
                </a:solidFill>
                <a:effectLst/>
                <a:latin typeface="Inter"/>
              </a:rPr>
              <a:t>Amazon Transcribe: </a:t>
            </a:r>
            <a:r>
              <a:rPr lang="en-US" b="0" i="0" dirty="0">
                <a:solidFill>
                  <a:srgbClr val="344055"/>
                </a:solidFill>
                <a:effectLst/>
                <a:latin typeface="Inter"/>
              </a:rPr>
              <a:t>Automatic speech recognition (ASR) service that converts audio to text, opens the door for text analytics on voice input, today we will be integrating it with Amazon Bedrock for speech analysis</a:t>
            </a:r>
          </a:p>
          <a:p>
            <a:pPr algn="l">
              <a:spcAft>
                <a:spcPts val="1200"/>
              </a:spcAft>
              <a:buFont typeface="Arial" panose="020B0604020202020204" pitchFamily="34" charset="0"/>
              <a:buChar char="•"/>
            </a:pPr>
            <a:r>
              <a:rPr lang="en-US" b="0" i="0" dirty="0">
                <a:solidFill>
                  <a:srgbClr val="344055"/>
                </a:solidFill>
                <a:effectLst/>
                <a:latin typeface="Inter"/>
              </a:rPr>
              <a:t> Key features: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Real-time and batch transcription</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Support for multiple languages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Custom vocabulary and language models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Speaker identification </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Automatic punctuation and formatting</a:t>
            </a:r>
          </a:p>
          <a:p>
            <a:pPr algn="l">
              <a:spcAft>
                <a:spcPts val="1200"/>
              </a:spcAft>
              <a:buFont typeface="Arial" panose="020B0604020202020204" pitchFamily="34" charset="0"/>
              <a:buChar char="•"/>
            </a:pPr>
            <a:r>
              <a:rPr lang="en-US" b="0" i="0" dirty="0">
                <a:solidFill>
                  <a:srgbClr val="344055"/>
                </a:solidFill>
                <a:effectLst/>
                <a:latin typeface="Inter"/>
              </a:rPr>
              <a:t> Qs: supports content redaction/PII</a:t>
            </a:r>
          </a:p>
          <a:p>
            <a:pPr algn="l">
              <a:spcAft>
                <a:spcPts val="1200"/>
              </a:spcAft>
              <a:buFont typeface="Arial" panose="020B0604020202020204" pitchFamily="34" charset="0"/>
              <a:buChar char="•"/>
            </a:pPr>
            <a:r>
              <a:rPr lang="en-US" b="0" i="0" dirty="0">
                <a:solidFill>
                  <a:srgbClr val="344055"/>
                </a:solidFill>
                <a:effectLst/>
                <a:latin typeface="Inter"/>
              </a:rPr>
              <a:t>Price: pay as you go based on seconds of audio transcribed per month, 60 minutes monthly free for first 12 months</a:t>
            </a:r>
          </a:p>
          <a:p>
            <a:pPr algn="l">
              <a:spcAft>
                <a:spcPts val="1200"/>
              </a:spcAft>
              <a:buFont typeface="Arial" panose="020B0604020202020204" pitchFamily="34" charset="0"/>
              <a:buChar char="•"/>
            </a:pPr>
            <a:r>
              <a:rPr lang="en-US" b="0" i="0" dirty="0">
                <a:solidFill>
                  <a:srgbClr val="344055"/>
                </a:solidFill>
                <a:effectLst/>
                <a:latin typeface="Inter"/>
              </a:rPr>
              <a:t> Common use cases: call center analytics, content subtitling, meeting transcription</a:t>
            </a:r>
          </a:p>
          <a:p>
            <a:pPr algn="l">
              <a:spcAft>
                <a:spcPts val="1200"/>
              </a:spcAft>
              <a:buFont typeface="Arial" panose="020B0604020202020204" pitchFamily="34" charset="0"/>
              <a:buChar char="•"/>
            </a:pPr>
            <a:endParaRPr lang="en-US" b="0" i="0" dirty="0">
              <a:solidFill>
                <a:srgbClr val="344055"/>
              </a:solidFill>
              <a:effectLst/>
              <a:latin typeface="Inter"/>
            </a:endParaRPr>
          </a:p>
          <a:p>
            <a:pPr algn="l">
              <a:spcBef>
                <a:spcPts val="375"/>
              </a:spcBef>
              <a:spcAft>
                <a:spcPts val="375"/>
              </a:spcAft>
              <a:buNone/>
            </a:pPr>
            <a:r>
              <a:rPr lang="en-US" b="1" i="0" dirty="0">
                <a:solidFill>
                  <a:srgbClr val="344055"/>
                </a:solidFill>
                <a:effectLst/>
                <a:latin typeface="Inter"/>
              </a:rPr>
              <a:t>AWS Lambda: </a:t>
            </a:r>
            <a:r>
              <a:rPr lang="en-US" b="0" i="0" dirty="0">
                <a:solidFill>
                  <a:srgbClr val="344055"/>
                </a:solidFill>
                <a:effectLst/>
                <a:latin typeface="Inter"/>
              </a:rPr>
              <a:t>Serverless compute service that runs code without managing servers</a:t>
            </a:r>
          </a:p>
          <a:p>
            <a:pPr algn="l">
              <a:spcAft>
                <a:spcPts val="1200"/>
              </a:spcAft>
              <a:buFont typeface="Arial" panose="020B0604020202020204" pitchFamily="34" charset="0"/>
              <a:buChar char="•"/>
            </a:pPr>
            <a:r>
              <a:rPr lang="en-US" b="0" i="0" dirty="0">
                <a:solidFill>
                  <a:srgbClr val="344055"/>
                </a:solidFill>
                <a:effectLst/>
                <a:latin typeface="Inter"/>
              </a:rPr>
              <a:t> Key features: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Pay only for compute time consumed</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Supports multiple programming languages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Automatic scaling</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Built-in fault tolerance</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Integrates with other AWS services</a:t>
            </a:r>
          </a:p>
          <a:p>
            <a:pPr algn="l">
              <a:spcAft>
                <a:spcPts val="1200"/>
              </a:spcAft>
              <a:buFont typeface="Arial" panose="020B0604020202020204" pitchFamily="34" charset="0"/>
              <a:buChar char="•"/>
            </a:pPr>
            <a:r>
              <a:rPr lang="en-US" b="0" i="0" dirty="0">
                <a:solidFill>
                  <a:srgbClr val="344055"/>
                </a:solidFill>
                <a:effectLst/>
                <a:latin typeface="Inter"/>
              </a:rPr>
              <a:t>Common use cases: data processing, real-time file processing, backend APIs</a:t>
            </a:r>
          </a:p>
          <a:p>
            <a:pPr algn="l">
              <a:spcBef>
                <a:spcPts val="375"/>
              </a:spcBef>
              <a:spcAft>
                <a:spcPts val="375"/>
              </a:spcAft>
              <a:buNone/>
            </a:pPr>
            <a:endParaRPr lang="en-US" b="0" i="0" dirty="0">
              <a:solidFill>
                <a:srgbClr val="344055"/>
              </a:solidFill>
              <a:effectLst/>
              <a:latin typeface="Inter"/>
            </a:endParaRPr>
          </a:p>
          <a:p>
            <a:pPr algn="l">
              <a:spcBef>
                <a:spcPts val="375"/>
              </a:spcBef>
              <a:spcAft>
                <a:spcPts val="375"/>
              </a:spcAft>
              <a:buNone/>
            </a:pPr>
            <a:r>
              <a:rPr lang="en-US" b="1" i="0" dirty="0">
                <a:solidFill>
                  <a:srgbClr val="344055"/>
                </a:solidFill>
                <a:effectLst/>
                <a:latin typeface="Inter"/>
              </a:rPr>
              <a:t>Amazon Bedrock</a:t>
            </a:r>
            <a:r>
              <a:rPr lang="en-US" b="0" i="0" dirty="0">
                <a:solidFill>
                  <a:srgbClr val="344055"/>
                </a:solidFill>
                <a:effectLst/>
                <a:latin typeface="Inter"/>
              </a:rPr>
              <a:t>: Fully managed service for building generative AI applications</a:t>
            </a:r>
          </a:p>
          <a:p>
            <a:pPr algn="l">
              <a:spcAft>
                <a:spcPts val="1200"/>
              </a:spcAft>
              <a:buFont typeface="Arial" panose="020B0604020202020204" pitchFamily="34" charset="0"/>
              <a:buChar char="•"/>
            </a:pPr>
            <a:r>
              <a:rPr lang="en-US" b="0" i="0" dirty="0">
                <a:solidFill>
                  <a:srgbClr val="344055"/>
                </a:solidFill>
                <a:effectLst/>
                <a:latin typeface="Inter"/>
              </a:rPr>
              <a:t>Key features: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Access to foundation models from AI companies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Customize models with your own data</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Built-in security and privacy controls</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Pay-as-you-go pricing</a:t>
            </a:r>
          </a:p>
          <a:p>
            <a:pPr marL="742950" lvl="1" indent="-285750" algn="l">
              <a:spcAft>
                <a:spcPts val="1200"/>
              </a:spcAft>
              <a:buFont typeface="Arial" panose="020B0604020202020204" pitchFamily="34" charset="0"/>
              <a:buChar char="•"/>
            </a:pPr>
            <a:r>
              <a:rPr lang="en-US" b="0" i="0" dirty="0">
                <a:solidFill>
                  <a:srgbClr val="344055"/>
                </a:solidFill>
                <a:effectLst/>
                <a:latin typeface="Inter"/>
              </a:rPr>
              <a:t>Seamless integration with AWS services</a:t>
            </a:r>
          </a:p>
          <a:p>
            <a:pPr algn="l">
              <a:spcAft>
                <a:spcPts val="1200"/>
              </a:spcAft>
              <a:buFont typeface="Arial" panose="020B0604020202020204" pitchFamily="34" charset="0"/>
              <a:buChar char="•"/>
            </a:pPr>
            <a:r>
              <a:rPr lang="en-US" b="0" i="0" dirty="0">
                <a:solidFill>
                  <a:srgbClr val="344055"/>
                </a:solidFill>
                <a:effectLst/>
                <a:latin typeface="Inter"/>
              </a:rPr>
              <a:t>Common use cases: content generation, summarization, code generation, chatbots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425302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750"/>
              </a:spcAft>
              <a:buFont typeface="+mj-lt"/>
              <a:buAutoNum type="arabicPeriod"/>
            </a:pPr>
            <a:r>
              <a:rPr lang="en-US" b="0" i="0" dirty="0">
                <a:solidFill>
                  <a:srgbClr val="333333"/>
                </a:solidFill>
                <a:effectLst/>
                <a:latin typeface="AmazonEmberBold" panose="020B0603020204020204" pitchFamily="34" charset="0"/>
              </a:rPr>
              <a:t>Recording</a:t>
            </a:r>
            <a:r>
              <a:rPr lang="en-US" b="0" i="0" dirty="0">
                <a:solidFill>
                  <a:srgbClr val="333333"/>
                </a:solidFill>
                <a:effectLst/>
                <a:latin typeface="AmazonEmber" panose="020B0603020204020204" pitchFamily="34" charset="0"/>
              </a:rPr>
              <a:t> – An audio file, such as a meeting or support call, to be transcribed and summarized</a:t>
            </a:r>
          </a:p>
          <a:p>
            <a:pPr algn="l">
              <a:spcAft>
                <a:spcPts val="750"/>
              </a:spcAft>
              <a:buFont typeface="+mj-lt"/>
              <a:buAutoNum type="arabicPeriod"/>
            </a:pPr>
            <a:r>
              <a:rPr lang="en-US" b="0" i="0" dirty="0">
                <a:solidFill>
                  <a:srgbClr val="333333"/>
                </a:solidFill>
                <a:effectLst/>
                <a:latin typeface="AmazonEmberBold" panose="020B0603020204020204" pitchFamily="34" charset="0"/>
              </a:rPr>
              <a:t>Step Functions workflow</a:t>
            </a:r>
            <a:r>
              <a:rPr lang="en-US" b="0" i="0" dirty="0">
                <a:solidFill>
                  <a:srgbClr val="333333"/>
                </a:solidFill>
                <a:effectLst/>
                <a:latin typeface="AmazonEmber" panose="020B0603020204020204" pitchFamily="34" charset="0"/>
              </a:rPr>
              <a:t> – Coordinates the transcription and evaluation process</a:t>
            </a:r>
          </a:p>
          <a:p>
            <a:pPr algn="l">
              <a:spcAft>
                <a:spcPts val="750"/>
              </a:spcAft>
              <a:buFont typeface="+mj-lt"/>
              <a:buAutoNum type="arabicPeriod"/>
            </a:pPr>
            <a:r>
              <a:rPr lang="en-US" b="0" i="0" dirty="0">
                <a:solidFill>
                  <a:srgbClr val="333333"/>
                </a:solidFill>
                <a:effectLst/>
                <a:latin typeface="AmazonEmberBold" panose="020B0603020204020204" pitchFamily="34" charset="0"/>
              </a:rPr>
              <a:t>Amazon Transcribe</a:t>
            </a:r>
            <a:r>
              <a:rPr lang="en-US" b="0" i="0" dirty="0">
                <a:solidFill>
                  <a:srgbClr val="333333"/>
                </a:solidFill>
                <a:effectLst/>
                <a:latin typeface="AmazonEmber" panose="020B0603020204020204" pitchFamily="34" charset="0"/>
              </a:rPr>
              <a:t> – Converts audio recordings into text</a:t>
            </a:r>
          </a:p>
          <a:p>
            <a:pPr algn="l">
              <a:spcAft>
                <a:spcPts val="750"/>
              </a:spcAft>
              <a:buFont typeface="+mj-lt"/>
              <a:buAutoNum type="arabicPeriod"/>
            </a:pPr>
            <a:r>
              <a:rPr lang="en-US" b="0" i="0" dirty="0">
                <a:solidFill>
                  <a:srgbClr val="333333"/>
                </a:solidFill>
                <a:effectLst/>
                <a:latin typeface="AmazonEmberBold" panose="020B0603020204020204" pitchFamily="34" charset="0"/>
              </a:rPr>
              <a:t>Amazon Bedrock</a:t>
            </a:r>
            <a:r>
              <a:rPr lang="en-US" b="0" i="0" dirty="0">
                <a:solidFill>
                  <a:srgbClr val="333333"/>
                </a:solidFill>
                <a:effectLst/>
                <a:latin typeface="AmazonEmber" panose="020B0603020204020204" pitchFamily="34" charset="0"/>
              </a:rPr>
              <a:t> – Evaluates the transcription for English proficiency</a:t>
            </a:r>
          </a:p>
          <a:p>
            <a:pPr algn="l">
              <a:spcAft>
                <a:spcPts val="750"/>
              </a:spcAft>
              <a:buFont typeface="+mj-lt"/>
              <a:buAutoNum type="arabicPeriod"/>
            </a:pPr>
            <a:r>
              <a:rPr lang="en-US" b="0" i="0" dirty="0">
                <a:solidFill>
                  <a:srgbClr val="333333"/>
                </a:solidFill>
                <a:effectLst/>
                <a:latin typeface="AmazonEmberBold" panose="020B0603020204020204" pitchFamily="34" charset="0"/>
              </a:rPr>
              <a:t>Amazon SNS</a:t>
            </a:r>
            <a:r>
              <a:rPr lang="en-US" b="0" i="0" dirty="0">
                <a:solidFill>
                  <a:srgbClr val="333333"/>
                </a:solidFill>
                <a:effectLst/>
                <a:latin typeface="AmazonEmber" panose="020B0603020204020204" pitchFamily="34" charset="0"/>
              </a:rPr>
              <a:t> – Delivers the evaluation to the designated recipient</a:t>
            </a:r>
          </a:p>
          <a:p>
            <a:pPr algn="l">
              <a:buFont typeface="+mj-lt"/>
              <a:buAutoNum type="arabicPeriod"/>
            </a:pPr>
            <a:r>
              <a:rPr lang="en-US" b="0" i="0" dirty="0">
                <a:solidFill>
                  <a:srgbClr val="333333"/>
                </a:solidFill>
                <a:effectLst/>
                <a:latin typeface="AmazonEmberBold" panose="020B0603020204020204" pitchFamily="34" charset="0"/>
              </a:rPr>
              <a:t>Recipient</a:t>
            </a:r>
            <a:r>
              <a:rPr lang="en-US" b="0" i="0" dirty="0">
                <a:solidFill>
                  <a:srgbClr val="333333"/>
                </a:solidFill>
                <a:effectLst/>
                <a:latin typeface="AmazonEmber" panose="020B0603020204020204" pitchFamily="34" charset="0"/>
              </a:rPr>
              <a:t> – Receives the evaluation report</a:t>
            </a:r>
          </a:p>
          <a:p>
            <a:pPr>
              <a:buNone/>
            </a:pPr>
            <a:br>
              <a:rPr lang="en-US" dirty="0"/>
            </a:br>
            <a:r>
              <a:rPr lang="en-US" dirty="0"/>
              <a:t>Website hosted in S3 static and served using a CloudFront Distribution</a:t>
            </a:r>
            <a:endParaRPr lang="en-US" b="0" i="0" u="none" strike="noStrike" dirty="0">
              <a:solidFill>
                <a:srgbClr val="001D35"/>
              </a:solidFill>
              <a:effectLst/>
            </a:endParaRPr>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295061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350188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228600" algn="l">
              <a:buFont typeface="Arial" panose="020B0604020202020204" pitchFamily="34" charset="0"/>
              <a:buChar char="•"/>
            </a:pPr>
            <a:r>
              <a:rPr lang="en-US" b="0" i="0" dirty="0">
                <a:solidFill>
                  <a:srgbClr val="000000"/>
                </a:solidFill>
                <a:effectLst/>
                <a:latin typeface="Times"/>
              </a:rPr>
              <a:t>https://</a:t>
            </a:r>
            <a:r>
              <a:rPr lang="en-US" b="0" i="0" dirty="0" err="1">
                <a:solidFill>
                  <a:srgbClr val="000000"/>
                </a:solidFill>
                <a:effectLst/>
                <a:latin typeface="Times"/>
              </a:rPr>
              <a:t>calculator.aws</a:t>
            </a:r>
            <a:r>
              <a:rPr lang="en-US" b="0" i="0" dirty="0">
                <a:solidFill>
                  <a:srgbClr val="000000"/>
                </a:solidFill>
                <a:effectLst/>
                <a:latin typeface="Times"/>
              </a:rPr>
              <a:t>/#/</a:t>
            </a:r>
            <a:r>
              <a:rPr lang="en-US" b="0" i="0" dirty="0" err="1">
                <a:solidFill>
                  <a:srgbClr val="000000"/>
                </a:solidFill>
                <a:effectLst/>
                <a:latin typeface="Times"/>
              </a:rPr>
              <a:t>estimate?id</a:t>
            </a:r>
            <a:r>
              <a:rPr lang="en-US" b="0" i="0" dirty="0">
                <a:solidFill>
                  <a:srgbClr val="000000"/>
                </a:solidFill>
                <a:effectLst/>
                <a:latin typeface="Times"/>
              </a:rPr>
              <a:t>=d317e98583eaa7280e133305606a45fbb4c1d811</a:t>
            </a:r>
          </a:p>
          <a:p>
            <a:pPr marL="1143000" lvl="2" indent="-228600" algn="l">
              <a:buFont typeface="Arial" panose="020B0604020202020204" pitchFamily="34" charset="0"/>
              <a:buChar char="•"/>
            </a:pPr>
            <a:r>
              <a:rPr lang="en-US" b="0" i="0" u="none" strike="noStrike" dirty="0">
                <a:solidFill>
                  <a:srgbClr val="000000"/>
                </a:solidFill>
                <a:effectLst/>
                <a:latin typeface="Times"/>
              </a:rPr>
              <a:t>Estimates are 5600 - 6000 tokens per minute in audio file (0.06 per user for input and 0.01 per user output)</a:t>
            </a:r>
          </a:p>
          <a:p>
            <a:pPr marL="1143000" lvl="2" indent="-228600" algn="l">
              <a:buFont typeface="Arial" panose="020B0604020202020204" pitchFamily="34" charset="0"/>
              <a:buChar char="•"/>
            </a:pPr>
            <a:r>
              <a:rPr lang="en-US" b="0" i="0" u="none" strike="noStrike" dirty="0">
                <a:solidFill>
                  <a:srgbClr val="000000"/>
                </a:solidFill>
                <a:effectLst/>
                <a:latin typeface="Times"/>
              </a:rPr>
              <a:t>Cheaper to use Amazon Transcribe than Nova Sonic</a:t>
            </a:r>
          </a:p>
          <a:p>
            <a:pPr marL="1143000" lvl="2" indent="-228600" algn="l">
              <a:buFont typeface="Arial" panose="020B0604020202020204" pitchFamily="34" charset="0"/>
              <a:buChar char="•"/>
            </a:pPr>
            <a:endParaRPr lang="en-US" b="0" i="0" u="none" strike="noStrike" dirty="0">
              <a:solidFill>
                <a:srgbClr val="000000"/>
              </a:solidFill>
              <a:effectLst/>
            </a:endParaRPr>
          </a:p>
          <a:p>
            <a:pPr marL="1143000" lvl="2" indent="-228600" algn="l">
              <a:buFont typeface="Arial" panose="020B0604020202020204" pitchFamily="34" charset="0"/>
              <a:buChar char="•"/>
            </a:pPr>
            <a:r>
              <a:rPr lang="en-US" b="0" i="0" u="none" strike="noStrike" dirty="0">
                <a:solidFill>
                  <a:srgbClr val="000000"/>
                </a:solidFill>
                <a:effectLst/>
              </a:rPr>
              <a:t>1.2 million seconds of audio transcription per month: 10,000 students x 120 seconds</a:t>
            </a:r>
          </a:p>
          <a:p>
            <a:pPr marL="1143000" lvl="2" indent="-228600" algn="l">
              <a:buFont typeface="Arial" panose="020B0604020202020204" pitchFamily="34" charset="0"/>
              <a:buChar char="•"/>
            </a:pPr>
            <a:r>
              <a:rPr lang="en-US" b="0" i="0" u="none" strike="noStrike" dirty="0">
                <a:solidFill>
                  <a:srgbClr val="000000"/>
                </a:solidFill>
                <a:effectLst/>
              </a:rPr>
              <a:t>Using batch streaming saves cost</a:t>
            </a:r>
          </a:p>
          <a:p>
            <a:pPr marL="1143000" lvl="2" indent="-228600" algn="l">
              <a:buFont typeface="Arial" panose="020B0604020202020204" pitchFamily="34" charset="0"/>
              <a:buChar char="•"/>
            </a:pPr>
            <a:endParaRPr lang="en-US" b="0" i="0" u="none" strike="noStrike" dirty="0">
              <a:solidFill>
                <a:srgbClr val="000000"/>
              </a:solidFill>
              <a:effectLst/>
            </a:endParaRPr>
          </a:p>
          <a:p>
            <a:pPr marL="1143000" lvl="2" indent="-228600" algn="l">
              <a:buFont typeface="Arial" panose="020B0604020202020204" pitchFamily="34" charset="0"/>
              <a:buChar char="•"/>
            </a:pPr>
            <a:r>
              <a:rPr lang="en-US" b="0" i="0" u="none" strike="noStrike" dirty="0">
                <a:solidFill>
                  <a:srgbClr val="000000"/>
                </a:solidFill>
                <a:effectLst/>
              </a:rPr>
              <a:t>Bedrock Data Automation: 20,000 minutes x $0.006 per minute = $120, however this is on standard output and does not provide you an audio transcription or channel separation by speaker, which is critical for evaluation of a specific speaker’s English Proficiency.</a:t>
            </a:r>
          </a:p>
          <a:p>
            <a:pPr marL="1143000" lvl="2" indent="-228600" algn="l">
              <a:buFont typeface="Arial" panose="020B0604020202020204" pitchFamily="34" charset="0"/>
              <a:buChar char="•"/>
            </a:pPr>
            <a:r>
              <a:rPr lang="en-US" b="0" i="0" u="none" strike="noStrike" dirty="0">
                <a:solidFill>
                  <a:srgbClr val="000000"/>
                </a:solidFill>
                <a:effectLst/>
              </a:rPr>
              <a:t>Will likely require custom output to handle English proficiency analysis, which will cost more per minute ($0.009). </a:t>
            </a:r>
          </a:p>
          <a:p>
            <a:pPr marL="1143000" lvl="2" indent="-228600" algn="l">
              <a:buFont typeface="Arial" panose="020B0604020202020204" pitchFamily="34" charset="0"/>
              <a:buChar char="•"/>
            </a:pPr>
            <a:r>
              <a:rPr lang="en-US" b="0" i="0" u="none" strike="noStrike" dirty="0">
                <a:solidFill>
                  <a:srgbClr val="000000"/>
                </a:solidFill>
                <a:effectLst/>
              </a:rPr>
              <a:t>Availability: Transcribe is more generally available as Bedrock Data Automation is currently only supported in us-west-2 and us-east-1.</a:t>
            </a:r>
          </a:p>
          <a:p>
            <a:pPr marL="1874520" lvl="3" indent="-228600" algn="l">
              <a:buFont typeface="Arial" panose="020B0604020202020204" pitchFamily="34" charset="0"/>
              <a:buChar char="•"/>
            </a:pPr>
            <a:r>
              <a:rPr lang="en-US" b="0" i="0" u="none" strike="noStrike" dirty="0">
                <a:solidFill>
                  <a:srgbClr val="000000"/>
                </a:solidFill>
                <a:effectLst/>
              </a:rPr>
              <a:t>Customer has a need to support global English proficiency assessment (APJ)</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31487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sz="1920" b="0" i="0" u="none" strike="noStrike" kern="1200" dirty="0">
                <a:solidFill>
                  <a:schemeClr val="tx1"/>
                </a:solidFill>
                <a:effectLst/>
                <a:latin typeface="Amazon Ember Regular" charset="0"/>
                <a:ea typeface="+mn-ea"/>
                <a:cs typeface="+mn-cs"/>
              </a:rPr>
              <a:t>CloudFormation Template </a:t>
            </a:r>
          </a:p>
          <a:p>
            <a:pPr marL="1074420" lvl="1" indent="-342900">
              <a:buFontTx/>
              <a:buChar char="-"/>
            </a:pPr>
            <a:r>
              <a:rPr lang="en-US" sz="1920" b="0" i="0" u="none" strike="noStrike" kern="1200" dirty="0">
                <a:solidFill>
                  <a:schemeClr val="tx1"/>
                </a:solidFill>
                <a:effectLst/>
                <a:latin typeface="Amazon Ember Regular" charset="0"/>
                <a:ea typeface="+mn-ea"/>
                <a:cs typeface="+mn-cs"/>
              </a:rPr>
              <a:t>Import the pre-configured template to automatically set up your AWS infrastructure, including necessary IAM roles, permissions, and resource configurations.</a:t>
            </a:r>
          </a:p>
          <a:p>
            <a:pPr marL="342900" indent="-342900">
              <a:buFontTx/>
              <a:buChar char="-"/>
            </a:pPr>
            <a:r>
              <a:rPr lang="en-US" sz="1920" b="0" i="0" u="none" strike="noStrike" kern="1200" dirty="0">
                <a:solidFill>
                  <a:schemeClr val="tx1"/>
                </a:solidFill>
                <a:effectLst/>
                <a:latin typeface="Amazon Ember Regular" charset="0"/>
                <a:ea typeface="+mn-ea"/>
                <a:cs typeface="+mn-cs"/>
              </a:rPr>
              <a:t>Model Selection &amp; Prompt Template </a:t>
            </a:r>
          </a:p>
          <a:p>
            <a:pPr marL="1074420" lvl="1" indent="-342900">
              <a:buFontTx/>
              <a:buChar char="-"/>
            </a:pPr>
            <a:r>
              <a:rPr lang="en-US" sz="1920" b="0" i="0" u="none" strike="noStrike" kern="1200" dirty="0">
                <a:solidFill>
                  <a:schemeClr val="tx1"/>
                </a:solidFill>
                <a:effectLst/>
                <a:latin typeface="Amazon Ember Regular" charset="0"/>
                <a:ea typeface="+mn-ea"/>
                <a:cs typeface="+mn-cs"/>
              </a:rPr>
              <a:t>Choose your preferred AI model and define how it should process inputs and generate responses, including specific parameters for tone, length, and format of interactions.</a:t>
            </a:r>
          </a:p>
          <a:p>
            <a:pPr marL="342900" indent="-342900">
              <a:buFontTx/>
              <a:buChar char="-"/>
            </a:pPr>
            <a:r>
              <a:rPr lang="en-US" sz="1920" b="0" i="0" u="none" strike="noStrike" kern="1200" dirty="0">
                <a:solidFill>
                  <a:schemeClr val="tx1"/>
                </a:solidFill>
                <a:effectLst/>
                <a:latin typeface="Amazon Ember Regular" charset="0"/>
                <a:ea typeface="+mn-ea"/>
                <a:cs typeface="+mn-cs"/>
              </a:rPr>
              <a:t>Bedrock Guardrails </a:t>
            </a:r>
          </a:p>
          <a:p>
            <a:pPr marL="1074420" lvl="1" indent="-342900">
              <a:buFontTx/>
              <a:buChar char="-"/>
            </a:pPr>
            <a:r>
              <a:rPr lang="en-US" sz="1920" b="0" i="0" u="none" strike="noStrike" kern="1200" dirty="0">
                <a:solidFill>
                  <a:schemeClr val="tx1"/>
                </a:solidFill>
                <a:effectLst/>
                <a:latin typeface="Amazon Ember Regular" charset="0"/>
                <a:ea typeface="+mn-ea"/>
                <a:cs typeface="+mn-cs"/>
              </a:rPr>
              <a:t>Implement security measures and content controls to ensure responsible AI use, protect sensitive information, and maintain compliance with organizational policies.</a:t>
            </a:r>
          </a:p>
          <a:p>
            <a:pPr marL="342900" indent="-342900">
              <a:buFontTx/>
              <a:buChar char="-"/>
            </a:pPr>
            <a:r>
              <a:rPr lang="en-US" sz="1920" b="0" i="0" u="none" strike="noStrike" kern="1200" dirty="0">
                <a:solidFill>
                  <a:schemeClr val="tx1"/>
                </a:solidFill>
                <a:effectLst/>
                <a:latin typeface="Amazon Ember Regular" charset="0"/>
                <a:ea typeface="+mn-ea"/>
                <a:cs typeface="+mn-cs"/>
              </a:rPr>
              <a:t>S3 Recording Upload </a:t>
            </a:r>
          </a:p>
          <a:p>
            <a:pPr marL="1074420" lvl="1" indent="-342900">
              <a:buFontTx/>
              <a:buChar char="-"/>
            </a:pPr>
            <a:r>
              <a:rPr lang="en-US" sz="1920" b="0" i="0" u="none" strike="noStrike" kern="1200" dirty="0">
                <a:solidFill>
                  <a:schemeClr val="tx1"/>
                </a:solidFill>
                <a:effectLst/>
                <a:latin typeface="Amazon Ember Regular" charset="0"/>
                <a:ea typeface="+mn-ea"/>
                <a:cs typeface="+mn-cs"/>
              </a:rPr>
              <a:t>Store and manage audio recordings in Amazon S3, providing secure, scalable storage with easy access for processing and analysis.</a:t>
            </a:r>
          </a:p>
          <a:p>
            <a:pPr marL="342900" indent="-342900">
              <a:buFontTx/>
              <a:buChar char="-"/>
            </a:pPr>
            <a:r>
              <a:rPr lang="en-US" sz="1920" b="0" i="0" u="none" strike="noStrike" kern="1200">
                <a:solidFill>
                  <a:schemeClr val="tx1"/>
                </a:solidFill>
                <a:effectLst/>
                <a:latin typeface="Amazon Ember Regular" charset="0"/>
                <a:ea typeface="+mn-ea"/>
                <a:cs typeface="+mn-cs"/>
              </a:rPr>
              <a:t>Summary </a:t>
            </a:r>
            <a:r>
              <a:rPr lang="en-US" sz="1920" b="0" i="0" u="none" strike="noStrike" kern="1200" dirty="0">
                <a:solidFill>
                  <a:schemeClr val="tx1"/>
                </a:solidFill>
                <a:effectLst/>
                <a:latin typeface="Amazon Ember Regular" charset="0"/>
                <a:ea typeface="+mn-ea"/>
                <a:cs typeface="+mn-cs"/>
              </a:rPr>
              <a:t>&amp; </a:t>
            </a:r>
            <a:r>
              <a:rPr lang="en-US" sz="1920" b="0" i="0" u="none" strike="noStrike" kern="1200">
                <a:solidFill>
                  <a:schemeClr val="tx1"/>
                </a:solidFill>
                <a:effectLst/>
                <a:latin typeface="Amazon Ember Regular" charset="0"/>
                <a:ea typeface="+mn-ea"/>
                <a:cs typeface="+mn-cs"/>
              </a:rPr>
              <a:t>Evaluation </a:t>
            </a:r>
          </a:p>
          <a:p>
            <a:pPr marL="1074420" lvl="1" indent="-342900">
              <a:buFontTx/>
              <a:buChar char="-"/>
            </a:pPr>
            <a:r>
              <a:rPr lang="en-US" sz="1920" b="0" i="0" u="none" strike="noStrike" kern="1200">
                <a:solidFill>
                  <a:schemeClr val="tx1"/>
                </a:solidFill>
                <a:effectLst/>
                <a:latin typeface="Amazon Ember Regular" charset="0"/>
                <a:ea typeface="+mn-ea"/>
                <a:cs typeface="+mn-cs"/>
              </a:rPr>
              <a:t>Access </a:t>
            </a:r>
            <a:r>
              <a:rPr lang="en-US" sz="1920" b="0" i="0" u="none" strike="noStrike" kern="1200" dirty="0">
                <a:solidFill>
                  <a:schemeClr val="tx1"/>
                </a:solidFill>
                <a:effectLst/>
                <a:latin typeface="Amazon Ember Regular" charset="0"/>
                <a:ea typeface="+mn-ea"/>
                <a:cs typeface="+mn-cs"/>
              </a:rPr>
              <a:t>comprehensive reports showing performance metrics, usage patterns, and quality assessments of the AI interactions and processing results.</a:t>
            </a:r>
          </a:p>
          <a:p>
            <a:endParaRPr lang="en-US" sz="1920" b="1" i="0" kern="1200" dirty="0">
              <a:solidFill>
                <a:schemeClr val="tx1"/>
              </a:solidFill>
              <a:effectLst/>
              <a:latin typeface="Amazon Ember Regular" charset="0"/>
              <a:ea typeface="+mn-ea"/>
              <a:cs typeface="+mn-cs"/>
            </a:endParaRPr>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538985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White_C-01_ORANGE_1280x720_2x.pn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White_C-01_PURPLE_1280x720_Cluster-D_2x.png" TargetMode="External"/><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White_C-01_ORANGE_1280x720_2x.pn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997814-8760-4B40-8932-24DAC85632A3}"/>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548820" y="731520"/>
            <a:ext cx="1356939" cy="811458"/>
          </a:xfrm>
          <a:prstGeom prst="rect">
            <a:avLst/>
          </a:prstGeom>
        </p:spPr>
      </p:pic>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r>
              <a:rPr lang="en-US"/>
              <a:t>Click icon to add picture</a:t>
            </a:r>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r>
              <a:rPr lang="en-US"/>
              <a:t>Click icon to add picture</a:t>
            </a:r>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r>
              <a:rPr lang="en-US"/>
              <a:t>Click icon to add picture</a:t>
            </a:r>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bg2"/>
                </a:solidFill>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lvl1pPr>
              <a:defRPr>
                <a:solidFill>
                  <a:schemeClr val="bg2"/>
                </a:solidFill>
              </a:defRPr>
            </a:lvl1pPr>
          </a:lstStyle>
          <a:p>
            <a:r>
              <a:rPr lang="en-US"/>
              <a:t>Click icon to add picture</a:t>
            </a:r>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lvl1pPr>
              <a:defRPr>
                <a:solidFill>
                  <a:schemeClr val="bg2"/>
                </a:solidFill>
              </a:defRPr>
            </a:lvl1pPr>
          </a:lstStyle>
          <a:p>
            <a:r>
              <a:rPr lang="en-US"/>
              <a:t>Click icon to add picture</a:t>
            </a:r>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lvl1pPr>
              <a:defRPr>
                <a:solidFill>
                  <a:schemeClr val="bg2"/>
                </a:solidFill>
              </a:defRPr>
            </a:lvl1pPr>
          </a:lstStyle>
          <a:p>
            <a:r>
              <a:rPr lang="en-US"/>
              <a:t>Click icon to add picture</a:t>
            </a:r>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4630400" cy="8229598"/>
          </a:xfrm>
          <a:prstGeom prst="rect">
            <a:avLst/>
          </a:prstGeom>
        </p:spPr>
        <p:txBody>
          <a:bodyPr/>
          <a:lstStyle>
            <a:lvl1pPr>
              <a:defRPr>
                <a:solidFill>
                  <a:schemeClr val="bg2"/>
                </a:solidFill>
              </a:defRPr>
            </a:lvl1pPr>
          </a:lstStyle>
          <a:p>
            <a:r>
              <a:rPr lang="en-US"/>
              <a:t>Click icon to add picture</a:t>
            </a:r>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bg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Click icon to add picture</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lvl1pPr>
              <a:defRPr>
                <a:solidFill>
                  <a:schemeClr val="bg2"/>
                </a:solidFill>
              </a:defRPr>
            </a:lvl1pPr>
          </a:lstStyle>
          <a:p>
            <a:r>
              <a:rPr lang="en-US"/>
              <a:t>Click icon to add table</a:t>
            </a:r>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bg2"/>
                </a:solidFill>
              </a:defRPr>
            </a:lvl1pPr>
          </a:lstStyle>
          <a:p>
            <a:r>
              <a:rPr lang="en-US"/>
              <a:t>Click icon to add chart</a:t>
            </a:r>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r>
              <a:rPr lang="en-US"/>
              <a:t>Click icon to add chart</a:t>
            </a:r>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E91FAB-6278-FE4E-8DD7-8F527832F827}"/>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4"/>
          <a:srcRect/>
          <a:stretch/>
        </p:blipFill>
        <p:spPr>
          <a:xfrm>
            <a:off x="13349613" y="7531058"/>
            <a:ext cx="709192" cy="424101"/>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C7D432-06DC-8448-864C-B55392AF4D7B}"/>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a:t>Click to 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4"/>
          <a:srcRect/>
          <a:stretch/>
        </p:blipFill>
        <p:spPr>
          <a:xfrm>
            <a:off x="548820" y="731520"/>
            <a:ext cx="1356939" cy="811458"/>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2025,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44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17220D-2594-D74E-9E00-FC72D537A988}"/>
              </a:ext>
            </a:extLst>
          </p:cNvPr>
          <p:cNvSpPr/>
          <p:nvPr userDrawn="1"/>
        </p:nvSpPr>
        <p:spPr>
          <a:xfrm>
            <a:off x="0" y="0"/>
            <a:ext cx="14630400" cy="82296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rtlCol="0" anchor="ctr"/>
          <a:lstStyle/>
          <a:p>
            <a:pPr algn="ctr"/>
            <a:endParaRPr lang="en-US" sz="3456" dirty="0" err="1">
              <a:solidFill>
                <a:schemeClr val="tx1"/>
              </a:solidFill>
            </a:endParaRPr>
          </a:p>
        </p:txBody>
      </p:sp>
      <p:pic>
        <p:nvPicPr>
          <p:cNvPr id="16" name="Picture 15">
            <a:extLst>
              <a:ext uri="{FF2B5EF4-FFF2-40B4-BE49-F238E27FC236}">
                <a16:creationId xmlns:a16="http://schemas.microsoft.com/office/drawing/2014/main" id="{EEDA6C2D-1196-914D-9FB8-FA3C8B4817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4630400" cy="8229600"/>
          </a:xfrm>
          <a:prstGeom prst="rect">
            <a:avLst/>
          </a:prstGeom>
        </p:spPr>
      </p:pic>
      <p:sp>
        <p:nvSpPr>
          <p:cNvPr id="2" name="Title 1">
            <a:extLst>
              <a:ext uri="{FF2B5EF4-FFF2-40B4-BE49-F238E27FC236}">
                <a16:creationId xmlns:a16="http://schemas.microsoft.com/office/drawing/2014/main" id="{5EFDF3A4-5795-4C3E-A626-E8705501F605}"/>
              </a:ext>
            </a:extLst>
          </p:cNvPr>
          <p:cNvSpPr>
            <a:spLocks noGrp="1"/>
          </p:cNvSpPr>
          <p:nvPr>
            <p:ph type="ctrTitle" hasCustomPrompt="1"/>
          </p:nvPr>
        </p:nvSpPr>
        <p:spPr>
          <a:xfrm>
            <a:off x="731518" y="2431414"/>
            <a:ext cx="7753199" cy="908556"/>
          </a:xfrm>
        </p:spPr>
        <p:txBody>
          <a:bodyPr wrap="square" anchor="t" anchorCtr="0"/>
          <a:lstStyle>
            <a:lvl1pPr algn="l">
              <a:defRPr sz="5760">
                <a:solidFill>
                  <a:schemeClr val="bg1"/>
                </a:solidFill>
              </a:defRPr>
            </a:lvl1pPr>
          </a:lstStyle>
          <a:p>
            <a:r>
              <a:rPr lang="en-US" dirty="0"/>
              <a:t>Enter title</a:t>
            </a:r>
          </a:p>
        </p:txBody>
      </p:sp>
      <p:sp>
        <p:nvSpPr>
          <p:cNvPr id="3" name="Subtitle 2">
            <a:extLst>
              <a:ext uri="{FF2B5EF4-FFF2-40B4-BE49-F238E27FC236}">
                <a16:creationId xmlns:a16="http://schemas.microsoft.com/office/drawing/2014/main" id="{FDAD1914-560C-4D5C-AA3F-8A993D908EC6}"/>
              </a:ext>
            </a:extLst>
          </p:cNvPr>
          <p:cNvSpPr>
            <a:spLocks noGrp="1"/>
          </p:cNvSpPr>
          <p:nvPr>
            <p:ph type="subTitle" idx="1" hasCustomPrompt="1"/>
          </p:nvPr>
        </p:nvSpPr>
        <p:spPr>
          <a:xfrm>
            <a:off x="731517" y="3303271"/>
            <a:ext cx="7753198" cy="642637"/>
          </a:xfrm>
        </p:spPr>
        <p:txBody>
          <a:bodyPr wrap="square"/>
          <a:lstStyle>
            <a:lvl1pPr marL="0" indent="0" algn="l">
              <a:spcAft>
                <a:spcPts val="0"/>
              </a:spcAft>
              <a:buFont typeface="Arial" panose="020B0604020202020204" pitchFamily="34" charset="0"/>
              <a:buNone/>
              <a:defRPr sz="3840" b="0" i="0" cap="none" spc="0" baseline="0">
                <a:solidFill>
                  <a:schemeClr val="bg1"/>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a:t>Enter subtitle</a:t>
            </a:r>
          </a:p>
        </p:txBody>
      </p:sp>
      <p:sp>
        <p:nvSpPr>
          <p:cNvPr id="10" name="Text Placeholder 9">
            <a:extLst>
              <a:ext uri="{FF2B5EF4-FFF2-40B4-BE49-F238E27FC236}">
                <a16:creationId xmlns:a16="http://schemas.microsoft.com/office/drawing/2014/main" id="{8235E33B-41A5-4ACB-9AE6-2F3E7CAA4429}"/>
              </a:ext>
            </a:extLst>
          </p:cNvPr>
          <p:cNvSpPr>
            <a:spLocks noGrp="1"/>
          </p:cNvSpPr>
          <p:nvPr>
            <p:ph type="body" sz="quarter" idx="11" hasCustomPrompt="1"/>
          </p:nvPr>
        </p:nvSpPr>
        <p:spPr>
          <a:xfrm>
            <a:off x="731518" y="5219655"/>
            <a:ext cx="4556762" cy="443198"/>
          </a:xfrm>
        </p:spPr>
        <p:txBody>
          <a:bodyPr wrap="square"/>
          <a:lstStyle>
            <a:lvl1pPr marL="0" indent="0">
              <a:spcAft>
                <a:spcPts val="0"/>
              </a:spcAft>
              <a:buNone/>
              <a:defRPr sz="2400" b="0" i="0" cap="none" spc="0" baseline="0">
                <a:solidFill>
                  <a:schemeClr val="bg1"/>
                </a:solidFill>
              </a:defRPr>
            </a:lvl1pPr>
          </a:lstStyle>
          <a:p>
            <a:pPr lvl="0"/>
            <a:r>
              <a:rPr lang="en-US" dirty="0"/>
              <a:t>Speaker name (pronouns)</a:t>
            </a:r>
          </a:p>
        </p:txBody>
      </p:sp>
      <p:sp>
        <p:nvSpPr>
          <p:cNvPr id="8" name="Text Placeholder 7">
            <a:extLst>
              <a:ext uri="{FF2B5EF4-FFF2-40B4-BE49-F238E27FC236}">
                <a16:creationId xmlns:a16="http://schemas.microsoft.com/office/drawing/2014/main" id="{B54CE4ED-4096-479A-AA41-A2286E854BFC}"/>
              </a:ext>
            </a:extLst>
          </p:cNvPr>
          <p:cNvSpPr>
            <a:spLocks noGrp="1"/>
          </p:cNvSpPr>
          <p:nvPr>
            <p:ph type="body" sz="quarter" idx="10" hasCustomPrompt="1"/>
          </p:nvPr>
        </p:nvSpPr>
        <p:spPr>
          <a:xfrm>
            <a:off x="731518" y="2065642"/>
            <a:ext cx="7772402" cy="310238"/>
          </a:xfrm>
        </p:spPr>
        <p:txBody>
          <a:bodyPr wrap="square"/>
          <a:lstStyle>
            <a:lvl1pPr marL="0" indent="0">
              <a:spcAft>
                <a:spcPts val="0"/>
              </a:spcAft>
              <a:buNone/>
              <a:defRPr sz="1440" b="1" i="0" cap="all" spc="360" baseline="0">
                <a:solidFill>
                  <a:schemeClr val="bg1"/>
                </a:solidFill>
              </a:defRPr>
            </a:lvl1pPr>
          </a:lstStyle>
          <a:p>
            <a:pPr lvl="0"/>
            <a:r>
              <a:rPr lang="en-US" dirty="0"/>
              <a:t>Enter session ID if required</a:t>
            </a:r>
          </a:p>
        </p:txBody>
      </p:sp>
      <p:sp>
        <p:nvSpPr>
          <p:cNvPr id="12" name="Text Placeholder 11">
            <a:extLst>
              <a:ext uri="{FF2B5EF4-FFF2-40B4-BE49-F238E27FC236}">
                <a16:creationId xmlns:a16="http://schemas.microsoft.com/office/drawing/2014/main" id="{E7D4CE88-F816-4273-A6C0-5D3F9D2E0519}"/>
              </a:ext>
            </a:extLst>
          </p:cNvPr>
          <p:cNvSpPr>
            <a:spLocks noGrp="1"/>
          </p:cNvSpPr>
          <p:nvPr>
            <p:ph type="body" sz="quarter" idx="12" hasCustomPrompt="1"/>
          </p:nvPr>
        </p:nvSpPr>
        <p:spPr>
          <a:xfrm>
            <a:off x="731518" y="5715001"/>
            <a:ext cx="4556762" cy="642637"/>
          </a:xfrm>
        </p:spPr>
        <p:txBody>
          <a:bodyPr wrap="square"/>
          <a:lstStyle>
            <a:lvl1pPr marL="0" indent="0">
              <a:spcAft>
                <a:spcPts val="360"/>
              </a:spcAft>
              <a:buNone/>
              <a:defRPr sz="1920">
                <a:solidFill>
                  <a:schemeClr val="bg1"/>
                </a:solidFill>
              </a:defRPr>
            </a:lvl1pPr>
          </a:lstStyle>
          <a:p>
            <a:pPr lvl="0"/>
            <a:r>
              <a:rPr lang="en-US" dirty="0"/>
              <a:t>Speaker job title</a:t>
            </a:r>
            <a:br>
              <a:rPr lang="en-US" dirty="0"/>
            </a:br>
            <a:r>
              <a:rPr lang="en-US" dirty="0"/>
              <a:t>Speaker company</a:t>
            </a:r>
          </a:p>
        </p:txBody>
      </p:sp>
      <p:sp>
        <p:nvSpPr>
          <p:cNvPr id="11" name="TextBox 10">
            <a:extLst>
              <a:ext uri="{FF2B5EF4-FFF2-40B4-BE49-F238E27FC236}">
                <a16:creationId xmlns:a16="http://schemas.microsoft.com/office/drawing/2014/main" id="{F9CE4815-926B-43B6-82AB-971B1A89CEF6}"/>
              </a:ext>
            </a:extLst>
          </p:cNvPr>
          <p:cNvSpPr txBox="1"/>
          <p:nvPr userDrawn="1"/>
        </p:nvSpPr>
        <p:spPr>
          <a:xfrm>
            <a:off x="605371" y="7667776"/>
            <a:ext cx="4629794" cy="203133"/>
          </a:xfrm>
          <a:prstGeom prst="rect">
            <a:avLst/>
          </a:prstGeom>
          <a:noFill/>
        </p:spPr>
        <p:txBody>
          <a:bodyPr wrap="none" rtlCol="0">
            <a:spAutoFit/>
          </a:bodyPr>
          <a:lstStyle/>
          <a:p>
            <a:pPr algn="l"/>
            <a:r>
              <a:rPr lang="en-US" sz="720" dirty="0">
                <a:solidFill>
                  <a:schemeClr val="tx1"/>
                </a:solidFill>
              </a:rPr>
              <a:t>© 2025, Amazon Web Services, Inc. or its affiliates. All rights reserved. Amazon Confidential and Trademark.</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Tree>
    <p:extLst>
      <p:ext uri="{BB962C8B-B14F-4D97-AF65-F5344CB8AC3E}">
        <p14:creationId xmlns:p14="http://schemas.microsoft.com/office/powerpoint/2010/main" val="30708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4A653-96D4-4779-B17D-C9429C87C8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1" y="2141"/>
            <a:ext cx="14626591" cy="8227458"/>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731521" y="1828800"/>
            <a:ext cx="7760970" cy="868680"/>
          </a:xfrm>
        </p:spPr>
        <p:txBody>
          <a:bodyPr anchor="t"/>
          <a:lstStyle>
            <a:lvl1pPr algn="l">
              <a:defRPr sz="576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731521" y="2834641"/>
            <a:ext cx="7760970" cy="772034"/>
          </a:xfrm>
        </p:spPr>
        <p:txBody>
          <a:bodyPr lIns="0"/>
          <a:lstStyle>
            <a:lvl1pPr marL="0" indent="0" algn="l">
              <a:buNone/>
              <a:defRPr sz="384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a:t>Type subtitle here</a:t>
            </a:r>
          </a:p>
        </p:txBody>
      </p:sp>
      <p:pic>
        <p:nvPicPr>
          <p:cNvPr id="15" name="Picture 14">
            <a:extLst>
              <a:ext uri="{FF2B5EF4-FFF2-40B4-BE49-F238E27FC236}">
                <a16:creationId xmlns:a16="http://schemas.microsoft.com/office/drawing/2014/main" id="{8A10F091-03C9-4C8B-99E2-E6D7C03A8D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731520" y="5143501"/>
            <a:ext cx="5760720" cy="491490"/>
          </a:xfrm>
        </p:spPr>
        <p:txBody>
          <a:bodyPr lIns="0"/>
          <a:lstStyle>
            <a:lvl1pPr marL="0" indent="0">
              <a:buNone/>
              <a:defRPr sz="2400" b="0"/>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731520" y="5639460"/>
            <a:ext cx="5760720" cy="761340"/>
          </a:xfrm>
        </p:spPr>
        <p:txBody>
          <a:bodyPr lIns="0"/>
          <a:lstStyle>
            <a:lvl1pPr marL="0" indent="0">
              <a:spcAft>
                <a:spcPts val="360"/>
              </a:spcAft>
              <a:buNone/>
              <a:defRPr sz="2400" b="0"/>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title</a:t>
            </a:r>
            <a:br>
              <a:rPr lang="en-US" dirty="0"/>
            </a:br>
            <a:r>
              <a:rPr lang="en-US" dirty="0"/>
              <a:t>Company</a:t>
            </a:r>
          </a:p>
        </p:txBody>
      </p:sp>
      <p:sp>
        <p:nvSpPr>
          <p:cNvPr id="20" name="TextBox 19">
            <a:extLst>
              <a:ext uri="{FF2B5EF4-FFF2-40B4-BE49-F238E27FC236}">
                <a16:creationId xmlns:a16="http://schemas.microsoft.com/office/drawing/2014/main" id="{83FCD42A-206E-4E24-A5B1-8A8A1991DCBE}"/>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solidFill>
                  <a:schemeClr val="bg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solidFill>
                  <a:schemeClr val="bg1"/>
                </a:solidFill>
              </a:rPr>
              <a:t>AMAZON CONFIDENTIAL</a:t>
            </a:r>
          </a:p>
          <a:p>
            <a:pPr algn="ctr"/>
            <a:endParaRPr lang="en-US" sz="720" dirty="0">
              <a:solidFill>
                <a:schemeClr val="bg1"/>
              </a:solidFill>
            </a:endParaRPr>
          </a:p>
        </p:txBody>
      </p:sp>
    </p:spTree>
    <p:extLst>
      <p:ext uri="{BB962C8B-B14F-4D97-AF65-F5344CB8AC3E}">
        <p14:creationId xmlns:p14="http://schemas.microsoft.com/office/powerpoint/2010/main" val="9611363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Version4">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2E6C43-B919-49A3-A70D-18632FEB82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5138"/>
            <a:ext cx="14630400" cy="8229600"/>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731521" y="2368729"/>
            <a:ext cx="6862355" cy="868680"/>
          </a:xfrm>
        </p:spPr>
        <p:txBody>
          <a:bodyPr anchor="t"/>
          <a:lstStyle>
            <a:lvl1pPr algn="l">
              <a:defRPr sz="5760">
                <a:solidFill>
                  <a:schemeClr val="bg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731521" y="3374571"/>
            <a:ext cx="6862355" cy="772034"/>
          </a:xfrm>
        </p:spPr>
        <p:txBody>
          <a:bodyPr lIns="0"/>
          <a:lstStyle>
            <a:lvl1pPr marL="0" indent="0" algn="l">
              <a:buNone/>
              <a:defRPr sz="3840">
                <a:solidFill>
                  <a:schemeClr val="bg1"/>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731520" y="5683430"/>
            <a:ext cx="5760720" cy="491490"/>
          </a:xfrm>
        </p:spPr>
        <p:txBody>
          <a:bodyPr lIns="0"/>
          <a:lstStyle>
            <a:lvl1pPr marL="0" indent="0">
              <a:buNone/>
              <a:defRPr sz="2400" b="0">
                <a:solidFill>
                  <a:schemeClr val="bg1"/>
                </a:solidFill>
              </a:defRPr>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731520" y="6179390"/>
            <a:ext cx="5760720" cy="491490"/>
          </a:xfrm>
        </p:spPr>
        <p:txBody>
          <a:bodyPr lIns="0"/>
          <a:lstStyle>
            <a:lvl1pPr marL="0" indent="0">
              <a:spcAft>
                <a:spcPts val="360"/>
              </a:spcAft>
              <a:buNone/>
              <a:defRPr sz="2400" b="0">
                <a:solidFill>
                  <a:schemeClr val="bg1"/>
                </a:solidFill>
              </a:defRPr>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title</a:t>
            </a:r>
          </a:p>
        </p:txBody>
      </p:sp>
      <p:sp>
        <p:nvSpPr>
          <p:cNvPr id="20" name="TextBox 19">
            <a:extLst>
              <a:ext uri="{FF2B5EF4-FFF2-40B4-BE49-F238E27FC236}">
                <a16:creationId xmlns:a16="http://schemas.microsoft.com/office/drawing/2014/main" id="{83FCD42A-206E-4E24-A5B1-8A8A1991DCBE}"/>
              </a:ext>
            </a:extLst>
          </p:cNvPr>
          <p:cNvSpPr txBox="1"/>
          <p:nvPr userDrawn="1"/>
        </p:nvSpPr>
        <p:spPr>
          <a:xfrm>
            <a:off x="5101617" y="7711744"/>
            <a:ext cx="3114955" cy="424732"/>
          </a:xfrm>
          <a:prstGeom prst="rect">
            <a:avLst/>
          </a:prstGeom>
          <a:noFill/>
        </p:spPr>
        <p:txBody>
          <a:bodyPr wrap="none" rtlCol="0">
            <a:spAutoFit/>
          </a:bodyPr>
          <a:lstStyle/>
          <a:p>
            <a:pPr algn="ctr"/>
            <a:r>
              <a:rPr lang="en-US" sz="720" dirty="0">
                <a:solidFill>
                  <a:schemeClr val="bg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solidFill>
                  <a:schemeClr val="bg1"/>
                </a:solidFill>
              </a:rPr>
              <a:t>AMAZON CONFIDENTIAL</a:t>
            </a:r>
          </a:p>
          <a:p>
            <a:pPr algn="ctr"/>
            <a:endParaRPr lang="en-US" sz="720" dirty="0">
              <a:solidFill>
                <a:schemeClr val="bg1"/>
              </a:solidFill>
            </a:endParaRPr>
          </a:p>
        </p:txBody>
      </p:sp>
      <p:pic>
        <p:nvPicPr>
          <p:cNvPr id="11" name="Picture 10">
            <a:extLst>
              <a:ext uri="{FF2B5EF4-FFF2-40B4-BE49-F238E27FC236}">
                <a16:creationId xmlns:a16="http://schemas.microsoft.com/office/drawing/2014/main" id="{18EDF88F-AF7B-AC43-9A4A-96D688E335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Tree>
    <p:extLst>
      <p:ext uri="{BB962C8B-B14F-4D97-AF65-F5344CB8AC3E}">
        <p14:creationId xmlns:p14="http://schemas.microsoft.com/office/powerpoint/2010/main" val="23232359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Version2">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02B092-DB3E-4188-926C-644279D610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3812" y="0"/>
            <a:ext cx="14622779" cy="8225314"/>
          </a:xfrm>
          <a:prstGeom prst="rect">
            <a:avLst/>
          </a:prstGeom>
        </p:spPr>
      </p:pic>
      <p:pic>
        <p:nvPicPr>
          <p:cNvPr id="5" name="Picture 4">
            <a:extLst>
              <a:ext uri="{FF2B5EF4-FFF2-40B4-BE49-F238E27FC236}">
                <a16:creationId xmlns:a16="http://schemas.microsoft.com/office/drawing/2014/main" id="{26A53126-DD57-46D9-BBB1-EF498B0C65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731521" y="1828800"/>
            <a:ext cx="7760970" cy="868680"/>
          </a:xfrm>
        </p:spPr>
        <p:txBody>
          <a:bodyPr anchor="t"/>
          <a:lstStyle>
            <a:lvl1pPr algn="l">
              <a:defRPr sz="576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731521" y="2834641"/>
            <a:ext cx="7760970" cy="772034"/>
          </a:xfrm>
        </p:spPr>
        <p:txBody>
          <a:bodyPr lIns="0"/>
          <a:lstStyle>
            <a:lvl1pPr marL="0" indent="0" algn="l">
              <a:buNone/>
              <a:defRPr sz="384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731520" y="5143501"/>
            <a:ext cx="5760720" cy="491490"/>
          </a:xfrm>
        </p:spPr>
        <p:txBody>
          <a:bodyPr lIns="0"/>
          <a:lstStyle>
            <a:lvl1pPr marL="0" indent="0">
              <a:buNone/>
              <a:defRPr sz="2400" b="0"/>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731520" y="5639461"/>
            <a:ext cx="5760720" cy="491490"/>
          </a:xfrm>
        </p:spPr>
        <p:txBody>
          <a:bodyPr lIns="0"/>
          <a:lstStyle>
            <a:lvl1pPr marL="0" indent="0">
              <a:spcAft>
                <a:spcPts val="360"/>
              </a:spcAft>
              <a:buNone/>
              <a:defRPr sz="2400" b="0"/>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title</a:t>
            </a:r>
          </a:p>
        </p:txBody>
      </p:sp>
      <p:sp>
        <p:nvSpPr>
          <p:cNvPr id="20" name="TextBox 19">
            <a:extLst>
              <a:ext uri="{FF2B5EF4-FFF2-40B4-BE49-F238E27FC236}">
                <a16:creationId xmlns:a16="http://schemas.microsoft.com/office/drawing/2014/main" id="{83FCD42A-206E-4E24-A5B1-8A8A1991DCBE}"/>
              </a:ext>
            </a:extLst>
          </p:cNvPr>
          <p:cNvSpPr txBox="1"/>
          <p:nvPr userDrawn="1"/>
        </p:nvSpPr>
        <p:spPr>
          <a:xfrm>
            <a:off x="5769746" y="7667776"/>
            <a:ext cx="3090911" cy="424732"/>
          </a:xfrm>
          <a:prstGeom prst="rect">
            <a:avLst/>
          </a:prstGeom>
          <a:noFill/>
        </p:spPr>
        <p:txBody>
          <a:bodyPr wrap="none" rtlCol="0">
            <a:spAutoFit/>
          </a:bodyPr>
          <a:lstStyle/>
          <a:p>
            <a:pPr algn="ctr"/>
            <a:r>
              <a:rPr lang="en-US" sz="720" dirty="0">
                <a:solidFill>
                  <a:schemeClr val="tx1"/>
                </a:solidFill>
              </a:rPr>
              <a:t>© 2022, Amazon Web Services, Inc. or its affiliates. All rights reserved.</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t>AMAZON CONFIDENTIAL</a:t>
            </a:r>
          </a:p>
          <a:p>
            <a:pPr algn="ctr"/>
            <a:r>
              <a:rPr lang="en-US" sz="720" dirty="0">
                <a:solidFill>
                  <a:schemeClr val="tx1"/>
                </a:solidFill>
              </a:rPr>
              <a:t> </a:t>
            </a:r>
          </a:p>
        </p:txBody>
      </p:sp>
    </p:spTree>
    <p:extLst>
      <p:ext uri="{BB962C8B-B14F-4D97-AF65-F5344CB8AC3E}">
        <p14:creationId xmlns:p14="http://schemas.microsoft.com/office/powerpoint/2010/main" val="16698569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64A49D-DF09-5C49-B2F2-437F9939B527}"/>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solidFill>
                  <a:schemeClr val="tx2"/>
                </a:solidFill>
              </a:defRPr>
            </a:lvl1pPr>
            <a:lvl2pPr marL="731520" indent="0">
              <a:buNone/>
              <a:defRPr/>
            </a:lvl2pPr>
          </a:lstStyle>
          <a:p>
            <a:pPr lvl="0"/>
            <a:r>
              <a:rPr lang="en-US"/>
              <a:t>Click to 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4"/>
          <a:srcRect/>
          <a:stretch/>
        </p:blipFill>
        <p:spPr>
          <a:xfrm>
            <a:off x="13349613" y="7531058"/>
            <a:ext cx="709192" cy="424102"/>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Version3">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AEDADE-DEF9-48CB-8771-220EBD6AA6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5141"/>
            <a:ext cx="14621261" cy="8224459"/>
          </a:xfrm>
          <a:prstGeom prst="rect">
            <a:avLst/>
          </a:prstGeom>
        </p:spPr>
      </p:pic>
      <p:pic>
        <p:nvPicPr>
          <p:cNvPr id="5" name="Picture 4">
            <a:extLst>
              <a:ext uri="{FF2B5EF4-FFF2-40B4-BE49-F238E27FC236}">
                <a16:creationId xmlns:a16="http://schemas.microsoft.com/office/drawing/2014/main" id="{26A53126-DD57-46D9-BBB1-EF498B0C65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731521" y="1828800"/>
            <a:ext cx="7760970" cy="868680"/>
          </a:xfrm>
        </p:spPr>
        <p:txBody>
          <a:bodyPr anchor="t"/>
          <a:lstStyle>
            <a:lvl1pPr algn="l">
              <a:defRPr sz="576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731521" y="2834641"/>
            <a:ext cx="7760970" cy="772034"/>
          </a:xfrm>
        </p:spPr>
        <p:txBody>
          <a:bodyPr lIns="0"/>
          <a:lstStyle>
            <a:lvl1pPr marL="0" indent="0" algn="l">
              <a:buNone/>
              <a:defRPr sz="384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731520" y="5143501"/>
            <a:ext cx="5760720" cy="491490"/>
          </a:xfrm>
        </p:spPr>
        <p:txBody>
          <a:bodyPr lIns="0"/>
          <a:lstStyle>
            <a:lvl1pPr marL="0" indent="0">
              <a:buNone/>
              <a:defRPr sz="2400" b="0"/>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731520" y="5639461"/>
            <a:ext cx="5760720" cy="491490"/>
          </a:xfrm>
        </p:spPr>
        <p:txBody>
          <a:bodyPr lIns="0"/>
          <a:lstStyle>
            <a:lvl1pPr marL="0" indent="0">
              <a:spcAft>
                <a:spcPts val="360"/>
              </a:spcAft>
              <a:buNone/>
              <a:defRPr sz="2400" b="0"/>
            </a:lvl1pPr>
            <a:lvl2pPr marL="274320" indent="0">
              <a:buNone/>
              <a:defRPr/>
            </a:lvl2pPr>
            <a:lvl3pPr marL="603504" indent="0">
              <a:buNone/>
              <a:defRPr/>
            </a:lvl3pPr>
            <a:lvl4pPr marL="932688" indent="0">
              <a:buNone/>
              <a:defRPr/>
            </a:lvl4pPr>
            <a:lvl5pPr marL="1261872" indent="0">
              <a:buNone/>
              <a:defRPr/>
            </a:lvl5pPr>
          </a:lstStyle>
          <a:p>
            <a:pPr lvl="0"/>
            <a:r>
              <a:rPr lang="en-US" dirty="0"/>
              <a:t>Speaker title</a:t>
            </a:r>
          </a:p>
        </p:txBody>
      </p:sp>
      <p:sp>
        <p:nvSpPr>
          <p:cNvPr id="20" name="TextBox 19">
            <a:extLst>
              <a:ext uri="{FF2B5EF4-FFF2-40B4-BE49-F238E27FC236}">
                <a16:creationId xmlns:a16="http://schemas.microsoft.com/office/drawing/2014/main" id="{83FCD42A-206E-4E24-A5B1-8A8A1991DCBE}"/>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solidFill>
                  <a:schemeClr val="tx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t>AMAZON CONFIDENTIAL</a:t>
            </a:r>
          </a:p>
          <a:p>
            <a:pPr algn="ctr"/>
            <a:endParaRPr lang="en-US" sz="720" dirty="0">
              <a:solidFill>
                <a:schemeClr val="tx1"/>
              </a:solidFill>
            </a:endParaRPr>
          </a:p>
        </p:txBody>
      </p:sp>
    </p:spTree>
    <p:extLst>
      <p:ext uri="{BB962C8B-B14F-4D97-AF65-F5344CB8AC3E}">
        <p14:creationId xmlns:p14="http://schemas.microsoft.com/office/powerpoint/2010/main" val="42252127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FBB5F8-2B4C-4CDE-8A00-6203C0E48C82}"/>
              </a:ext>
            </a:extLst>
          </p:cNvPr>
          <p:cNvPicPr>
            <a:picLocks noChangeAspect="1"/>
          </p:cNvPicPr>
          <p:nvPr userDrawn="1"/>
        </p:nvPicPr>
        <p:blipFill>
          <a:blip r:embed="rId2">
            <a:extLst>
              <a:ext uri="{28A0092B-C50C-407E-A947-70E740481C1C}">
                <a14:useLocalDpi xmlns:a14="http://schemas.microsoft.com/office/drawing/2010/main" val="0"/>
              </a:ext>
            </a:extLst>
          </a:blip>
          <a:srcRect t="18" b="18"/>
          <a:stretch/>
        </p:blipFill>
        <p:spPr bwMode="ltGray">
          <a:xfrm>
            <a:off x="0" y="1"/>
            <a:ext cx="14626742" cy="82296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731520" y="2852929"/>
            <a:ext cx="8046720" cy="1950719"/>
          </a:xfrm>
        </p:spPr>
        <p:txBody>
          <a:bodyPr anchor="t"/>
          <a:lstStyle>
            <a:lvl1pPr>
              <a:defRPr sz="5280">
                <a:solidFill>
                  <a:schemeClr val="tx1"/>
                </a:solidFill>
              </a:defRPr>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userDrawn="1"/>
        </p:nvSpPr>
        <p:spPr>
          <a:xfrm>
            <a:off x="5769746" y="7667776"/>
            <a:ext cx="3090911" cy="424732"/>
          </a:xfrm>
          <a:prstGeom prst="rect">
            <a:avLst/>
          </a:prstGeom>
          <a:noFill/>
        </p:spPr>
        <p:txBody>
          <a:bodyPr wrap="none" rtlCol="0">
            <a:spAutoFit/>
          </a:bodyPr>
          <a:lstStyle/>
          <a:p>
            <a:pPr algn="ctr"/>
            <a:r>
              <a:rPr lang="en-US" sz="720" dirty="0">
                <a:solidFill>
                  <a:schemeClr val="tx1"/>
                </a:solidFill>
              </a:rPr>
              <a:t>© 2022, Amazon Web Services, Inc. or its affiliates. All rights reserved.</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t>AMAZON CONFIDENTIAL</a:t>
            </a:r>
          </a:p>
          <a:p>
            <a:pPr algn="ctr"/>
            <a:endParaRPr lang="en-US" sz="720" dirty="0">
              <a:solidFill>
                <a:schemeClr val="bg1"/>
              </a:solidFill>
            </a:endParaRPr>
          </a:p>
        </p:txBody>
      </p:sp>
      <p:sp>
        <p:nvSpPr>
          <p:cNvPr id="3" name="Date Placeholder 2">
            <a:extLst>
              <a:ext uri="{FF2B5EF4-FFF2-40B4-BE49-F238E27FC236}">
                <a16:creationId xmlns:a16="http://schemas.microsoft.com/office/drawing/2014/main" id="{848B6189-FFAE-7F4E-BC17-64DECEE4DEAC}"/>
              </a:ext>
            </a:extLst>
          </p:cNvPr>
          <p:cNvSpPr>
            <a:spLocks noGrp="1"/>
          </p:cNvSpPr>
          <p:nvPr>
            <p:ph type="dt" sz="half" idx="10"/>
          </p:nvPr>
        </p:nvSpPr>
        <p:spPr/>
        <p:txBody>
          <a:bodyPr/>
          <a:lstStyle/>
          <a:p>
            <a:fld id="{3B0E9724-F2E3-024B-A6C9-EB0AE54A815C}" type="datetime1">
              <a:rPr lang="en-US" smtClean="0"/>
              <a:t>6/18/25</a:t>
            </a:fld>
            <a:endParaRPr lang="en-US"/>
          </a:p>
        </p:txBody>
      </p:sp>
      <p:sp>
        <p:nvSpPr>
          <p:cNvPr id="4" name="Footer Placeholder 3">
            <a:extLst>
              <a:ext uri="{FF2B5EF4-FFF2-40B4-BE49-F238E27FC236}">
                <a16:creationId xmlns:a16="http://schemas.microsoft.com/office/drawing/2014/main" id="{B9DCC58E-D848-2543-99A1-88468AEDA2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15BA352-7A75-6840-8712-8F430F1350B3}"/>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dirty="0"/>
          </a:p>
        </p:txBody>
      </p:sp>
      <p:pic>
        <p:nvPicPr>
          <p:cNvPr id="9" name="Picture 8">
            <a:extLst>
              <a:ext uri="{FF2B5EF4-FFF2-40B4-BE49-F238E27FC236}">
                <a16:creationId xmlns:a16="http://schemas.microsoft.com/office/drawing/2014/main" id="{43E2FA7C-CCB9-B843-96B5-CEFCD355B0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232" y="7549287"/>
            <a:ext cx="440165" cy="263347"/>
          </a:xfrm>
          <a:prstGeom prst="rect">
            <a:avLst/>
          </a:prstGeom>
        </p:spPr>
      </p:pic>
    </p:spTree>
    <p:extLst>
      <p:ext uri="{BB962C8B-B14F-4D97-AF65-F5344CB8AC3E}">
        <p14:creationId xmlns:p14="http://schemas.microsoft.com/office/powerpoint/2010/main" val="25322989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HeaderVersion4">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6AC8A2-CA70-4049-B014-BB9F426BC7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4176"/>
            <a:ext cx="14626742" cy="8229600"/>
          </a:xfrm>
          <a:prstGeom prst="rect">
            <a:avLst/>
          </a:prstGeom>
        </p:spPr>
      </p:pic>
      <p:pic>
        <p:nvPicPr>
          <p:cNvPr id="9" name="Picture 8">
            <a:extLst>
              <a:ext uri="{FF2B5EF4-FFF2-40B4-BE49-F238E27FC236}">
                <a16:creationId xmlns:a16="http://schemas.microsoft.com/office/drawing/2014/main" id="{7D646515-1E2C-8048-9A21-A6275CED2E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232" y="7549287"/>
            <a:ext cx="438912" cy="262597"/>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731519" y="2852929"/>
            <a:ext cx="7867816" cy="1950719"/>
          </a:xfrm>
        </p:spPr>
        <p:txBody>
          <a:bodyPr anchor="t"/>
          <a:lstStyle>
            <a:lvl1pPr>
              <a:defRPr sz="5280">
                <a:solidFill>
                  <a:schemeClr val="bg1"/>
                </a:solidFill>
              </a:defRPr>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userDrawn="1"/>
        </p:nvSpPr>
        <p:spPr>
          <a:xfrm>
            <a:off x="5757723" y="7667776"/>
            <a:ext cx="3114955" cy="313932"/>
          </a:xfrm>
          <a:prstGeom prst="rect">
            <a:avLst/>
          </a:prstGeom>
          <a:noFill/>
        </p:spPr>
        <p:txBody>
          <a:bodyPr wrap="none" rtlCol="0">
            <a:spAutoFit/>
          </a:bodyPr>
          <a:lstStyle/>
          <a:p>
            <a:pPr algn="ctr"/>
            <a:r>
              <a:rPr lang="en-US" sz="720" dirty="0">
                <a:solidFill>
                  <a:schemeClr val="bg1"/>
                </a:solidFill>
              </a:rPr>
              <a:t>© 2022, Amazon Web Services, Inc. or its affiliates. All rights reserved. </a:t>
            </a:r>
          </a:p>
          <a:p>
            <a:pPr algn="ctr"/>
            <a:r>
              <a:rPr lang="en-US" sz="720" dirty="0">
                <a:solidFill>
                  <a:schemeClr val="bg1"/>
                </a:solidFill>
              </a:rPr>
              <a:t>AMAZON CONFIDENTIAL</a:t>
            </a:r>
          </a:p>
        </p:txBody>
      </p:sp>
      <p:sp>
        <p:nvSpPr>
          <p:cNvPr id="3" name="Date Placeholder 2">
            <a:extLst>
              <a:ext uri="{FF2B5EF4-FFF2-40B4-BE49-F238E27FC236}">
                <a16:creationId xmlns:a16="http://schemas.microsoft.com/office/drawing/2014/main" id="{47043356-783F-E545-8939-76C71C3D9606}"/>
              </a:ext>
            </a:extLst>
          </p:cNvPr>
          <p:cNvSpPr>
            <a:spLocks noGrp="1"/>
          </p:cNvSpPr>
          <p:nvPr>
            <p:ph type="dt" sz="half" idx="10"/>
          </p:nvPr>
        </p:nvSpPr>
        <p:spPr/>
        <p:txBody>
          <a:bodyPr/>
          <a:lstStyle/>
          <a:p>
            <a:fld id="{B2F16C0D-4EDF-2148-B7B9-F7EDFDED1295}" type="datetime1">
              <a:rPr lang="en-US" smtClean="0"/>
              <a:t>6/18/25</a:t>
            </a:fld>
            <a:endParaRPr lang="en-US"/>
          </a:p>
        </p:txBody>
      </p:sp>
      <p:sp>
        <p:nvSpPr>
          <p:cNvPr id="4" name="Footer Placeholder 3">
            <a:extLst>
              <a:ext uri="{FF2B5EF4-FFF2-40B4-BE49-F238E27FC236}">
                <a16:creationId xmlns:a16="http://schemas.microsoft.com/office/drawing/2014/main" id="{2DE1A212-2529-804C-B7A6-9B2BA4195D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847947-B017-0044-83FA-22F75CBD101C}"/>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a:p>
        </p:txBody>
      </p:sp>
    </p:spTree>
    <p:extLst>
      <p:ext uri="{BB962C8B-B14F-4D97-AF65-F5344CB8AC3E}">
        <p14:creationId xmlns:p14="http://schemas.microsoft.com/office/powerpoint/2010/main" val="28682171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HeaderVersion2">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63C40C-65D6-43B9-9CA7-C72FC88C03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1" y="3565"/>
            <a:ext cx="14626742" cy="82296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731520" y="2852929"/>
            <a:ext cx="8046720" cy="1950719"/>
          </a:xfrm>
        </p:spPr>
        <p:txBody>
          <a:bodyPr anchor="t"/>
          <a:lstStyle>
            <a:lvl1pPr>
              <a:defRPr sz="5280"/>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solidFill>
                  <a:schemeClr val="tx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t>AMAZON CONFIDENTIAL</a:t>
            </a:r>
          </a:p>
          <a:p>
            <a:pPr algn="ctr"/>
            <a:endParaRPr lang="en-US" sz="720" dirty="0">
              <a:solidFill>
                <a:schemeClr val="tx1"/>
              </a:solidFill>
            </a:endParaRPr>
          </a:p>
        </p:txBody>
      </p:sp>
      <p:pic>
        <p:nvPicPr>
          <p:cNvPr id="11" name="Picture 10">
            <a:extLst>
              <a:ext uri="{FF2B5EF4-FFF2-40B4-BE49-F238E27FC236}">
                <a16:creationId xmlns:a16="http://schemas.microsoft.com/office/drawing/2014/main" id="{B00C3451-A920-4AC8-B34F-F3588E9714D8}"/>
              </a:ext>
            </a:extLst>
          </p:cNvPr>
          <p:cNvPicPr>
            <a:picLocks noChangeAspect="1"/>
          </p:cNvPicPr>
          <p:nvPr userDrawn="1"/>
        </p:nvPicPr>
        <p:blipFill>
          <a:blip r:embed="rId3">
            <a:alphaModFix/>
          </a:blip>
          <a:stretch>
            <a:fillRect/>
          </a:stretch>
        </p:blipFill>
        <p:spPr>
          <a:xfrm>
            <a:off x="717234" y="7549287"/>
            <a:ext cx="438912" cy="264290"/>
          </a:xfrm>
          <a:prstGeom prst="rect">
            <a:avLst/>
          </a:prstGeom>
        </p:spPr>
      </p:pic>
      <p:sp>
        <p:nvSpPr>
          <p:cNvPr id="3" name="Date Placeholder 2">
            <a:extLst>
              <a:ext uri="{FF2B5EF4-FFF2-40B4-BE49-F238E27FC236}">
                <a16:creationId xmlns:a16="http://schemas.microsoft.com/office/drawing/2014/main" id="{5C030F6B-FC0A-924B-9EA8-2BB9B2CC7E04}"/>
              </a:ext>
            </a:extLst>
          </p:cNvPr>
          <p:cNvSpPr>
            <a:spLocks noGrp="1"/>
          </p:cNvSpPr>
          <p:nvPr>
            <p:ph type="dt" sz="half" idx="10"/>
          </p:nvPr>
        </p:nvSpPr>
        <p:spPr/>
        <p:txBody>
          <a:bodyPr/>
          <a:lstStyle/>
          <a:p>
            <a:fld id="{938408CE-CE79-D146-B54A-2902ADC56687}" type="datetime1">
              <a:rPr lang="en-US" smtClean="0"/>
              <a:t>6/18/25</a:t>
            </a:fld>
            <a:endParaRPr lang="en-US"/>
          </a:p>
        </p:txBody>
      </p:sp>
      <p:sp>
        <p:nvSpPr>
          <p:cNvPr id="4" name="Footer Placeholder 3">
            <a:extLst>
              <a:ext uri="{FF2B5EF4-FFF2-40B4-BE49-F238E27FC236}">
                <a16:creationId xmlns:a16="http://schemas.microsoft.com/office/drawing/2014/main" id="{6549344F-8FC9-6C44-90AC-3F629F980E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029803-42D7-A244-9477-DD91AA020F97}"/>
              </a:ext>
            </a:extLst>
          </p:cNvPr>
          <p:cNvSpPr>
            <a:spLocks noGrp="1"/>
          </p:cNvSpPr>
          <p:nvPr>
            <p:ph type="sldNum" sz="quarter" idx="12"/>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4582992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HeaderVersion3">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620CA3-C3D8-47D2-8499-ADB14419D9E3}"/>
              </a:ext>
            </a:extLst>
          </p:cNvPr>
          <p:cNvPicPr>
            <a:picLocks/>
          </p:cNvPicPr>
          <p:nvPr userDrawn="1"/>
        </p:nvPicPr>
        <p:blipFill>
          <a:blip r:embed="rId2">
            <a:extLst>
              <a:ext uri="{28A0092B-C50C-407E-A947-70E740481C1C}">
                <a14:useLocalDpi xmlns:a14="http://schemas.microsoft.com/office/drawing/2010/main" val="0"/>
              </a:ext>
            </a:extLst>
          </a:blip>
          <a:srcRect/>
          <a:stretch/>
        </p:blipFill>
        <p:spPr bwMode="ltGray">
          <a:xfrm>
            <a:off x="-1" y="0"/>
            <a:ext cx="14626742" cy="82296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731520" y="2852929"/>
            <a:ext cx="8046720" cy="1950719"/>
          </a:xfrm>
        </p:spPr>
        <p:txBody>
          <a:bodyPr anchor="t"/>
          <a:lstStyle>
            <a:lvl1pPr>
              <a:defRPr sz="5280">
                <a:solidFill>
                  <a:schemeClr val="tx1"/>
                </a:solidFill>
              </a:defRPr>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solidFill>
                  <a:schemeClr val="tx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t>AMAZON CONFIDENTIAL</a:t>
            </a:r>
          </a:p>
          <a:p>
            <a:pPr algn="ctr"/>
            <a:endParaRPr lang="en-US" sz="720" dirty="0">
              <a:solidFill>
                <a:schemeClr val="bg1"/>
              </a:solidFill>
            </a:endParaRPr>
          </a:p>
        </p:txBody>
      </p:sp>
      <p:pic>
        <p:nvPicPr>
          <p:cNvPr id="11" name="Picture 10">
            <a:extLst>
              <a:ext uri="{FF2B5EF4-FFF2-40B4-BE49-F238E27FC236}">
                <a16:creationId xmlns:a16="http://schemas.microsoft.com/office/drawing/2014/main" id="{B00C3451-A920-4AC8-B34F-F3588E9714D8}"/>
              </a:ext>
            </a:extLst>
          </p:cNvPr>
          <p:cNvPicPr>
            <a:picLocks noChangeAspect="1"/>
          </p:cNvPicPr>
          <p:nvPr userDrawn="1"/>
        </p:nvPicPr>
        <p:blipFill>
          <a:blip r:embed="rId3">
            <a:alphaModFix/>
          </a:blip>
          <a:stretch>
            <a:fillRect/>
          </a:stretch>
        </p:blipFill>
        <p:spPr>
          <a:xfrm>
            <a:off x="717234" y="7549287"/>
            <a:ext cx="438912" cy="264290"/>
          </a:xfrm>
          <a:prstGeom prst="rect">
            <a:avLst/>
          </a:prstGeom>
        </p:spPr>
      </p:pic>
      <p:sp>
        <p:nvSpPr>
          <p:cNvPr id="3" name="Date Placeholder 2">
            <a:extLst>
              <a:ext uri="{FF2B5EF4-FFF2-40B4-BE49-F238E27FC236}">
                <a16:creationId xmlns:a16="http://schemas.microsoft.com/office/drawing/2014/main" id="{D424B128-3EE0-CF41-AFE8-BE78E2D5A281}"/>
              </a:ext>
            </a:extLst>
          </p:cNvPr>
          <p:cNvSpPr>
            <a:spLocks noGrp="1"/>
          </p:cNvSpPr>
          <p:nvPr>
            <p:ph type="dt" sz="half" idx="10"/>
          </p:nvPr>
        </p:nvSpPr>
        <p:spPr/>
        <p:txBody>
          <a:bodyPr/>
          <a:lstStyle/>
          <a:p>
            <a:fld id="{8CDB541D-D86D-364A-ACA0-F9B5E9266EEC}" type="datetime1">
              <a:rPr lang="en-US" smtClean="0"/>
              <a:t>6/18/25</a:t>
            </a:fld>
            <a:endParaRPr lang="en-US"/>
          </a:p>
        </p:txBody>
      </p:sp>
      <p:sp>
        <p:nvSpPr>
          <p:cNvPr id="4" name="Footer Placeholder 3">
            <a:extLst>
              <a:ext uri="{FF2B5EF4-FFF2-40B4-BE49-F238E27FC236}">
                <a16:creationId xmlns:a16="http://schemas.microsoft.com/office/drawing/2014/main" id="{063A6D63-D316-3743-9E19-1AD97CA0B2A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09CFD5-CA68-9A4F-A271-166BC5EB6ECC}"/>
              </a:ext>
            </a:extLst>
          </p:cNvPr>
          <p:cNvSpPr>
            <a:spLocks noGrp="1"/>
          </p:cNvSpPr>
          <p:nvPr>
            <p:ph type="sldNum" sz="quarter" idx="12"/>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0828078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33AB-9594-4983-B9F9-6E0A6C44C7C4}"/>
              </a:ext>
            </a:extLst>
          </p:cNvPr>
          <p:cNvSpPr>
            <a:spLocks noGrp="1"/>
          </p:cNvSpPr>
          <p:nvPr>
            <p:ph type="title" hasCustomPrompt="1"/>
          </p:nvPr>
        </p:nvSpPr>
        <p:spPr/>
        <p:txBody>
          <a:bodyPr/>
          <a:lstStyle>
            <a:lvl1pPr>
              <a:defRPr/>
            </a:lvl1pPr>
          </a:lstStyle>
          <a:p>
            <a:r>
              <a:rPr lang="en-US" dirty="0"/>
              <a:t>Two-column layout</a:t>
            </a:r>
          </a:p>
        </p:txBody>
      </p:sp>
      <p:sp>
        <p:nvSpPr>
          <p:cNvPr id="3" name="Content Placeholder 2">
            <a:extLst>
              <a:ext uri="{FF2B5EF4-FFF2-40B4-BE49-F238E27FC236}">
                <a16:creationId xmlns:a16="http://schemas.microsoft.com/office/drawing/2014/main" id="{CB229B46-A384-45C4-A7BA-8F3730F4945F}"/>
              </a:ext>
            </a:extLst>
          </p:cNvPr>
          <p:cNvSpPr>
            <a:spLocks noGrp="1"/>
          </p:cNvSpPr>
          <p:nvPr>
            <p:ph sz="half" idx="1" hasCustomPrompt="1"/>
          </p:nvPr>
        </p:nvSpPr>
        <p:spPr>
          <a:xfrm>
            <a:off x="731520" y="2447922"/>
            <a:ext cx="6189346" cy="4979674"/>
          </a:xfrm>
        </p:spPr>
        <p:txBody>
          <a:bodyPr lIns="0"/>
          <a:lstStyle>
            <a:lvl1pPr marL="0" indent="0">
              <a:spcAft>
                <a:spcPts val="2160"/>
              </a:spcAft>
              <a:buNone/>
              <a:defRPr sz="2400"/>
            </a:lvl1pPr>
          </a:lstStyle>
          <a:p>
            <a:pPr lvl="0"/>
            <a:r>
              <a:rPr lang="en-US" dirty="0"/>
              <a:t>Enter text</a:t>
            </a:r>
          </a:p>
        </p:txBody>
      </p:sp>
      <p:sp>
        <p:nvSpPr>
          <p:cNvPr id="4" name="Content Placeholder 3">
            <a:extLst>
              <a:ext uri="{FF2B5EF4-FFF2-40B4-BE49-F238E27FC236}">
                <a16:creationId xmlns:a16="http://schemas.microsoft.com/office/drawing/2014/main" id="{998C7A7E-2A85-4B33-B617-143D10EBF1F9}"/>
              </a:ext>
            </a:extLst>
          </p:cNvPr>
          <p:cNvSpPr>
            <a:spLocks noGrp="1"/>
          </p:cNvSpPr>
          <p:nvPr>
            <p:ph sz="half" idx="2" hasCustomPrompt="1"/>
          </p:nvPr>
        </p:nvSpPr>
        <p:spPr>
          <a:xfrm>
            <a:off x="7406640" y="2447922"/>
            <a:ext cx="6492240" cy="4979671"/>
          </a:xfrm>
        </p:spPr>
        <p:txBody>
          <a:bodyPr lIns="0"/>
          <a:lstStyle>
            <a:lvl1pPr marL="0" indent="0">
              <a:spcAft>
                <a:spcPts val="2160"/>
              </a:spcAft>
              <a:buNone/>
              <a:defRPr sz="2400"/>
            </a:lvl1pPr>
          </a:lstStyle>
          <a:p>
            <a:pPr lvl="0"/>
            <a:r>
              <a:rPr lang="en-US" dirty="0"/>
              <a:t>Enter text</a:t>
            </a:r>
          </a:p>
        </p:txBody>
      </p:sp>
      <p:sp>
        <p:nvSpPr>
          <p:cNvPr id="5" name="Date Placeholder 4">
            <a:extLst>
              <a:ext uri="{FF2B5EF4-FFF2-40B4-BE49-F238E27FC236}">
                <a16:creationId xmlns:a16="http://schemas.microsoft.com/office/drawing/2014/main" id="{58E26799-E40A-FF40-825F-B57C58C06DC3}"/>
              </a:ext>
            </a:extLst>
          </p:cNvPr>
          <p:cNvSpPr>
            <a:spLocks noGrp="1"/>
          </p:cNvSpPr>
          <p:nvPr>
            <p:ph type="dt" sz="half" idx="14"/>
          </p:nvPr>
        </p:nvSpPr>
        <p:spPr/>
        <p:txBody>
          <a:bodyPr/>
          <a:lstStyle/>
          <a:p>
            <a:fld id="{D6691B6F-F768-704A-BA11-1EBB83F62573}" type="datetime1">
              <a:rPr lang="en-US" smtClean="0"/>
              <a:t>6/18/25</a:t>
            </a:fld>
            <a:endParaRPr lang="en-US"/>
          </a:p>
        </p:txBody>
      </p:sp>
      <p:sp>
        <p:nvSpPr>
          <p:cNvPr id="6" name="Footer Placeholder 5">
            <a:extLst>
              <a:ext uri="{FF2B5EF4-FFF2-40B4-BE49-F238E27FC236}">
                <a16:creationId xmlns:a16="http://schemas.microsoft.com/office/drawing/2014/main" id="{2E2C241C-33BD-E54E-86D9-17347A85316E}"/>
              </a:ext>
            </a:extLst>
          </p:cNvPr>
          <p:cNvSpPr>
            <a:spLocks noGrp="1"/>
          </p:cNvSpPr>
          <p:nvPr>
            <p:ph type="ftr" sz="quarter" idx="15"/>
          </p:nvPr>
        </p:nvSpPr>
        <p:spPr/>
        <p:txBody>
          <a:bodyPr/>
          <a:lstStyle/>
          <a:p>
            <a:endParaRPr lang="en-US" dirty="0"/>
          </a:p>
        </p:txBody>
      </p:sp>
      <p:sp>
        <p:nvSpPr>
          <p:cNvPr id="7" name="Slide Number Placeholder 6">
            <a:extLst>
              <a:ext uri="{FF2B5EF4-FFF2-40B4-BE49-F238E27FC236}">
                <a16:creationId xmlns:a16="http://schemas.microsoft.com/office/drawing/2014/main" id="{17DBD263-9859-D042-9025-9D6F3D7D50E0}"/>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528273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731520" y="1101092"/>
            <a:ext cx="13167360" cy="727709"/>
          </a:xfrm>
        </p:spPr>
        <p:txBody>
          <a:bodyPr/>
          <a:lstStyle>
            <a:lvl1pPr>
              <a:defRPr/>
            </a:lvl1pPr>
          </a:lstStyle>
          <a:p>
            <a:r>
              <a:rPr lang="en-US" dirty="0"/>
              <a:t>Two-column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731521" y="2084832"/>
            <a:ext cx="6189344"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4" name="Content Placeholder 3">
            <a:extLst>
              <a:ext uri="{FF2B5EF4-FFF2-40B4-BE49-F238E27FC236}">
                <a16:creationId xmlns:a16="http://schemas.microsoft.com/office/drawing/2014/main" id="{BCE14836-1EB0-499D-8015-98B7CCC303E8}"/>
              </a:ext>
            </a:extLst>
          </p:cNvPr>
          <p:cNvSpPr>
            <a:spLocks noGrp="1"/>
          </p:cNvSpPr>
          <p:nvPr>
            <p:ph sz="half" idx="2" hasCustomPrompt="1"/>
          </p:nvPr>
        </p:nvSpPr>
        <p:spPr>
          <a:xfrm>
            <a:off x="731521" y="2447923"/>
            <a:ext cx="6189344" cy="4979672"/>
          </a:xfrm>
        </p:spPr>
        <p:txBody>
          <a:bodyPr lIns="0"/>
          <a:lstStyle>
            <a:lvl1pPr marL="0" indent="0">
              <a:spcAft>
                <a:spcPts val="2160"/>
              </a:spcAft>
              <a:buNone/>
              <a:defRPr sz="2400"/>
            </a:lvl1pPr>
          </a:lstStyle>
          <a:p>
            <a:pPr lvl="0"/>
            <a:r>
              <a:rPr lang="en-US" dirty="0"/>
              <a:t>Enter text</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7406640" y="2084832"/>
            <a:ext cx="6492240"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6" name="Content Placeholder 5">
            <a:extLst>
              <a:ext uri="{FF2B5EF4-FFF2-40B4-BE49-F238E27FC236}">
                <a16:creationId xmlns:a16="http://schemas.microsoft.com/office/drawing/2014/main" id="{BF30F8A2-BBFC-4205-BF9B-0CA000B7190E}"/>
              </a:ext>
            </a:extLst>
          </p:cNvPr>
          <p:cNvSpPr>
            <a:spLocks noGrp="1"/>
          </p:cNvSpPr>
          <p:nvPr>
            <p:ph sz="quarter" idx="4" hasCustomPrompt="1"/>
          </p:nvPr>
        </p:nvSpPr>
        <p:spPr>
          <a:xfrm>
            <a:off x="7406640" y="2447922"/>
            <a:ext cx="6492240" cy="4979671"/>
          </a:xfrm>
        </p:spPr>
        <p:txBody>
          <a:bodyPr lIns="0"/>
          <a:lstStyle>
            <a:lvl1pPr marL="0" indent="0">
              <a:spcAft>
                <a:spcPts val="2160"/>
              </a:spcAft>
              <a:buNone/>
              <a:defRPr sz="2400"/>
            </a:lvl1pPr>
          </a:lstStyle>
          <a:p>
            <a:pPr lvl="0"/>
            <a:r>
              <a:rPr lang="en-US" dirty="0"/>
              <a:t>Enter text</a:t>
            </a:r>
          </a:p>
        </p:txBody>
      </p:sp>
      <p:sp>
        <p:nvSpPr>
          <p:cNvPr id="7" name="Date Placeholder 6">
            <a:extLst>
              <a:ext uri="{FF2B5EF4-FFF2-40B4-BE49-F238E27FC236}">
                <a16:creationId xmlns:a16="http://schemas.microsoft.com/office/drawing/2014/main" id="{A6F2B6AE-2CBC-E74A-875C-1CA266911635}"/>
              </a:ext>
            </a:extLst>
          </p:cNvPr>
          <p:cNvSpPr>
            <a:spLocks noGrp="1"/>
          </p:cNvSpPr>
          <p:nvPr>
            <p:ph type="dt" sz="half" idx="14"/>
          </p:nvPr>
        </p:nvSpPr>
        <p:spPr/>
        <p:txBody>
          <a:bodyPr/>
          <a:lstStyle/>
          <a:p>
            <a:fld id="{B5091E14-B518-3F49-B0F8-363272165384}" type="datetime1">
              <a:rPr lang="en-US" smtClean="0"/>
              <a:t>6/18/25</a:t>
            </a:fld>
            <a:endParaRPr lang="en-US"/>
          </a:p>
        </p:txBody>
      </p:sp>
      <p:sp>
        <p:nvSpPr>
          <p:cNvPr id="8" name="Footer Placeholder 7">
            <a:extLst>
              <a:ext uri="{FF2B5EF4-FFF2-40B4-BE49-F238E27FC236}">
                <a16:creationId xmlns:a16="http://schemas.microsoft.com/office/drawing/2014/main" id="{143945F3-9493-464F-A898-EC7B2B583B5C}"/>
              </a:ext>
            </a:extLst>
          </p:cNvPr>
          <p:cNvSpPr>
            <a:spLocks noGrp="1"/>
          </p:cNvSpPr>
          <p:nvPr>
            <p:ph type="ftr" sz="quarter" idx="15"/>
          </p:nvPr>
        </p:nvSpPr>
        <p:spPr/>
        <p:txBody>
          <a:bodyPr/>
          <a:lstStyle/>
          <a:p>
            <a:endParaRPr lang="en-US" dirty="0"/>
          </a:p>
        </p:txBody>
      </p:sp>
      <p:sp>
        <p:nvSpPr>
          <p:cNvPr id="9" name="Slide Number Placeholder 8">
            <a:extLst>
              <a:ext uri="{FF2B5EF4-FFF2-40B4-BE49-F238E27FC236}">
                <a16:creationId xmlns:a16="http://schemas.microsoft.com/office/drawing/2014/main" id="{738B7A11-19A5-E94B-B640-BCDB7CC7659D}"/>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876098364"/>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731522" y="2447923"/>
            <a:ext cx="4175759" cy="4303398"/>
          </a:xfrm>
        </p:spPr>
        <p:txBody>
          <a:bodyPr lIns="0"/>
          <a:lstStyle>
            <a:lvl1pPr marL="0" indent="0">
              <a:spcAft>
                <a:spcPts val="2160"/>
              </a:spcAft>
              <a:buNone/>
              <a:defRPr sz="24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731520" y="1101092"/>
            <a:ext cx="13167360" cy="727709"/>
          </a:xfrm>
        </p:spPr>
        <p:txBody>
          <a:bodyPr/>
          <a:lstStyle>
            <a:lvl1pPr>
              <a:defRPr/>
            </a:lvl1pPr>
          </a:lstStyle>
          <a:p>
            <a:r>
              <a:rPr lang="en-US" dirty="0"/>
              <a:t>Three-column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731522" y="2084832"/>
            <a:ext cx="4175759"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5227322" y="2084832"/>
            <a:ext cx="4175759"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5227322" y="2447923"/>
            <a:ext cx="4175759" cy="4303398"/>
          </a:xfrm>
        </p:spPr>
        <p:txBody>
          <a:bodyPr lIns="0"/>
          <a:lstStyle>
            <a:lvl1pPr marL="0" indent="0">
              <a:spcAft>
                <a:spcPts val="2160"/>
              </a:spcAft>
              <a:buNone/>
              <a:defRPr sz="24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9723122" y="2084832"/>
            <a:ext cx="4175759"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9723122" y="2447923"/>
            <a:ext cx="4175759" cy="4303398"/>
          </a:xfrm>
        </p:spPr>
        <p:txBody>
          <a:bodyPr lIns="0"/>
          <a:lstStyle>
            <a:lvl1pPr marL="0" indent="0">
              <a:spcAft>
                <a:spcPts val="2160"/>
              </a:spcAft>
              <a:buNone/>
              <a:defRPr sz="2400"/>
            </a:lvl1pPr>
          </a:lstStyle>
          <a:p>
            <a:pPr lvl="0"/>
            <a:r>
              <a:rPr lang="en-US" dirty="0"/>
              <a:t>Enter text</a:t>
            </a:r>
          </a:p>
        </p:txBody>
      </p:sp>
      <p:sp>
        <p:nvSpPr>
          <p:cNvPr id="4" name="Date Placeholder 3">
            <a:extLst>
              <a:ext uri="{FF2B5EF4-FFF2-40B4-BE49-F238E27FC236}">
                <a16:creationId xmlns:a16="http://schemas.microsoft.com/office/drawing/2014/main" id="{DB6BCD43-CC6C-BD48-850A-97871DDE1823}"/>
              </a:ext>
            </a:extLst>
          </p:cNvPr>
          <p:cNvSpPr>
            <a:spLocks noGrp="1"/>
          </p:cNvSpPr>
          <p:nvPr>
            <p:ph type="dt" sz="half" idx="18"/>
          </p:nvPr>
        </p:nvSpPr>
        <p:spPr/>
        <p:txBody>
          <a:bodyPr/>
          <a:lstStyle/>
          <a:p>
            <a:fld id="{98FB1966-4D5F-3645-96BA-7D06972AAF73}" type="datetime1">
              <a:rPr lang="en-US" smtClean="0"/>
              <a:t>6/18/25</a:t>
            </a:fld>
            <a:endParaRPr lang="en-US"/>
          </a:p>
        </p:txBody>
      </p:sp>
      <p:sp>
        <p:nvSpPr>
          <p:cNvPr id="6" name="Footer Placeholder 5">
            <a:extLst>
              <a:ext uri="{FF2B5EF4-FFF2-40B4-BE49-F238E27FC236}">
                <a16:creationId xmlns:a16="http://schemas.microsoft.com/office/drawing/2014/main" id="{36CAA311-9441-AF47-820B-20551D79A03F}"/>
              </a:ext>
            </a:extLst>
          </p:cNvPr>
          <p:cNvSpPr>
            <a:spLocks noGrp="1"/>
          </p:cNvSpPr>
          <p:nvPr>
            <p:ph type="ftr" sz="quarter" idx="19"/>
          </p:nvPr>
        </p:nvSpPr>
        <p:spPr/>
        <p:txBody>
          <a:bodyPr/>
          <a:lstStyle/>
          <a:p>
            <a:endParaRPr lang="en-US" dirty="0"/>
          </a:p>
        </p:txBody>
      </p:sp>
      <p:sp>
        <p:nvSpPr>
          <p:cNvPr id="7" name="Slide Number Placeholder 6">
            <a:extLst>
              <a:ext uri="{FF2B5EF4-FFF2-40B4-BE49-F238E27FC236}">
                <a16:creationId xmlns:a16="http://schemas.microsoft.com/office/drawing/2014/main" id="{B828457D-BA7E-5F4D-BB3A-F2D68C6B8247}"/>
              </a:ext>
            </a:extLst>
          </p:cNvPr>
          <p:cNvSpPr>
            <a:spLocks noGrp="1"/>
          </p:cNvSpPr>
          <p:nvPr>
            <p:ph type="sldNum" sz="quarter" idx="20"/>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581242957"/>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ColumnImag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731522" y="4345229"/>
            <a:ext cx="4175759" cy="2748918"/>
          </a:xfrm>
        </p:spPr>
        <p:txBody>
          <a:bodyPr lIns="0"/>
          <a:lstStyle>
            <a:lvl1pPr marL="0" indent="0">
              <a:spcAft>
                <a:spcPts val="2160"/>
              </a:spcAft>
              <a:buNone/>
              <a:defRPr sz="24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731520" y="1101092"/>
            <a:ext cx="13167360" cy="727709"/>
          </a:xfrm>
        </p:spPr>
        <p:txBody>
          <a:bodyPr/>
          <a:lstStyle>
            <a:lvl1pPr>
              <a:defRPr/>
            </a:lvl1pPr>
          </a:lstStyle>
          <a:p>
            <a:r>
              <a:rPr lang="en-US" dirty="0"/>
              <a:t>Three-column layout with subtitles and images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731522" y="3950208"/>
            <a:ext cx="4175759"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5227322" y="3950208"/>
            <a:ext cx="4175759"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5227323" y="4345229"/>
            <a:ext cx="4175759" cy="2748918"/>
          </a:xfrm>
        </p:spPr>
        <p:txBody>
          <a:bodyPr lIns="0"/>
          <a:lstStyle>
            <a:lvl1pPr marL="0" indent="0">
              <a:spcAft>
                <a:spcPts val="2160"/>
              </a:spcAft>
              <a:buNone/>
              <a:defRPr sz="24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9723122" y="3950208"/>
            <a:ext cx="4175759"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9723122" y="4345229"/>
            <a:ext cx="4175759" cy="2748918"/>
          </a:xfrm>
        </p:spPr>
        <p:txBody>
          <a:bodyPr lIns="0"/>
          <a:lstStyle>
            <a:lvl1pPr marL="0" indent="0">
              <a:spcAft>
                <a:spcPts val="2160"/>
              </a:spcAft>
              <a:buNone/>
              <a:defRPr sz="2400"/>
            </a:lvl1pPr>
          </a:lstStyle>
          <a:p>
            <a:pPr lvl="0"/>
            <a:r>
              <a:rPr lang="en-US" dirty="0"/>
              <a:t>Enter text</a:t>
            </a:r>
          </a:p>
        </p:txBody>
      </p:sp>
      <p:sp>
        <p:nvSpPr>
          <p:cNvPr id="6" name="Picture Placeholder 5">
            <a:extLst>
              <a:ext uri="{FF2B5EF4-FFF2-40B4-BE49-F238E27FC236}">
                <a16:creationId xmlns:a16="http://schemas.microsoft.com/office/drawing/2014/main" id="{16D93192-90AB-4F6B-972B-7D3EDD5EEE3D}"/>
              </a:ext>
            </a:extLst>
          </p:cNvPr>
          <p:cNvSpPr>
            <a:spLocks noGrp="1"/>
          </p:cNvSpPr>
          <p:nvPr>
            <p:ph type="pic" sz="quarter" idx="18"/>
          </p:nvPr>
        </p:nvSpPr>
        <p:spPr>
          <a:xfrm>
            <a:off x="1666646" y="1864044"/>
            <a:ext cx="2042160" cy="1778317"/>
          </a:xfrm>
        </p:spPr>
        <p:txBody>
          <a:bodyPr/>
          <a:lstStyle>
            <a:lvl1pPr marL="0" indent="0">
              <a:buNone/>
              <a:defRPr sz="2160"/>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375470EF-D171-4656-995E-5D5261A357E8}"/>
              </a:ext>
            </a:extLst>
          </p:cNvPr>
          <p:cNvSpPr>
            <a:spLocks noGrp="1"/>
          </p:cNvSpPr>
          <p:nvPr>
            <p:ph type="pic" sz="quarter" idx="19"/>
          </p:nvPr>
        </p:nvSpPr>
        <p:spPr>
          <a:xfrm>
            <a:off x="6162448" y="1864044"/>
            <a:ext cx="2042160" cy="1778317"/>
          </a:xfrm>
        </p:spPr>
        <p:txBody>
          <a:bodyPr/>
          <a:lstStyle>
            <a:lvl1pPr marL="0" indent="0">
              <a:buNone/>
              <a:defRPr sz="2160"/>
            </a:lvl1pPr>
          </a:lstStyle>
          <a:p>
            <a:r>
              <a:rPr lang="en-US"/>
              <a:t>Click icon to add picture</a:t>
            </a:r>
            <a:endParaRPr lang="en-US" dirty="0"/>
          </a:p>
        </p:txBody>
      </p:sp>
      <p:sp>
        <p:nvSpPr>
          <p:cNvPr id="15" name="Picture Placeholder 5">
            <a:extLst>
              <a:ext uri="{FF2B5EF4-FFF2-40B4-BE49-F238E27FC236}">
                <a16:creationId xmlns:a16="http://schemas.microsoft.com/office/drawing/2014/main" id="{70E507B6-F3CC-4078-B9B6-713DBB58E8E3}"/>
              </a:ext>
            </a:extLst>
          </p:cNvPr>
          <p:cNvSpPr>
            <a:spLocks noGrp="1"/>
          </p:cNvSpPr>
          <p:nvPr>
            <p:ph type="pic" sz="quarter" idx="20"/>
          </p:nvPr>
        </p:nvSpPr>
        <p:spPr>
          <a:xfrm>
            <a:off x="10658246" y="1864044"/>
            <a:ext cx="2042160" cy="1778317"/>
          </a:xfrm>
        </p:spPr>
        <p:txBody>
          <a:bodyPr/>
          <a:lstStyle>
            <a:lvl1pPr marL="0" indent="0">
              <a:buNone/>
              <a:defRPr sz="216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5B650F7F-E551-BD4E-8F8C-4D07A3FDF156}"/>
              </a:ext>
            </a:extLst>
          </p:cNvPr>
          <p:cNvSpPr>
            <a:spLocks noGrp="1"/>
          </p:cNvSpPr>
          <p:nvPr>
            <p:ph type="dt" sz="half" idx="21"/>
          </p:nvPr>
        </p:nvSpPr>
        <p:spPr/>
        <p:txBody>
          <a:bodyPr/>
          <a:lstStyle/>
          <a:p>
            <a:fld id="{8265BE74-62E6-1847-9F2C-D6BBB71E6920}" type="datetime1">
              <a:rPr lang="en-US" smtClean="0"/>
              <a:t>6/18/25</a:t>
            </a:fld>
            <a:endParaRPr lang="en-US"/>
          </a:p>
        </p:txBody>
      </p:sp>
      <p:sp>
        <p:nvSpPr>
          <p:cNvPr id="7" name="Footer Placeholder 6">
            <a:extLst>
              <a:ext uri="{FF2B5EF4-FFF2-40B4-BE49-F238E27FC236}">
                <a16:creationId xmlns:a16="http://schemas.microsoft.com/office/drawing/2014/main" id="{6135DA2F-A517-FC4B-A629-4C413F277885}"/>
              </a:ext>
            </a:extLst>
          </p:cNvPr>
          <p:cNvSpPr>
            <a:spLocks noGrp="1"/>
          </p:cNvSpPr>
          <p:nvPr>
            <p:ph type="ftr" sz="quarter" idx="22"/>
          </p:nvPr>
        </p:nvSpPr>
        <p:spPr/>
        <p:txBody>
          <a:bodyPr/>
          <a:lstStyle/>
          <a:p>
            <a:endParaRPr lang="en-US" dirty="0"/>
          </a:p>
        </p:txBody>
      </p:sp>
      <p:sp>
        <p:nvSpPr>
          <p:cNvPr id="9" name="Slide Number Placeholder 8">
            <a:extLst>
              <a:ext uri="{FF2B5EF4-FFF2-40B4-BE49-F238E27FC236}">
                <a16:creationId xmlns:a16="http://schemas.microsoft.com/office/drawing/2014/main" id="{659F1E5D-EEF6-9840-9346-15C8E1C2ED36}"/>
              </a:ext>
            </a:extLst>
          </p:cNvPr>
          <p:cNvSpPr>
            <a:spLocks noGrp="1"/>
          </p:cNvSpPr>
          <p:nvPr>
            <p:ph type="sldNum" sz="quarter" idx="23"/>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687807223"/>
      </p:ext>
    </p:extLst>
  </p:cSld>
  <p:clrMapOvr>
    <a:masterClrMapping/>
  </p:clrMapOvr>
  <p:extLst>
    <p:ext uri="{DCECCB84-F9BA-43D5-87BE-67443E8EF086}">
      <p15:sldGuideLst xmlns:p15="http://schemas.microsoft.com/office/powerpoint/2012/main">
        <p15:guide id="1" orient="horz" pos="2064">
          <p15:clr>
            <a:srgbClr val="FBAE40"/>
          </p15:clr>
        </p15:guide>
        <p15:guide id="2" orient="horz" pos="244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731520" y="2447923"/>
            <a:ext cx="2852928" cy="4303398"/>
          </a:xfrm>
        </p:spPr>
        <p:txBody>
          <a:bodyPr lIns="0"/>
          <a:lstStyle>
            <a:lvl1pPr marL="0" indent="0">
              <a:spcAft>
                <a:spcPts val="2160"/>
              </a:spcAft>
              <a:buNone/>
              <a:defRPr sz="24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731520" y="1101092"/>
            <a:ext cx="13167360" cy="727709"/>
          </a:xfrm>
        </p:spPr>
        <p:txBody>
          <a:bodyPr/>
          <a:lstStyle>
            <a:lvl1pPr>
              <a:defRPr/>
            </a:lvl1pPr>
          </a:lstStyle>
          <a:p>
            <a:r>
              <a:rPr lang="en-US" dirty="0"/>
              <a:t>Four-column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731520" y="2084832"/>
            <a:ext cx="2852928"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4165600" y="2084832"/>
            <a:ext cx="2852928"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4165600" y="2447923"/>
            <a:ext cx="2852928" cy="4303398"/>
          </a:xfrm>
        </p:spPr>
        <p:txBody>
          <a:bodyPr lIns="0"/>
          <a:lstStyle>
            <a:lvl1pPr marL="0" indent="0">
              <a:spcAft>
                <a:spcPts val="2160"/>
              </a:spcAft>
              <a:buNone/>
              <a:defRPr sz="24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7599679" y="2084832"/>
            <a:ext cx="2852928"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7599679" y="2447923"/>
            <a:ext cx="2852928" cy="4303398"/>
          </a:xfrm>
        </p:spPr>
        <p:txBody>
          <a:bodyPr lIns="0"/>
          <a:lstStyle>
            <a:lvl1pPr marL="0" indent="0">
              <a:spcAft>
                <a:spcPts val="2160"/>
              </a:spcAft>
              <a:buNone/>
              <a:defRPr sz="2400"/>
            </a:lvl1pPr>
          </a:lstStyle>
          <a:p>
            <a:pPr lvl="0"/>
            <a:r>
              <a:rPr lang="en-US" dirty="0"/>
              <a:t>Enter text</a:t>
            </a:r>
          </a:p>
        </p:txBody>
      </p:sp>
      <p:sp>
        <p:nvSpPr>
          <p:cNvPr id="14" name="Text Placeholder 4">
            <a:extLst>
              <a:ext uri="{FF2B5EF4-FFF2-40B4-BE49-F238E27FC236}">
                <a16:creationId xmlns:a16="http://schemas.microsoft.com/office/drawing/2014/main" id="{08FBD2BF-3C8E-4153-80EE-99905AF06DB0}"/>
              </a:ext>
            </a:extLst>
          </p:cNvPr>
          <p:cNvSpPr>
            <a:spLocks noGrp="1"/>
          </p:cNvSpPr>
          <p:nvPr>
            <p:ph type="body" sz="quarter" idx="18" hasCustomPrompt="1"/>
          </p:nvPr>
        </p:nvSpPr>
        <p:spPr>
          <a:xfrm>
            <a:off x="11033759" y="2084832"/>
            <a:ext cx="2852928"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15" name="Text Placeholder 10">
            <a:extLst>
              <a:ext uri="{FF2B5EF4-FFF2-40B4-BE49-F238E27FC236}">
                <a16:creationId xmlns:a16="http://schemas.microsoft.com/office/drawing/2014/main" id="{9F6FFAA7-B9C7-461E-8BB9-81670232C41F}"/>
              </a:ext>
            </a:extLst>
          </p:cNvPr>
          <p:cNvSpPr>
            <a:spLocks noGrp="1"/>
          </p:cNvSpPr>
          <p:nvPr>
            <p:ph type="body" sz="quarter" idx="19" hasCustomPrompt="1"/>
          </p:nvPr>
        </p:nvSpPr>
        <p:spPr>
          <a:xfrm>
            <a:off x="11033759" y="2447923"/>
            <a:ext cx="2852928" cy="4303398"/>
          </a:xfrm>
        </p:spPr>
        <p:txBody>
          <a:bodyPr lIns="0"/>
          <a:lstStyle>
            <a:lvl1pPr marL="0" indent="0">
              <a:spcAft>
                <a:spcPts val="2160"/>
              </a:spcAft>
              <a:buNone/>
              <a:defRPr sz="2400"/>
            </a:lvl1pPr>
          </a:lstStyle>
          <a:p>
            <a:pPr lvl="0"/>
            <a:r>
              <a:rPr lang="en-US" dirty="0"/>
              <a:t>Enter text</a:t>
            </a:r>
          </a:p>
        </p:txBody>
      </p:sp>
      <p:sp>
        <p:nvSpPr>
          <p:cNvPr id="4" name="Date Placeholder 3">
            <a:extLst>
              <a:ext uri="{FF2B5EF4-FFF2-40B4-BE49-F238E27FC236}">
                <a16:creationId xmlns:a16="http://schemas.microsoft.com/office/drawing/2014/main" id="{E0EEC594-91AE-9240-91EA-CA5BF58CD6AE}"/>
              </a:ext>
            </a:extLst>
          </p:cNvPr>
          <p:cNvSpPr>
            <a:spLocks noGrp="1"/>
          </p:cNvSpPr>
          <p:nvPr>
            <p:ph type="dt" sz="half" idx="20"/>
          </p:nvPr>
        </p:nvSpPr>
        <p:spPr/>
        <p:txBody>
          <a:bodyPr/>
          <a:lstStyle/>
          <a:p>
            <a:fld id="{EAA1DA1F-7132-A84D-86CD-1C78C51D2BD1}" type="datetime1">
              <a:rPr lang="en-US" smtClean="0"/>
              <a:t>6/18/25</a:t>
            </a:fld>
            <a:endParaRPr lang="en-US"/>
          </a:p>
        </p:txBody>
      </p:sp>
      <p:sp>
        <p:nvSpPr>
          <p:cNvPr id="6" name="Footer Placeholder 5">
            <a:extLst>
              <a:ext uri="{FF2B5EF4-FFF2-40B4-BE49-F238E27FC236}">
                <a16:creationId xmlns:a16="http://schemas.microsoft.com/office/drawing/2014/main" id="{0880080C-BCE8-3B4E-B845-65C0FC8F46F4}"/>
              </a:ext>
            </a:extLst>
          </p:cNvPr>
          <p:cNvSpPr>
            <a:spLocks noGrp="1"/>
          </p:cNvSpPr>
          <p:nvPr>
            <p:ph type="ftr" sz="quarter" idx="21"/>
          </p:nvPr>
        </p:nvSpPr>
        <p:spPr/>
        <p:txBody>
          <a:bodyPr/>
          <a:lstStyle/>
          <a:p>
            <a:endParaRPr lang="en-US" dirty="0"/>
          </a:p>
        </p:txBody>
      </p:sp>
      <p:sp>
        <p:nvSpPr>
          <p:cNvPr id="7" name="Slide Number Placeholder 6">
            <a:extLst>
              <a:ext uri="{FF2B5EF4-FFF2-40B4-BE49-F238E27FC236}">
                <a16:creationId xmlns:a16="http://schemas.microsoft.com/office/drawing/2014/main" id="{1BA0D853-887F-7148-B2E5-F4E32D3B9A8A}"/>
              </a:ext>
            </a:extLst>
          </p:cNvPr>
          <p:cNvSpPr>
            <a:spLocks noGrp="1"/>
          </p:cNvSpPr>
          <p:nvPr>
            <p:ph type="sldNum" sz="quarter" idx="22"/>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689091286"/>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1FE5E3-471F-3A40-A4AF-05B7595A834D}"/>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4"/>
          <a:srcRect/>
          <a:stretch/>
        </p:blipFill>
        <p:spPr>
          <a:xfrm>
            <a:off x="13349613" y="7531058"/>
            <a:ext cx="709192" cy="424102"/>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8C02-99C2-4973-992D-372DDC9A417B}"/>
              </a:ext>
            </a:extLst>
          </p:cNvPr>
          <p:cNvSpPr>
            <a:spLocks noGrp="1"/>
          </p:cNvSpPr>
          <p:nvPr>
            <p:ph type="title" hasCustomPrompt="1"/>
          </p:nvPr>
        </p:nvSpPr>
        <p:spPr>
          <a:xfrm>
            <a:off x="744855" y="1097280"/>
            <a:ext cx="13140691" cy="731520"/>
          </a:xfrm>
        </p:spPr>
        <p:txBody>
          <a:bodyPr anchor="t"/>
          <a:lstStyle>
            <a:lvl1pPr>
              <a:defRPr sz="3840"/>
            </a:lvl1pPr>
          </a:lstStyle>
          <a:p>
            <a:r>
              <a:rPr lang="en-US" dirty="0"/>
              <a:t>Picture with caption layout</a:t>
            </a:r>
          </a:p>
        </p:txBody>
      </p:sp>
      <p:sp>
        <p:nvSpPr>
          <p:cNvPr id="3" name="Picture Placeholder 2">
            <a:extLst>
              <a:ext uri="{FF2B5EF4-FFF2-40B4-BE49-F238E27FC236}">
                <a16:creationId xmlns:a16="http://schemas.microsoft.com/office/drawing/2014/main" id="{24D8CA07-7BEF-4BEF-94A4-00AF846D551C}"/>
              </a:ext>
            </a:extLst>
          </p:cNvPr>
          <p:cNvSpPr>
            <a:spLocks noGrp="1"/>
          </p:cNvSpPr>
          <p:nvPr>
            <p:ph type="pic" idx="1" hasCustomPrompt="1"/>
          </p:nvPr>
        </p:nvSpPr>
        <p:spPr>
          <a:xfrm>
            <a:off x="6964680" y="2084832"/>
            <a:ext cx="6920866" cy="5365699"/>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dirty="0"/>
              <a:t>Click icon to add image</a:t>
            </a:r>
          </a:p>
        </p:txBody>
      </p:sp>
      <p:sp>
        <p:nvSpPr>
          <p:cNvPr id="4" name="Text Placeholder 3">
            <a:extLst>
              <a:ext uri="{FF2B5EF4-FFF2-40B4-BE49-F238E27FC236}">
                <a16:creationId xmlns:a16="http://schemas.microsoft.com/office/drawing/2014/main" id="{A5089DDC-548A-473A-955E-E02E64475779}"/>
              </a:ext>
            </a:extLst>
          </p:cNvPr>
          <p:cNvSpPr>
            <a:spLocks noGrp="1"/>
          </p:cNvSpPr>
          <p:nvPr>
            <p:ph type="body" sz="half" idx="2" hasCustomPrompt="1"/>
          </p:nvPr>
        </p:nvSpPr>
        <p:spPr>
          <a:xfrm>
            <a:off x="731520" y="2447924"/>
            <a:ext cx="5745480" cy="5004436"/>
          </a:xfrm>
        </p:spPr>
        <p:txBody>
          <a:bodyPr lIns="0"/>
          <a:lstStyle>
            <a:lvl1pPr marL="0" indent="0">
              <a:spcAft>
                <a:spcPts val="2160"/>
              </a:spcAft>
              <a:buNone/>
              <a:defRPr sz="240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dirty="0"/>
              <a:t>Enter text</a:t>
            </a:r>
          </a:p>
        </p:txBody>
      </p:sp>
      <p:sp>
        <p:nvSpPr>
          <p:cNvPr id="9" name="Text Placeholder 2">
            <a:extLst>
              <a:ext uri="{FF2B5EF4-FFF2-40B4-BE49-F238E27FC236}">
                <a16:creationId xmlns:a16="http://schemas.microsoft.com/office/drawing/2014/main" id="{CE342364-8DB0-4967-9568-214F05FA9505}"/>
              </a:ext>
            </a:extLst>
          </p:cNvPr>
          <p:cNvSpPr>
            <a:spLocks noGrp="1"/>
          </p:cNvSpPr>
          <p:nvPr>
            <p:ph type="body" idx="14" hasCustomPrompt="1"/>
          </p:nvPr>
        </p:nvSpPr>
        <p:spPr>
          <a:xfrm>
            <a:off x="731520" y="2084832"/>
            <a:ext cx="5745480" cy="569596"/>
          </a:xfrm>
        </p:spPr>
        <p:txBody>
          <a:bodyPr lIns="0" anchor="t"/>
          <a:lstStyle>
            <a:lvl1pPr marL="0" indent="0">
              <a:buNone/>
              <a:defRPr sz="2400" b="1">
                <a:solidFill>
                  <a:srgbClr val="504BA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Enter subtitle</a:t>
            </a:r>
          </a:p>
        </p:txBody>
      </p:sp>
      <p:sp>
        <p:nvSpPr>
          <p:cNvPr id="5" name="Date Placeholder 4">
            <a:extLst>
              <a:ext uri="{FF2B5EF4-FFF2-40B4-BE49-F238E27FC236}">
                <a16:creationId xmlns:a16="http://schemas.microsoft.com/office/drawing/2014/main" id="{72455E14-1ECD-3C43-A4AB-B018A4FA80D6}"/>
              </a:ext>
            </a:extLst>
          </p:cNvPr>
          <p:cNvSpPr>
            <a:spLocks noGrp="1"/>
          </p:cNvSpPr>
          <p:nvPr>
            <p:ph type="dt" sz="half" idx="15"/>
          </p:nvPr>
        </p:nvSpPr>
        <p:spPr/>
        <p:txBody>
          <a:bodyPr/>
          <a:lstStyle/>
          <a:p>
            <a:fld id="{1DB5CA0A-0168-8841-8DA0-D579A429E16F}" type="datetime1">
              <a:rPr lang="en-US" smtClean="0"/>
              <a:t>6/18/25</a:t>
            </a:fld>
            <a:endParaRPr lang="en-US"/>
          </a:p>
        </p:txBody>
      </p:sp>
      <p:sp>
        <p:nvSpPr>
          <p:cNvPr id="6" name="Footer Placeholder 5">
            <a:extLst>
              <a:ext uri="{FF2B5EF4-FFF2-40B4-BE49-F238E27FC236}">
                <a16:creationId xmlns:a16="http://schemas.microsoft.com/office/drawing/2014/main" id="{439D3023-D761-1D49-8868-127FDD1AE356}"/>
              </a:ext>
            </a:extLst>
          </p:cNvPr>
          <p:cNvSpPr>
            <a:spLocks noGrp="1"/>
          </p:cNvSpPr>
          <p:nvPr>
            <p:ph type="ftr" sz="quarter" idx="16"/>
          </p:nvPr>
        </p:nvSpPr>
        <p:spPr/>
        <p:txBody>
          <a:bodyPr/>
          <a:lstStyle/>
          <a:p>
            <a:endParaRPr lang="en-US" dirty="0"/>
          </a:p>
        </p:txBody>
      </p:sp>
      <p:sp>
        <p:nvSpPr>
          <p:cNvPr id="7" name="Slide Number Placeholder 6">
            <a:extLst>
              <a:ext uri="{FF2B5EF4-FFF2-40B4-BE49-F238E27FC236}">
                <a16:creationId xmlns:a16="http://schemas.microsoft.com/office/drawing/2014/main" id="{B3111C71-DFB6-494D-B894-C2C879661A19}"/>
              </a:ext>
            </a:extLst>
          </p:cNvPr>
          <p:cNvSpPr>
            <a:spLocks noGrp="1"/>
          </p:cNvSpPr>
          <p:nvPr>
            <p:ph type="sldNum" sz="quarter" idx="17"/>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741528921"/>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Bleed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F1DD4A-60A1-2C44-AF1D-C1D8EEDBD9DA}"/>
              </a:ext>
            </a:extLst>
          </p:cNvPr>
          <p:cNvSpPr/>
          <p:nvPr userDrawn="1"/>
        </p:nvSpPr>
        <p:spPr>
          <a:xfrm>
            <a:off x="0" y="0"/>
            <a:ext cx="3429000" cy="746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spcAft>
                <a:spcPts val="1440"/>
              </a:spcAft>
            </a:pPr>
            <a:endParaRPr lang="en-US" sz="3456" dirty="0" err="1">
              <a:solidFill>
                <a:schemeClr val="tx1"/>
              </a:solidFill>
            </a:endParaRPr>
          </a:p>
        </p:txBody>
      </p:sp>
      <p:sp>
        <p:nvSpPr>
          <p:cNvPr id="7" name="Picture Placeholder 6">
            <a:extLst>
              <a:ext uri="{FF2B5EF4-FFF2-40B4-BE49-F238E27FC236}">
                <a16:creationId xmlns:a16="http://schemas.microsoft.com/office/drawing/2014/main" id="{741165FC-2AD2-4A91-AD2E-3C69AF64681D}"/>
              </a:ext>
            </a:extLst>
          </p:cNvPr>
          <p:cNvSpPr>
            <a:spLocks noGrp="1"/>
          </p:cNvSpPr>
          <p:nvPr>
            <p:ph type="pic" sz="quarter" idx="10" hasCustomPrompt="1"/>
          </p:nvPr>
        </p:nvSpPr>
        <p:spPr>
          <a:xfrm>
            <a:off x="0" y="0"/>
            <a:ext cx="14630400" cy="8229600"/>
          </a:xfrm>
        </p:spPr>
        <p:txBody>
          <a:bodyPr anchor="ctr"/>
          <a:lstStyle>
            <a:lvl1pPr marL="0" indent="0" algn="ctr">
              <a:buNone/>
              <a:defRPr/>
            </a:lvl1pPr>
          </a:lstStyle>
          <a:p>
            <a:br>
              <a:rPr lang="en-US" dirty="0"/>
            </a:br>
            <a:br>
              <a:rPr lang="en-US" dirty="0"/>
            </a:br>
            <a:br>
              <a:rPr lang="en-US" dirty="0"/>
            </a:br>
            <a:br>
              <a:rPr lang="en-US" dirty="0"/>
            </a:br>
            <a:r>
              <a:rPr lang="en-US" dirty="0"/>
              <a:t>Click the icon to add a full-bleed </a:t>
            </a:r>
            <a:br>
              <a:rPr lang="en-US" dirty="0"/>
            </a:br>
            <a:r>
              <a:rPr lang="en-US" dirty="0"/>
              <a:t>(all the way to the edges) photo</a:t>
            </a:r>
          </a:p>
        </p:txBody>
      </p:sp>
    </p:spTree>
    <p:extLst>
      <p:ext uri="{BB962C8B-B14F-4D97-AF65-F5344CB8AC3E}">
        <p14:creationId xmlns:p14="http://schemas.microsoft.com/office/powerpoint/2010/main" val="37258350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Bulleted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One-level bulleted list layout</a:t>
            </a:r>
          </a:p>
        </p:txBody>
      </p:sp>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744158" y="2084833"/>
            <a:ext cx="13154722" cy="5445140"/>
          </a:xfrm>
        </p:spPr>
        <p:txBody>
          <a:bodyPr/>
          <a:lstStyle>
            <a:lvl1pPr>
              <a:spcAft>
                <a:spcPts val="2880"/>
              </a:spcAft>
              <a:defRPr sz="3360"/>
            </a:lvl1pPr>
          </a:lstStyle>
          <a:p>
            <a:pPr lvl="0"/>
            <a:r>
              <a:rPr lang="en-US" dirty="0"/>
              <a:t>Enter bulleted text</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7" name="Date Placeholder 6">
            <a:extLst>
              <a:ext uri="{FF2B5EF4-FFF2-40B4-BE49-F238E27FC236}">
                <a16:creationId xmlns:a16="http://schemas.microsoft.com/office/drawing/2014/main" id="{81083E44-2CE4-DC44-B7BA-6C20D280787C}"/>
              </a:ext>
            </a:extLst>
          </p:cNvPr>
          <p:cNvSpPr>
            <a:spLocks noGrp="1"/>
          </p:cNvSpPr>
          <p:nvPr>
            <p:ph type="dt" sz="half" idx="10"/>
          </p:nvPr>
        </p:nvSpPr>
        <p:spPr/>
        <p:txBody>
          <a:bodyPr/>
          <a:lstStyle/>
          <a:p>
            <a:fld id="{C82F7C37-5A95-DF4C-91A3-D5050B5F8F26}" type="datetime1">
              <a:rPr lang="en-US" smtClean="0"/>
              <a:t>6/18/25</a:t>
            </a:fld>
            <a:endParaRPr lang="en-US"/>
          </a:p>
        </p:txBody>
      </p:sp>
      <p:sp>
        <p:nvSpPr>
          <p:cNvPr id="8" name="Footer Placeholder 7">
            <a:extLst>
              <a:ext uri="{FF2B5EF4-FFF2-40B4-BE49-F238E27FC236}">
                <a16:creationId xmlns:a16="http://schemas.microsoft.com/office/drawing/2014/main" id="{CEB9C668-CB2D-1042-8E1A-8951CCA360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3271BB-7B54-704A-B046-1E0BA3964BBA}"/>
              </a:ext>
            </a:extLst>
          </p:cNvPr>
          <p:cNvSpPr>
            <a:spLocks noGrp="1"/>
          </p:cNvSpPr>
          <p:nvPr>
            <p:ph type="sldNum" sz="quarter" idx="12"/>
          </p:nvPr>
        </p:nvSpPr>
        <p:spPr/>
        <p:txBody>
          <a:bodyPr/>
          <a:lstStyle/>
          <a:p>
            <a:fld id="{7834CDD4-D76F-4459-B025-0310E913C243}" type="slidenum">
              <a:rPr lang="en-US" smtClean="0"/>
              <a:pPr/>
              <a:t>‹#›</a:t>
            </a:fld>
            <a:endParaRPr lang="en-US" dirty="0"/>
          </a:p>
        </p:txBody>
      </p:sp>
    </p:spTree>
    <p:extLst>
      <p:ext uri="{BB962C8B-B14F-4D97-AF65-F5344CB8AC3E}">
        <p14:creationId xmlns:p14="http://schemas.microsoft.com/office/powerpoint/2010/main" val="241631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F57C-ED86-4E8B-BF12-180DFC4784AF}"/>
              </a:ext>
            </a:extLst>
          </p:cNvPr>
          <p:cNvSpPr>
            <a:spLocks noGrp="1"/>
          </p:cNvSpPr>
          <p:nvPr>
            <p:ph type="title" hasCustomPrompt="1"/>
          </p:nvPr>
        </p:nvSpPr>
        <p:spPr>
          <a:xfrm>
            <a:off x="731520" y="2510791"/>
            <a:ext cx="9680713" cy="1954530"/>
          </a:xfrm>
        </p:spPr>
        <p:txBody>
          <a:bodyPr/>
          <a:lstStyle>
            <a:lvl1pPr>
              <a:defRPr sz="5280"/>
            </a:lvl1pPr>
          </a:lstStyle>
          <a:p>
            <a:r>
              <a:rPr lang="en-US" dirty="0"/>
              <a:t>Enter quote here. Reposition quote mark graphics to frame the quote.</a:t>
            </a:r>
          </a:p>
        </p:txBody>
      </p:sp>
      <p:pic>
        <p:nvPicPr>
          <p:cNvPr id="6" name="Picture 5">
            <a:extLst>
              <a:ext uri="{FF2B5EF4-FFF2-40B4-BE49-F238E27FC236}">
                <a16:creationId xmlns:a16="http://schemas.microsoft.com/office/drawing/2014/main" id="{1E1EB3A0-7B91-40A1-88FB-6CA982EA09BB}"/>
              </a:ext>
            </a:extLst>
          </p:cNvPr>
          <p:cNvPicPr>
            <a:picLocks noChangeAspect="1"/>
          </p:cNvPicPr>
          <p:nvPr userDrawn="1"/>
        </p:nvPicPr>
        <p:blipFill>
          <a:blip r:embed="rId2"/>
          <a:stretch>
            <a:fillRect/>
          </a:stretch>
        </p:blipFill>
        <p:spPr>
          <a:xfrm>
            <a:off x="713232" y="7549286"/>
            <a:ext cx="438912" cy="262308"/>
          </a:xfrm>
          <a:prstGeom prst="rect">
            <a:avLst/>
          </a:prstGeom>
          <a:solidFill>
            <a:srgbClr val="262161"/>
          </a:solidFill>
        </p:spPr>
      </p:pic>
      <p:sp>
        <p:nvSpPr>
          <p:cNvPr id="10" name="Text Placeholder 9">
            <a:extLst>
              <a:ext uri="{FF2B5EF4-FFF2-40B4-BE49-F238E27FC236}">
                <a16:creationId xmlns:a16="http://schemas.microsoft.com/office/drawing/2014/main" id="{8F483E63-88C7-499E-932F-5F5978567CF8}"/>
              </a:ext>
            </a:extLst>
          </p:cNvPr>
          <p:cNvSpPr>
            <a:spLocks noGrp="1"/>
          </p:cNvSpPr>
          <p:nvPr>
            <p:ph type="body" sz="quarter" idx="14" hasCustomPrompt="1"/>
          </p:nvPr>
        </p:nvSpPr>
        <p:spPr>
          <a:xfrm>
            <a:off x="731520" y="5048250"/>
            <a:ext cx="8298180" cy="411480"/>
          </a:xfrm>
        </p:spPr>
        <p:txBody>
          <a:bodyPr/>
          <a:lstStyle>
            <a:lvl1pPr marL="0" indent="0">
              <a:buNone/>
              <a:defRPr sz="2400" b="1"/>
            </a:lvl1pPr>
          </a:lstStyle>
          <a:p>
            <a:pPr lvl="0"/>
            <a:r>
              <a:rPr lang="en-US" dirty="0"/>
              <a:t>Enter quoted person’s name</a:t>
            </a:r>
          </a:p>
        </p:txBody>
      </p:sp>
      <p:sp>
        <p:nvSpPr>
          <p:cNvPr id="11" name="Text Placeholder 9">
            <a:extLst>
              <a:ext uri="{FF2B5EF4-FFF2-40B4-BE49-F238E27FC236}">
                <a16:creationId xmlns:a16="http://schemas.microsoft.com/office/drawing/2014/main" id="{581AAA84-DC66-4AD5-AF44-C034537979AD}"/>
              </a:ext>
            </a:extLst>
          </p:cNvPr>
          <p:cNvSpPr>
            <a:spLocks noGrp="1"/>
          </p:cNvSpPr>
          <p:nvPr>
            <p:ph type="body" sz="quarter" idx="15" hasCustomPrompt="1"/>
          </p:nvPr>
        </p:nvSpPr>
        <p:spPr>
          <a:xfrm>
            <a:off x="731520" y="5456790"/>
            <a:ext cx="8298180" cy="411480"/>
          </a:xfrm>
        </p:spPr>
        <p:txBody>
          <a:bodyPr/>
          <a:lstStyle>
            <a:lvl1pPr marL="0" indent="0">
              <a:buNone/>
              <a:defRPr sz="2400" b="0"/>
            </a:lvl1pPr>
          </a:lstStyle>
          <a:p>
            <a:pPr lvl="0"/>
            <a:r>
              <a:rPr lang="en-US" dirty="0"/>
              <a:t>Enter quoted person’s affiliation</a:t>
            </a:r>
          </a:p>
        </p:txBody>
      </p:sp>
      <p:sp>
        <p:nvSpPr>
          <p:cNvPr id="12" name="Text Placeholder 15">
            <a:extLst>
              <a:ext uri="{FF2B5EF4-FFF2-40B4-BE49-F238E27FC236}">
                <a16:creationId xmlns:a16="http://schemas.microsoft.com/office/drawing/2014/main" id="{F19920D0-9924-42E3-B231-ACA928A278B0}"/>
              </a:ext>
            </a:extLst>
          </p:cNvPr>
          <p:cNvSpPr>
            <a:spLocks noGrp="1"/>
          </p:cNvSpPr>
          <p:nvPr>
            <p:ph type="body" sz="quarter" idx="12" hasCustomPrompt="1"/>
          </p:nvPr>
        </p:nvSpPr>
        <p:spPr>
          <a:xfrm>
            <a:off x="334328" y="2510790"/>
            <a:ext cx="371476" cy="371476"/>
          </a:xfrm>
          <a:blipFill>
            <a:blip r:embed="rId3"/>
            <a:stretch>
              <a:fillRect/>
            </a:stretch>
          </a:blipFill>
        </p:spPr>
        <p:txBody>
          <a:bodyPr/>
          <a:lstStyle>
            <a:lvl1pPr marL="0" indent="0">
              <a:buNone/>
              <a:defRPr sz="120"/>
            </a:lvl1pPr>
            <a:lvl2pPr marL="274320" indent="0">
              <a:buNone/>
              <a:defRPr sz="1200"/>
            </a:lvl2pPr>
            <a:lvl3pPr marL="548640" indent="0">
              <a:buNone/>
              <a:defRPr sz="1200"/>
            </a:lvl3pPr>
            <a:lvl4pPr marL="822960" indent="0">
              <a:buNone/>
              <a:defRPr sz="1200"/>
            </a:lvl4pPr>
            <a:lvl5pPr marL="822960" indent="0">
              <a:buNone/>
              <a:defRPr sz="1200"/>
            </a:lvl5pPr>
          </a:lstStyle>
          <a:p>
            <a:pPr lvl="0"/>
            <a:r>
              <a:rPr lang="en-US" dirty="0"/>
              <a:t> </a:t>
            </a:r>
          </a:p>
        </p:txBody>
      </p:sp>
      <p:sp>
        <p:nvSpPr>
          <p:cNvPr id="13" name="Text Placeholder 15">
            <a:extLst>
              <a:ext uri="{FF2B5EF4-FFF2-40B4-BE49-F238E27FC236}">
                <a16:creationId xmlns:a16="http://schemas.microsoft.com/office/drawing/2014/main" id="{17BE4712-7CA9-40CC-88F3-512952E44730}"/>
              </a:ext>
            </a:extLst>
          </p:cNvPr>
          <p:cNvSpPr>
            <a:spLocks noGrp="1"/>
          </p:cNvSpPr>
          <p:nvPr>
            <p:ph type="body" sz="quarter" idx="16" hasCustomPrompt="1"/>
          </p:nvPr>
        </p:nvSpPr>
        <p:spPr>
          <a:xfrm>
            <a:off x="6205526" y="4022325"/>
            <a:ext cx="371476" cy="371476"/>
          </a:xfrm>
          <a:blipFill>
            <a:blip r:embed="rId4"/>
            <a:stretch>
              <a:fillRect/>
            </a:stretch>
          </a:blipFill>
        </p:spPr>
        <p:txBody>
          <a:bodyPr/>
          <a:lstStyle>
            <a:lvl1pPr marL="0" indent="0">
              <a:buNone/>
              <a:defRPr sz="120"/>
            </a:lvl1pPr>
            <a:lvl2pPr marL="274320" indent="0">
              <a:buNone/>
              <a:defRPr sz="1200"/>
            </a:lvl2pPr>
            <a:lvl3pPr marL="548640" indent="0">
              <a:buNone/>
              <a:defRPr sz="1200"/>
            </a:lvl3pPr>
            <a:lvl4pPr marL="822960" indent="0">
              <a:buNone/>
              <a:defRPr sz="1200"/>
            </a:lvl4pPr>
            <a:lvl5pPr marL="822960" indent="0">
              <a:buNone/>
              <a:defRPr sz="1200"/>
            </a:lvl5pPr>
          </a:lstStyle>
          <a:p>
            <a:pPr lvl="0"/>
            <a:r>
              <a:rPr lang="en-US" dirty="0"/>
              <a:t> </a:t>
            </a:r>
          </a:p>
        </p:txBody>
      </p:sp>
      <p:sp>
        <p:nvSpPr>
          <p:cNvPr id="3" name="Date Placeholder 2">
            <a:extLst>
              <a:ext uri="{FF2B5EF4-FFF2-40B4-BE49-F238E27FC236}">
                <a16:creationId xmlns:a16="http://schemas.microsoft.com/office/drawing/2014/main" id="{A4B3E75D-4F34-CD44-9F44-5D895E0AA432}"/>
              </a:ext>
            </a:extLst>
          </p:cNvPr>
          <p:cNvSpPr>
            <a:spLocks noGrp="1"/>
          </p:cNvSpPr>
          <p:nvPr>
            <p:ph type="dt" sz="half" idx="17"/>
          </p:nvPr>
        </p:nvSpPr>
        <p:spPr/>
        <p:txBody>
          <a:bodyPr/>
          <a:lstStyle/>
          <a:p>
            <a:fld id="{AD18A381-2EED-BF46-9358-8902C9DED003}" type="datetime1">
              <a:rPr lang="en-US" smtClean="0"/>
              <a:t>6/18/25</a:t>
            </a:fld>
            <a:endParaRPr lang="en-US"/>
          </a:p>
        </p:txBody>
      </p:sp>
      <p:sp>
        <p:nvSpPr>
          <p:cNvPr id="4" name="Footer Placeholder 3">
            <a:extLst>
              <a:ext uri="{FF2B5EF4-FFF2-40B4-BE49-F238E27FC236}">
                <a16:creationId xmlns:a16="http://schemas.microsoft.com/office/drawing/2014/main" id="{4BA1FC5E-E876-0F4B-BF31-F2C4B2705CC8}"/>
              </a:ext>
            </a:extLst>
          </p:cNvPr>
          <p:cNvSpPr>
            <a:spLocks noGrp="1"/>
          </p:cNvSpPr>
          <p:nvPr>
            <p:ph type="ftr" sz="quarter" idx="18"/>
          </p:nvPr>
        </p:nvSpPr>
        <p:spPr/>
        <p:txBody>
          <a:bodyPr/>
          <a:lstStyle/>
          <a:p>
            <a:endParaRPr lang="en-US" dirty="0"/>
          </a:p>
        </p:txBody>
      </p:sp>
      <p:sp>
        <p:nvSpPr>
          <p:cNvPr id="5" name="Slide Number Placeholder 4">
            <a:extLst>
              <a:ext uri="{FF2B5EF4-FFF2-40B4-BE49-F238E27FC236}">
                <a16:creationId xmlns:a16="http://schemas.microsoft.com/office/drawing/2014/main" id="{234FE67B-06D7-094E-8FDA-8AEA93900DC0}"/>
              </a:ext>
            </a:extLst>
          </p:cNvPr>
          <p:cNvSpPr>
            <a:spLocks noGrp="1"/>
          </p:cNvSpPr>
          <p:nvPr>
            <p:ph type="sldNum" sz="quarter" idx="19"/>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30385775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4752">
          <p15:clr>
            <a:srgbClr val="FBAE40"/>
          </p15:clr>
        </p15:guide>
        <p15:guide id="2" orient="horz" pos="13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Char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B48D5BB6-F376-4EF5-B26A-7BD40A9295A7}"/>
              </a:ext>
            </a:extLst>
          </p:cNvPr>
          <p:cNvSpPr>
            <a:spLocks noGrp="1"/>
          </p:cNvSpPr>
          <p:nvPr>
            <p:ph type="chart" sz="quarter" idx="14"/>
          </p:nvPr>
        </p:nvSpPr>
        <p:spPr>
          <a:xfrm>
            <a:off x="731520" y="2423160"/>
            <a:ext cx="13167360" cy="5029200"/>
          </a:xfrm>
        </p:spPr>
        <p:txBody>
          <a:bodyPr/>
          <a:lstStyle>
            <a:lvl1pPr marL="0" indent="0">
              <a:buNone/>
              <a:defRPr/>
            </a:lvl1pPr>
          </a:lstStyle>
          <a:p>
            <a:r>
              <a:rPr lang="en-US"/>
              <a:t>Click icon to add chart</a:t>
            </a:r>
            <a:endParaRPr lang="en-US" dirty="0"/>
          </a:p>
        </p:txBody>
      </p:sp>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chart layout</a:t>
            </a:r>
          </a:p>
        </p:txBody>
      </p:sp>
      <p:sp>
        <p:nvSpPr>
          <p:cNvPr id="3" name="Date Placeholder 2">
            <a:extLst>
              <a:ext uri="{FF2B5EF4-FFF2-40B4-BE49-F238E27FC236}">
                <a16:creationId xmlns:a16="http://schemas.microsoft.com/office/drawing/2014/main" id="{1EA18E43-0CC5-3041-9B25-70BBBF9A519B}"/>
              </a:ext>
            </a:extLst>
          </p:cNvPr>
          <p:cNvSpPr>
            <a:spLocks noGrp="1"/>
          </p:cNvSpPr>
          <p:nvPr>
            <p:ph type="dt" sz="half" idx="15"/>
          </p:nvPr>
        </p:nvSpPr>
        <p:spPr/>
        <p:txBody>
          <a:bodyPr/>
          <a:lstStyle/>
          <a:p>
            <a:fld id="{5AA062AF-7818-924D-BE46-3A0986C81753}" type="datetime1">
              <a:rPr lang="en-US" smtClean="0"/>
              <a:t>6/18/25</a:t>
            </a:fld>
            <a:endParaRPr lang="en-US"/>
          </a:p>
        </p:txBody>
      </p:sp>
      <p:sp>
        <p:nvSpPr>
          <p:cNvPr id="4" name="Footer Placeholder 3">
            <a:extLst>
              <a:ext uri="{FF2B5EF4-FFF2-40B4-BE49-F238E27FC236}">
                <a16:creationId xmlns:a16="http://schemas.microsoft.com/office/drawing/2014/main" id="{3A6FAC7F-AC6F-0B43-9441-512F81EC2EE9}"/>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F3BB88B0-CC7A-2843-92C3-ECA97DCA8E56}"/>
              </a:ext>
            </a:extLst>
          </p:cNvPr>
          <p:cNvSpPr>
            <a:spLocks noGrp="1"/>
          </p:cNvSpPr>
          <p:nvPr>
            <p:ph type="sldNum" sz="quarter" idx="17"/>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9036046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Table">
    <p:spTree>
      <p:nvGrpSpPr>
        <p:cNvPr id="1" name=""/>
        <p:cNvGrpSpPr/>
        <p:nvPr/>
      </p:nvGrpSpPr>
      <p:grpSpPr>
        <a:xfrm>
          <a:off x="0" y="0"/>
          <a:ext cx="0" cy="0"/>
          <a:chOff x="0" y="0"/>
          <a:chExt cx="0" cy="0"/>
        </a:xfrm>
      </p:grpSpPr>
      <p:sp>
        <p:nvSpPr>
          <p:cNvPr id="4" name="Table Placeholder 3">
            <a:extLst>
              <a:ext uri="{FF2B5EF4-FFF2-40B4-BE49-F238E27FC236}">
                <a16:creationId xmlns:a16="http://schemas.microsoft.com/office/drawing/2014/main" id="{1CD77E91-3EA1-4891-9DC3-6A99F34655B7}"/>
              </a:ext>
            </a:extLst>
          </p:cNvPr>
          <p:cNvSpPr>
            <a:spLocks noGrp="1"/>
          </p:cNvSpPr>
          <p:nvPr>
            <p:ph type="tbl" sz="quarter" idx="15" hasCustomPrompt="1"/>
          </p:nvPr>
        </p:nvSpPr>
        <p:spPr>
          <a:xfrm>
            <a:off x="731520" y="2423160"/>
            <a:ext cx="13167360" cy="5029200"/>
          </a:xfrm>
        </p:spPr>
        <p:txBody>
          <a:bodyPr/>
          <a:lstStyle>
            <a:lvl1pPr marL="0" indent="0">
              <a:buNone/>
              <a:defRPr/>
            </a:lvl1pPr>
          </a:lstStyle>
          <a:p>
            <a:r>
              <a:rPr lang="en-US" dirty="0"/>
              <a:t>Click the icon to add a table</a:t>
            </a:r>
          </a:p>
        </p:txBody>
      </p:sp>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table layout</a:t>
            </a:r>
          </a:p>
        </p:txBody>
      </p:sp>
      <p:sp>
        <p:nvSpPr>
          <p:cNvPr id="3" name="Date Placeholder 2">
            <a:extLst>
              <a:ext uri="{FF2B5EF4-FFF2-40B4-BE49-F238E27FC236}">
                <a16:creationId xmlns:a16="http://schemas.microsoft.com/office/drawing/2014/main" id="{00D9642E-5B17-D543-A4AC-A08B3CA4E4AF}"/>
              </a:ext>
            </a:extLst>
          </p:cNvPr>
          <p:cNvSpPr>
            <a:spLocks noGrp="1"/>
          </p:cNvSpPr>
          <p:nvPr>
            <p:ph type="dt" sz="half" idx="16"/>
          </p:nvPr>
        </p:nvSpPr>
        <p:spPr/>
        <p:txBody>
          <a:bodyPr/>
          <a:lstStyle/>
          <a:p>
            <a:fld id="{7C0C5558-3E1D-F14A-AD2E-059970B73A65}" type="datetime1">
              <a:rPr lang="en-US" smtClean="0"/>
              <a:t>6/18/25</a:t>
            </a:fld>
            <a:endParaRPr lang="en-US"/>
          </a:p>
        </p:txBody>
      </p:sp>
      <p:sp>
        <p:nvSpPr>
          <p:cNvPr id="5" name="Footer Placeholder 4">
            <a:extLst>
              <a:ext uri="{FF2B5EF4-FFF2-40B4-BE49-F238E27FC236}">
                <a16:creationId xmlns:a16="http://schemas.microsoft.com/office/drawing/2014/main" id="{5B69DBEF-081B-9C41-B3AF-DD6EC615D5E5}"/>
              </a:ext>
            </a:extLst>
          </p:cNvPr>
          <p:cNvSpPr>
            <a:spLocks noGrp="1"/>
          </p:cNvSpPr>
          <p:nvPr>
            <p:ph type="ftr" sz="quarter" idx="17"/>
          </p:nvPr>
        </p:nvSpPr>
        <p:spPr/>
        <p:txBody>
          <a:bodyPr/>
          <a:lstStyle/>
          <a:p>
            <a:endParaRPr lang="en-US" dirty="0"/>
          </a:p>
        </p:txBody>
      </p:sp>
      <p:sp>
        <p:nvSpPr>
          <p:cNvPr id="6" name="Slide Number Placeholder 5">
            <a:extLst>
              <a:ext uri="{FF2B5EF4-FFF2-40B4-BE49-F238E27FC236}">
                <a16:creationId xmlns:a16="http://schemas.microsoft.com/office/drawing/2014/main" id="{693C3067-21A9-B741-A2BF-9F242D93DEA8}"/>
              </a:ext>
            </a:extLst>
          </p:cNvPr>
          <p:cNvSpPr>
            <a:spLocks noGrp="1"/>
          </p:cNvSpPr>
          <p:nvPr>
            <p:ph type="sldNum" sz="quarter" idx="18"/>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40741727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erLogoW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C49-C5AD-465E-872A-6F48DA7C0C23}"/>
              </a:ext>
            </a:extLst>
          </p:cNvPr>
          <p:cNvSpPr>
            <a:spLocks noGrp="1"/>
          </p:cNvSpPr>
          <p:nvPr>
            <p:ph type="title" hasCustomPrompt="1"/>
          </p:nvPr>
        </p:nvSpPr>
        <p:spPr/>
        <p:txBody>
          <a:bodyPr/>
          <a:lstStyle>
            <a:lvl1pPr>
              <a:defRPr/>
            </a:lvl1pPr>
          </a:lstStyle>
          <a:p>
            <a:r>
              <a:rPr lang="en-US" dirty="0"/>
              <a:t>Customer logo wall layout</a:t>
            </a:r>
          </a:p>
        </p:txBody>
      </p:sp>
      <p:sp>
        <p:nvSpPr>
          <p:cNvPr id="3" name="Date Placeholder 2">
            <a:extLst>
              <a:ext uri="{FF2B5EF4-FFF2-40B4-BE49-F238E27FC236}">
                <a16:creationId xmlns:a16="http://schemas.microsoft.com/office/drawing/2014/main" id="{FE9F90C7-A261-564B-84E8-039B550BB43A}"/>
              </a:ext>
            </a:extLst>
          </p:cNvPr>
          <p:cNvSpPr>
            <a:spLocks noGrp="1"/>
          </p:cNvSpPr>
          <p:nvPr>
            <p:ph type="dt" sz="half" idx="22"/>
          </p:nvPr>
        </p:nvSpPr>
        <p:spPr/>
        <p:txBody>
          <a:bodyPr/>
          <a:lstStyle/>
          <a:p>
            <a:fld id="{7C6FF15D-838F-2F45-BB16-7D08B54415A9}" type="datetime1">
              <a:rPr lang="en-US" smtClean="0"/>
              <a:t>6/18/25</a:t>
            </a:fld>
            <a:endParaRPr lang="en-US"/>
          </a:p>
        </p:txBody>
      </p:sp>
      <p:sp>
        <p:nvSpPr>
          <p:cNvPr id="4" name="Footer Placeholder 3">
            <a:extLst>
              <a:ext uri="{FF2B5EF4-FFF2-40B4-BE49-F238E27FC236}">
                <a16:creationId xmlns:a16="http://schemas.microsoft.com/office/drawing/2014/main" id="{4733EF66-6599-F745-ABFD-52DD1E34B7CF}"/>
              </a:ext>
            </a:extLst>
          </p:cNvPr>
          <p:cNvSpPr>
            <a:spLocks noGrp="1"/>
          </p:cNvSpPr>
          <p:nvPr>
            <p:ph type="ftr" sz="quarter" idx="23"/>
          </p:nvPr>
        </p:nvSpPr>
        <p:spPr/>
        <p:txBody>
          <a:bodyPr/>
          <a:lstStyle/>
          <a:p>
            <a:endParaRPr lang="en-US" dirty="0"/>
          </a:p>
        </p:txBody>
      </p:sp>
      <p:sp>
        <p:nvSpPr>
          <p:cNvPr id="5" name="Slide Number Placeholder 4">
            <a:extLst>
              <a:ext uri="{FF2B5EF4-FFF2-40B4-BE49-F238E27FC236}">
                <a16:creationId xmlns:a16="http://schemas.microsoft.com/office/drawing/2014/main" id="{3E6A69F0-CDAA-A140-A527-935A2C4789A0}"/>
              </a:ext>
            </a:extLst>
          </p:cNvPr>
          <p:cNvSpPr>
            <a:spLocks noGrp="1"/>
          </p:cNvSpPr>
          <p:nvPr>
            <p:ph type="sldNum" sz="quarter" idx="24"/>
          </p:nvPr>
        </p:nvSpPr>
        <p:spPr/>
        <p:txBody>
          <a:bodyPr/>
          <a:lstStyle/>
          <a:p>
            <a:fld id="{7834CDD4-D76F-4459-B025-0310E913C243}" type="slidenum">
              <a:rPr lang="en-US" smtClean="0"/>
              <a:pPr/>
              <a:t>‹#›</a:t>
            </a:fld>
            <a:endParaRPr lang="en-US"/>
          </a:p>
        </p:txBody>
      </p:sp>
      <p:sp>
        <p:nvSpPr>
          <p:cNvPr id="17" name="Content Placeholder 16">
            <a:extLst>
              <a:ext uri="{FF2B5EF4-FFF2-40B4-BE49-F238E27FC236}">
                <a16:creationId xmlns:a16="http://schemas.microsoft.com/office/drawing/2014/main" id="{8F28CEDA-6FE4-CE47-9356-F4923C832558}"/>
              </a:ext>
            </a:extLst>
          </p:cNvPr>
          <p:cNvSpPr>
            <a:spLocks noGrp="1"/>
          </p:cNvSpPr>
          <p:nvPr>
            <p:ph sz="quarter" idx="25" hasCustomPrompt="1"/>
          </p:nvPr>
        </p:nvSpPr>
        <p:spPr>
          <a:xfrm>
            <a:off x="876547" y="2578609"/>
            <a:ext cx="2468388" cy="1512815"/>
          </a:xfrm>
        </p:spPr>
        <p:txBody>
          <a:bodyPr/>
          <a:lstStyle>
            <a:lvl1pPr marL="0" indent="0">
              <a:buNone/>
              <a:defRPr sz="2160"/>
            </a:lvl1pPr>
          </a:lstStyle>
          <a:p>
            <a:pPr lvl="0"/>
            <a:r>
              <a:rPr lang="en-US" dirty="0"/>
              <a:t>Click icon to add picture</a:t>
            </a:r>
          </a:p>
        </p:txBody>
      </p:sp>
      <p:sp>
        <p:nvSpPr>
          <p:cNvPr id="18" name="Content Placeholder 16">
            <a:extLst>
              <a:ext uri="{FF2B5EF4-FFF2-40B4-BE49-F238E27FC236}">
                <a16:creationId xmlns:a16="http://schemas.microsoft.com/office/drawing/2014/main" id="{A5C370E2-25F2-EF4C-A298-A22AC13A72CA}"/>
              </a:ext>
            </a:extLst>
          </p:cNvPr>
          <p:cNvSpPr>
            <a:spLocks noGrp="1"/>
          </p:cNvSpPr>
          <p:nvPr>
            <p:ph sz="quarter" idx="26" hasCustomPrompt="1"/>
          </p:nvPr>
        </p:nvSpPr>
        <p:spPr>
          <a:xfrm>
            <a:off x="4229347" y="2578609"/>
            <a:ext cx="2468388" cy="1512815"/>
          </a:xfrm>
        </p:spPr>
        <p:txBody>
          <a:bodyPr/>
          <a:lstStyle>
            <a:lvl1pPr marL="0" indent="0">
              <a:buNone/>
              <a:defRPr sz="2160"/>
            </a:lvl1pPr>
          </a:lstStyle>
          <a:p>
            <a:pPr lvl="0"/>
            <a:r>
              <a:rPr lang="en-US" dirty="0"/>
              <a:t>Click icon to add picture</a:t>
            </a:r>
          </a:p>
        </p:txBody>
      </p:sp>
      <p:sp>
        <p:nvSpPr>
          <p:cNvPr id="19" name="Content Placeholder 16">
            <a:extLst>
              <a:ext uri="{FF2B5EF4-FFF2-40B4-BE49-F238E27FC236}">
                <a16:creationId xmlns:a16="http://schemas.microsoft.com/office/drawing/2014/main" id="{0886D71A-657D-4545-AA31-C525BE705E4D}"/>
              </a:ext>
            </a:extLst>
          </p:cNvPr>
          <p:cNvSpPr>
            <a:spLocks noGrp="1"/>
          </p:cNvSpPr>
          <p:nvPr>
            <p:ph sz="quarter" idx="27" hasCustomPrompt="1"/>
          </p:nvPr>
        </p:nvSpPr>
        <p:spPr>
          <a:xfrm>
            <a:off x="7582147" y="2578609"/>
            <a:ext cx="2468388" cy="1512815"/>
          </a:xfrm>
        </p:spPr>
        <p:txBody>
          <a:bodyPr/>
          <a:lstStyle>
            <a:lvl1pPr marL="0" indent="0">
              <a:buNone/>
              <a:defRPr sz="2160"/>
            </a:lvl1pPr>
          </a:lstStyle>
          <a:p>
            <a:pPr lvl="0"/>
            <a:r>
              <a:rPr lang="en-US" dirty="0"/>
              <a:t>Click icon to add picture</a:t>
            </a:r>
          </a:p>
        </p:txBody>
      </p:sp>
      <p:sp>
        <p:nvSpPr>
          <p:cNvPr id="20" name="Content Placeholder 16">
            <a:extLst>
              <a:ext uri="{FF2B5EF4-FFF2-40B4-BE49-F238E27FC236}">
                <a16:creationId xmlns:a16="http://schemas.microsoft.com/office/drawing/2014/main" id="{646A5A60-4113-F14B-9D65-A8F123B31156}"/>
              </a:ext>
            </a:extLst>
          </p:cNvPr>
          <p:cNvSpPr>
            <a:spLocks noGrp="1"/>
          </p:cNvSpPr>
          <p:nvPr>
            <p:ph sz="quarter" idx="28" hasCustomPrompt="1"/>
          </p:nvPr>
        </p:nvSpPr>
        <p:spPr>
          <a:xfrm>
            <a:off x="10934947" y="2578609"/>
            <a:ext cx="2468388" cy="1512815"/>
          </a:xfrm>
        </p:spPr>
        <p:txBody>
          <a:bodyPr/>
          <a:lstStyle>
            <a:lvl1pPr marL="0" indent="0">
              <a:buNone/>
              <a:defRPr sz="2160"/>
            </a:lvl1pPr>
          </a:lstStyle>
          <a:p>
            <a:pPr lvl="0"/>
            <a:r>
              <a:rPr lang="en-US" dirty="0"/>
              <a:t>Click icon to add picture</a:t>
            </a:r>
          </a:p>
        </p:txBody>
      </p:sp>
      <p:sp>
        <p:nvSpPr>
          <p:cNvPr id="21" name="Content Placeholder 16">
            <a:extLst>
              <a:ext uri="{FF2B5EF4-FFF2-40B4-BE49-F238E27FC236}">
                <a16:creationId xmlns:a16="http://schemas.microsoft.com/office/drawing/2014/main" id="{D6C5A643-1C56-2144-A892-CFFF3876D3EA}"/>
              </a:ext>
            </a:extLst>
          </p:cNvPr>
          <p:cNvSpPr>
            <a:spLocks noGrp="1"/>
          </p:cNvSpPr>
          <p:nvPr>
            <p:ph sz="quarter" idx="29" hasCustomPrompt="1"/>
          </p:nvPr>
        </p:nvSpPr>
        <p:spPr>
          <a:xfrm>
            <a:off x="874736" y="4630522"/>
            <a:ext cx="2468388" cy="1512815"/>
          </a:xfrm>
        </p:spPr>
        <p:txBody>
          <a:bodyPr/>
          <a:lstStyle>
            <a:lvl1pPr marL="0" indent="0">
              <a:buNone/>
              <a:defRPr sz="2160"/>
            </a:lvl1pPr>
          </a:lstStyle>
          <a:p>
            <a:pPr lvl="0"/>
            <a:r>
              <a:rPr lang="en-US" dirty="0"/>
              <a:t>Click icon to add picture</a:t>
            </a:r>
          </a:p>
        </p:txBody>
      </p:sp>
      <p:sp>
        <p:nvSpPr>
          <p:cNvPr id="22" name="Content Placeholder 16">
            <a:extLst>
              <a:ext uri="{FF2B5EF4-FFF2-40B4-BE49-F238E27FC236}">
                <a16:creationId xmlns:a16="http://schemas.microsoft.com/office/drawing/2014/main" id="{BD1D8AB7-B916-FB45-9E54-2FF46C42E75A}"/>
              </a:ext>
            </a:extLst>
          </p:cNvPr>
          <p:cNvSpPr>
            <a:spLocks noGrp="1"/>
          </p:cNvSpPr>
          <p:nvPr>
            <p:ph sz="quarter" idx="30" hasCustomPrompt="1"/>
          </p:nvPr>
        </p:nvSpPr>
        <p:spPr>
          <a:xfrm>
            <a:off x="4227536" y="4630522"/>
            <a:ext cx="2468388" cy="1512815"/>
          </a:xfrm>
        </p:spPr>
        <p:txBody>
          <a:bodyPr/>
          <a:lstStyle>
            <a:lvl1pPr marL="0" indent="0">
              <a:buNone/>
              <a:defRPr sz="2160"/>
            </a:lvl1pPr>
          </a:lstStyle>
          <a:p>
            <a:pPr lvl="0"/>
            <a:r>
              <a:rPr lang="en-US" dirty="0"/>
              <a:t>Click icon to add picture</a:t>
            </a:r>
          </a:p>
        </p:txBody>
      </p:sp>
      <p:sp>
        <p:nvSpPr>
          <p:cNvPr id="23" name="Content Placeholder 16">
            <a:extLst>
              <a:ext uri="{FF2B5EF4-FFF2-40B4-BE49-F238E27FC236}">
                <a16:creationId xmlns:a16="http://schemas.microsoft.com/office/drawing/2014/main" id="{AF24B9AB-4308-2644-B3BB-33FAD4D6F193}"/>
              </a:ext>
            </a:extLst>
          </p:cNvPr>
          <p:cNvSpPr>
            <a:spLocks noGrp="1"/>
          </p:cNvSpPr>
          <p:nvPr>
            <p:ph sz="quarter" idx="31" hasCustomPrompt="1"/>
          </p:nvPr>
        </p:nvSpPr>
        <p:spPr>
          <a:xfrm>
            <a:off x="7580336" y="4630522"/>
            <a:ext cx="2468388" cy="1512815"/>
          </a:xfrm>
        </p:spPr>
        <p:txBody>
          <a:bodyPr/>
          <a:lstStyle>
            <a:lvl1pPr marL="0" indent="0">
              <a:buNone/>
              <a:defRPr sz="2160"/>
            </a:lvl1pPr>
          </a:lstStyle>
          <a:p>
            <a:pPr lvl="0"/>
            <a:r>
              <a:rPr lang="en-US" dirty="0"/>
              <a:t>Click icon to add picture</a:t>
            </a:r>
          </a:p>
        </p:txBody>
      </p:sp>
      <p:sp>
        <p:nvSpPr>
          <p:cNvPr id="24" name="Content Placeholder 16">
            <a:extLst>
              <a:ext uri="{FF2B5EF4-FFF2-40B4-BE49-F238E27FC236}">
                <a16:creationId xmlns:a16="http://schemas.microsoft.com/office/drawing/2014/main" id="{4B3A9872-61A3-E540-A093-3D2CA1A5FE3B}"/>
              </a:ext>
            </a:extLst>
          </p:cNvPr>
          <p:cNvSpPr>
            <a:spLocks noGrp="1"/>
          </p:cNvSpPr>
          <p:nvPr>
            <p:ph sz="quarter" idx="32" hasCustomPrompt="1"/>
          </p:nvPr>
        </p:nvSpPr>
        <p:spPr>
          <a:xfrm>
            <a:off x="10933136" y="4630522"/>
            <a:ext cx="2468388" cy="1512815"/>
          </a:xfrm>
        </p:spPr>
        <p:txBody>
          <a:bodyPr/>
          <a:lstStyle>
            <a:lvl1pPr marL="0" indent="0">
              <a:buNone/>
              <a:defRPr sz="2160"/>
            </a:lvl1pPr>
          </a:lstStyle>
          <a:p>
            <a:pPr lvl="0"/>
            <a:r>
              <a:rPr lang="en-US" dirty="0"/>
              <a:t>Click icon to add picture</a:t>
            </a:r>
          </a:p>
        </p:txBody>
      </p:sp>
    </p:spTree>
    <p:extLst>
      <p:ext uri="{BB962C8B-B14F-4D97-AF65-F5344CB8AC3E}">
        <p14:creationId xmlns:p14="http://schemas.microsoft.com/office/powerpoint/2010/main" val="390130196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235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erLogoWall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C49-C5AD-465E-872A-6F48DA7C0C23}"/>
              </a:ext>
            </a:extLst>
          </p:cNvPr>
          <p:cNvSpPr>
            <a:spLocks noGrp="1"/>
          </p:cNvSpPr>
          <p:nvPr>
            <p:ph type="title" hasCustomPrompt="1"/>
          </p:nvPr>
        </p:nvSpPr>
        <p:spPr/>
        <p:txBody>
          <a:bodyPr/>
          <a:lstStyle>
            <a:lvl1pPr>
              <a:defRPr/>
            </a:lvl1pPr>
          </a:lstStyle>
          <a:p>
            <a:r>
              <a:rPr lang="en-US" dirty="0"/>
              <a:t>Customer logo wall layout</a:t>
            </a:r>
          </a:p>
        </p:txBody>
      </p:sp>
      <p:pic>
        <p:nvPicPr>
          <p:cNvPr id="17" name="Picture 16">
            <a:extLst>
              <a:ext uri="{FF2B5EF4-FFF2-40B4-BE49-F238E27FC236}">
                <a16:creationId xmlns:a16="http://schemas.microsoft.com/office/drawing/2014/main" id="{E4770469-3378-4F3D-A3BF-A4C0A4D73095}"/>
              </a:ext>
            </a:extLst>
          </p:cNvPr>
          <p:cNvPicPr>
            <a:picLocks noChangeAspect="1"/>
          </p:cNvPicPr>
          <p:nvPr userDrawn="1"/>
        </p:nvPicPr>
        <p:blipFill>
          <a:blip r:embed="rId2"/>
          <a:stretch>
            <a:fillRect/>
          </a:stretch>
        </p:blipFill>
        <p:spPr>
          <a:xfrm>
            <a:off x="713232" y="7549286"/>
            <a:ext cx="438912" cy="262308"/>
          </a:xfrm>
          <a:prstGeom prst="rect">
            <a:avLst/>
          </a:prstGeom>
          <a:solidFill>
            <a:srgbClr val="262161"/>
          </a:solidFill>
        </p:spPr>
      </p:pic>
      <p:sp>
        <p:nvSpPr>
          <p:cNvPr id="3" name="Date Placeholder 2">
            <a:extLst>
              <a:ext uri="{FF2B5EF4-FFF2-40B4-BE49-F238E27FC236}">
                <a16:creationId xmlns:a16="http://schemas.microsoft.com/office/drawing/2014/main" id="{A552EDFD-3A5A-B943-8C4C-11E569134247}"/>
              </a:ext>
            </a:extLst>
          </p:cNvPr>
          <p:cNvSpPr>
            <a:spLocks noGrp="1"/>
          </p:cNvSpPr>
          <p:nvPr>
            <p:ph type="dt" sz="half" idx="22"/>
          </p:nvPr>
        </p:nvSpPr>
        <p:spPr/>
        <p:txBody>
          <a:bodyPr/>
          <a:lstStyle/>
          <a:p>
            <a:fld id="{EABF1394-1B7F-BA43-87DB-8A7E05DFABDC}" type="datetime1">
              <a:rPr lang="en-US" smtClean="0"/>
              <a:t>6/18/25</a:t>
            </a:fld>
            <a:endParaRPr lang="en-US"/>
          </a:p>
        </p:txBody>
      </p:sp>
      <p:sp>
        <p:nvSpPr>
          <p:cNvPr id="4" name="Footer Placeholder 3">
            <a:extLst>
              <a:ext uri="{FF2B5EF4-FFF2-40B4-BE49-F238E27FC236}">
                <a16:creationId xmlns:a16="http://schemas.microsoft.com/office/drawing/2014/main" id="{3A323EB8-15B6-5A48-B357-4CFC40420D9B}"/>
              </a:ext>
            </a:extLst>
          </p:cNvPr>
          <p:cNvSpPr>
            <a:spLocks noGrp="1"/>
          </p:cNvSpPr>
          <p:nvPr>
            <p:ph type="ftr" sz="quarter" idx="23"/>
          </p:nvPr>
        </p:nvSpPr>
        <p:spPr/>
        <p:txBody>
          <a:bodyPr/>
          <a:lstStyle/>
          <a:p>
            <a:endParaRPr lang="en-US" dirty="0"/>
          </a:p>
        </p:txBody>
      </p:sp>
      <p:sp>
        <p:nvSpPr>
          <p:cNvPr id="5" name="Slide Number Placeholder 4">
            <a:extLst>
              <a:ext uri="{FF2B5EF4-FFF2-40B4-BE49-F238E27FC236}">
                <a16:creationId xmlns:a16="http://schemas.microsoft.com/office/drawing/2014/main" id="{44E7B0E6-22C2-A94E-9CB5-A82FFC29C1A8}"/>
              </a:ext>
            </a:extLst>
          </p:cNvPr>
          <p:cNvSpPr>
            <a:spLocks noGrp="1"/>
          </p:cNvSpPr>
          <p:nvPr>
            <p:ph type="sldNum" sz="quarter" idx="24"/>
          </p:nvPr>
        </p:nvSpPr>
        <p:spPr/>
        <p:txBody>
          <a:bodyPr/>
          <a:lstStyle/>
          <a:p>
            <a:fld id="{7834CDD4-D76F-4459-B025-0310E913C243}" type="slidenum">
              <a:rPr lang="en-US" smtClean="0"/>
              <a:pPr/>
              <a:t>‹#›</a:t>
            </a:fld>
            <a:endParaRPr lang="en-US"/>
          </a:p>
        </p:txBody>
      </p:sp>
      <p:sp>
        <p:nvSpPr>
          <p:cNvPr id="15" name="Content Placeholder 16">
            <a:extLst>
              <a:ext uri="{FF2B5EF4-FFF2-40B4-BE49-F238E27FC236}">
                <a16:creationId xmlns:a16="http://schemas.microsoft.com/office/drawing/2014/main" id="{2CBC3B4F-6704-E94E-B3F4-86221A865C51}"/>
              </a:ext>
            </a:extLst>
          </p:cNvPr>
          <p:cNvSpPr>
            <a:spLocks noGrp="1"/>
          </p:cNvSpPr>
          <p:nvPr>
            <p:ph sz="quarter" idx="25" hasCustomPrompt="1"/>
          </p:nvPr>
        </p:nvSpPr>
        <p:spPr>
          <a:xfrm>
            <a:off x="876547" y="2578609"/>
            <a:ext cx="2468388" cy="1512815"/>
          </a:xfrm>
        </p:spPr>
        <p:txBody>
          <a:bodyPr/>
          <a:lstStyle>
            <a:lvl1pPr marL="0" indent="0">
              <a:buNone/>
              <a:defRPr sz="2160"/>
            </a:lvl1pPr>
          </a:lstStyle>
          <a:p>
            <a:pPr lvl="0"/>
            <a:r>
              <a:rPr lang="en-US" dirty="0"/>
              <a:t>Click icon to add picture</a:t>
            </a:r>
          </a:p>
        </p:txBody>
      </p:sp>
      <p:sp>
        <p:nvSpPr>
          <p:cNvPr id="16" name="Content Placeholder 16">
            <a:extLst>
              <a:ext uri="{FF2B5EF4-FFF2-40B4-BE49-F238E27FC236}">
                <a16:creationId xmlns:a16="http://schemas.microsoft.com/office/drawing/2014/main" id="{EEDEBBD5-7EC2-A844-A3FD-76B116FC6916}"/>
              </a:ext>
            </a:extLst>
          </p:cNvPr>
          <p:cNvSpPr>
            <a:spLocks noGrp="1"/>
          </p:cNvSpPr>
          <p:nvPr>
            <p:ph sz="quarter" idx="26" hasCustomPrompt="1"/>
          </p:nvPr>
        </p:nvSpPr>
        <p:spPr>
          <a:xfrm>
            <a:off x="4229347" y="2578609"/>
            <a:ext cx="2468388" cy="1512815"/>
          </a:xfrm>
        </p:spPr>
        <p:txBody>
          <a:bodyPr/>
          <a:lstStyle>
            <a:lvl1pPr marL="0" indent="0">
              <a:buNone/>
              <a:defRPr sz="2160"/>
            </a:lvl1pPr>
          </a:lstStyle>
          <a:p>
            <a:pPr lvl="0"/>
            <a:r>
              <a:rPr lang="en-US" dirty="0"/>
              <a:t>Click icon to add picture</a:t>
            </a:r>
          </a:p>
        </p:txBody>
      </p:sp>
      <p:sp>
        <p:nvSpPr>
          <p:cNvPr id="18" name="Content Placeholder 16">
            <a:extLst>
              <a:ext uri="{FF2B5EF4-FFF2-40B4-BE49-F238E27FC236}">
                <a16:creationId xmlns:a16="http://schemas.microsoft.com/office/drawing/2014/main" id="{CE1EB165-9681-D447-999B-06FA5B79FD34}"/>
              </a:ext>
            </a:extLst>
          </p:cNvPr>
          <p:cNvSpPr>
            <a:spLocks noGrp="1"/>
          </p:cNvSpPr>
          <p:nvPr>
            <p:ph sz="quarter" idx="27" hasCustomPrompt="1"/>
          </p:nvPr>
        </p:nvSpPr>
        <p:spPr>
          <a:xfrm>
            <a:off x="7582147" y="2578609"/>
            <a:ext cx="2468388" cy="1512815"/>
          </a:xfrm>
        </p:spPr>
        <p:txBody>
          <a:bodyPr/>
          <a:lstStyle>
            <a:lvl1pPr marL="0" indent="0">
              <a:buNone/>
              <a:defRPr sz="2160"/>
            </a:lvl1pPr>
          </a:lstStyle>
          <a:p>
            <a:pPr lvl="0"/>
            <a:r>
              <a:rPr lang="en-US" dirty="0"/>
              <a:t>Click icon to add picture</a:t>
            </a:r>
          </a:p>
        </p:txBody>
      </p:sp>
      <p:sp>
        <p:nvSpPr>
          <p:cNvPr id="19" name="Content Placeholder 16">
            <a:extLst>
              <a:ext uri="{FF2B5EF4-FFF2-40B4-BE49-F238E27FC236}">
                <a16:creationId xmlns:a16="http://schemas.microsoft.com/office/drawing/2014/main" id="{4E483193-7891-3646-A991-18509369C96B}"/>
              </a:ext>
            </a:extLst>
          </p:cNvPr>
          <p:cNvSpPr>
            <a:spLocks noGrp="1"/>
          </p:cNvSpPr>
          <p:nvPr>
            <p:ph sz="quarter" idx="28" hasCustomPrompt="1"/>
          </p:nvPr>
        </p:nvSpPr>
        <p:spPr>
          <a:xfrm>
            <a:off x="10934947" y="2578609"/>
            <a:ext cx="2468388" cy="1512815"/>
          </a:xfrm>
        </p:spPr>
        <p:txBody>
          <a:bodyPr/>
          <a:lstStyle>
            <a:lvl1pPr marL="0" indent="0">
              <a:buNone/>
              <a:defRPr sz="2160"/>
            </a:lvl1pPr>
          </a:lstStyle>
          <a:p>
            <a:pPr lvl="0"/>
            <a:r>
              <a:rPr lang="en-US" dirty="0"/>
              <a:t>Click icon to add picture</a:t>
            </a:r>
          </a:p>
        </p:txBody>
      </p:sp>
      <p:sp>
        <p:nvSpPr>
          <p:cNvPr id="20" name="Content Placeholder 16">
            <a:extLst>
              <a:ext uri="{FF2B5EF4-FFF2-40B4-BE49-F238E27FC236}">
                <a16:creationId xmlns:a16="http://schemas.microsoft.com/office/drawing/2014/main" id="{68AAE80F-8EF2-BA43-A40E-3DCB297FF621}"/>
              </a:ext>
            </a:extLst>
          </p:cNvPr>
          <p:cNvSpPr>
            <a:spLocks noGrp="1"/>
          </p:cNvSpPr>
          <p:nvPr>
            <p:ph sz="quarter" idx="29" hasCustomPrompt="1"/>
          </p:nvPr>
        </p:nvSpPr>
        <p:spPr>
          <a:xfrm>
            <a:off x="874736" y="4630522"/>
            <a:ext cx="2468388" cy="1512815"/>
          </a:xfrm>
        </p:spPr>
        <p:txBody>
          <a:bodyPr/>
          <a:lstStyle>
            <a:lvl1pPr marL="0" indent="0">
              <a:buNone/>
              <a:defRPr sz="2160"/>
            </a:lvl1pPr>
          </a:lstStyle>
          <a:p>
            <a:pPr lvl="0"/>
            <a:r>
              <a:rPr lang="en-US" dirty="0"/>
              <a:t>Click icon to add picture</a:t>
            </a:r>
          </a:p>
        </p:txBody>
      </p:sp>
      <p:sp>
        <p:nvSpPr>
          <p:cNvPr id="21" name="Content Placeholder 16">
            <a:extLst>
              <a:ext uri="{FF2B5EF4-FFF2-40B4-BE49-F238E27FC236}">
                <a16:creationId xmlns:a16="http://schemas.microsoft.com/office/drawing/2014/main" id="{0A592176-3E84-DB4E-902E-49A21B0A6F2B}"/>
              </a:ext>
            </a:extLst>
          </p:cNvPr>
          <p:cNvSpPr>
            <a:spLocks noGrp="1"/>
          </p:cNvSpPr>
          <p:nvPr>
            <p:ph sz="quarter" idx="30" hasCustomPrompt="1"/>
          </p:nvPr>
        </p:nvSpPr>
        <p:spPr>
          <a:xfrm>
            <a:off x="4227536" y="4630522"/>
            <a:ext cx="2468388" cy="1512815"/>
          </a:xfrm>
        </p:spPr>
        <p:txBody>
          <a:bodyPr/>
          <a:lstStyle>
            <a:lvl1pPr marL="0" indent="0">
              <a:buNone/>
              <a:defRPr sz="2160"/>
            </a:lvl1pPr>
          </a:lstStyle>
          <a:p>
            <a:pPr lvl="0"/>
            <a:r>
              <a:rPr lang="en-US" dirty="0"/>
              <a:t>Click icon to add picture</a:t>
            </a:r>
          </a:p>
        </p:txBody>
      </p:sp>
      <p:sp>
        <p:nvSpPr>
          <p:cNvPr id="22" name="Content Placeholder 16">
            <a:extLst>
              <a:ext uri="{FF2B5EF4-FFF2-40B4-BE49-F238E27FC236}">
                <a16:creationId xmlns:a16="http://schemas.microsoft.com/office/drawing/2014/main" id="{9360FB76-1266-6F4D-B3C2-F3BFC2819390}"/>
              </a:ext>
            </a:extLst>
          </p:cNvPr>
          <p:cNvSpPr>
            <a:spLocks noGrp="1"/>
          </p:cNvSpPr>
          <p:nvPr>
            <p:ph sz="quarter" idx="31" hasCustomPrompt="1"/>
          </p:nvPr>
        </p:nvSpPr>
        <p:spPr>
          <a:xfrm>
            <a:off x="7580336" y="4630522"/>
            <a:ext cx="2468388" cy="1512815"/>
          </a:xfrm>
        </p:spPr>
        <p:txBody>
          <a:bodyPr/>
          <a:lstStyle>
            <a:lvl1pPr marL="0" indent="0">
              <a:buNone/>
              <a:defRPr sz="2160"/>
            </a:lvl1pPr>
          </a:lstStyle>
          <a:p>
            <a:pPr lvl="0"/>
            <a:r>
              <a:rPr lang="en-US" dirty="0"/>
              <a:t>Click icon to add picture</a:t>
            </a:r>
          </a:p>
        </p:txBody>
      </p:sp>
      <p:sp>
        <p:nvSpPr>
          <p:cNvPr id="23" name="Content Placeholder 16">
            <a:extLst>
              <a:ext uri="{FF2B5EF4-FFF2-40B4-BE49-F238E27FC236}">
                <a16:creationId xmlns:a16="http://schemas.microsoft.com/office/drawing/2014/main" id="{3C71DA29-DC2F-AB47-8998-01EC1B9D02DC}"/>
              </a:ext>
            </a:extLst>
          </p:cNvPr>
          <p:cNvSpPr>
            <a:spLocks noGrp="1"/>
          </p:cNvSpPr>
          <p:nvPr>
            <p:ph sz="quarter" idx="32" hasCustomPrompt="1"/>
          </p:nvPr>
        </p:nvSpPr>
        <p:spPr>
          <a:xfrm>
            <a:off x="10933136" y="4630522"/>
            <a:ext cx="2468388" cy="1512815"/>
          </a:xfrm>
        </p:spPr>
        <p:txBody>
          <a:bodyPr/>
          <a:lstStyle>
            <a:lvl1pPr marL="0" indent="0">
              <a:buNone/>
              <a:defRPr sz="2160"/>
            </a:lvl1pPr>
          </a:lstStyle>
          <a:p>
            <a:pPr lvl="0"/>
            <a:r>
              <a:rPr lang="en-US" dirty="0"/>
              <a:t>Click icon to add picture</a:t>
            </a:r>
          </a:p>
        </p:txBody>
      </p:sp>
    </p:spTree>
    <p:extLst>
      <p:ext uri="{BB962C8B-B14F-4D97-AF65-F5344CB8AC3E}">
        <p14:creationId xmlns:p14="http://schemas.microsoft.com/office/powerpoint/2010/main" val="15028587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72">
          <p15:clr>
            <a:srgbClr val="FBAE40"/>
          </p15:clr>
        </p15:guide>
        <p15:guide id="2" orient="horz" pos="235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content layout</a:t>
            </a:r>
          </a:p>
        </p:txBody>
      </p:sp>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731520" y="2423160"/>
            <a:ext cx="13167360" cy="5029200"/>
          </a:xfrm>
        </p:spPr>
        <p:txBody>
          <a:bodyPr/>
          <a:lstStyle>
            <a:lvl1pPr marL="0" indent="0">
              <a:buNone/>
              <a:defRPr/>
            </a:lvl1pPr>
            <a:lvl2pPr marL="274320" indent="0">
              <a:buNone/>
              <a:defRPr/>
            </a:lvl2pPr>
            <a:lvl3pPr marL="603504" indent="0">
              <a:buNone/>
              <a:defRPr/>
            </a:lvl3pPr>
            <a:lvl4pPr marL="932688" indent="0">
              <a:buNone/>
              <a:defRPr/>
            </a:lvl4pPr>
            <a:lvl5pPr marL="1261872" indent="0">
              <a:buNone/>
              <a:defRPr/>
            </a:lvl5pPr>
          </a:lstStyle>
          <a:p>
            <a:pPr lvl="0"/>
            <a:r>
              <a:rPr lang="en-US" dirty="0"/>
              <a:t>Type here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A91ABE1-DFD1-BA43-8888-3F83A9C52095}"/>
              </a:ext>
            </a:extLst>
          </p:cNvPr>
          <p:cNvSpPr>
            <a:spLocks noGrp="1"/>
          </p:cNvSpPr>
          <p:nvPr>
            <p:ph type="dt" sz="half" idx="14"/>
          </p:nvPr>
        </p:nvSpPr>
        <p:spPr/>
        <p:txBody>
          <a:bodyPr/>
          <a:lstStyle/>
          <a:p>
            <a:fld id="{E991977C-4B0E-4748-9823-1A4F508BBB28}" type="datetime1">
              <a:rPr lang="en-US" smtClean="0"/>
              <a:t>6/18/25</a:t>
            </a:fld>
            <a:endParaRPr lang="en-US"/>
          </a:p>
        </p:txBody>
      </p:sp>
      <p:sp>
        <p:nvSpPr>
          <p:cNvPr id="5" name="Footer Placeholder 4">
            <a:extLst>
              <a:ext uri="{FF2B5EF4-FFF2-40B4-BE49-F238E27FC236}">
                <a16:creationId xmlns:a16="http://schemas.microsoft.com/office/drawing/2014/main" id="{1CADE2C6-FD2D-6C42-8ADC-D7ABE39C0707}"/>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87352855-A88A-C84A-B616-146B5A6AA6B6}"/>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13893420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Only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lvl1pPr>
          </a:lstStyle>
          <a:p>
            <a:r>
              <a:rPr lang="en-US" dirty="0"/>
              <a:t>Title only layout</a:t>
            </a:r>
          </a:p>
        </p:txBody>
      </p:sp>
      <p:pic>
        <p:nvPicPr>
          <p:cNvPr id="4" name="Picture 3">
            <a:extLst>
              <a:ext uri="{FF2B5EF4-FFF2-40B4-BE49-F238E27FC236}">
                <a16:creationId xmlns:a16="http://schemas.microsoft.com/office/drawing/2014/main" id="{DDCB8C29-91E3-4461-B263-95BC501AC0ED}"/>
              </a:ext>
            </a:extLst>
          </p:cNvPr>
          <p:cNvPicPr>
            <a:picLocks noChangeAspect="1"/>
          </p:cNvPicPr>
          <p:nvPr userDrawn="1"/>
        </p:nvPicPr>
        <p:blipFill>
          <a:blip r:embed="rId2"/>
          <a:stretch>
            <a:fillRect/>
          </a:stretch>
        </p:blipFill>
        <p:spPr>
          <a:xfrm>
            <a:off x="713232" y="7549286"/>
            <a:ext cx="438912" cy="262308"/>
          </a:xfrm>
          <a:prstGeom prst="rect">
            <a:avLst/>
          </a:prstGeom>
          <a:solidFill>
            <a:srgbClr val="262161"/>
          </a:solidFill>
        </p:spPr>
      </p:pic>
      <p:sp>
        <p:nvSpPr>
          <p:cNvPr id="3" name="Date Placeholder 2">
            <a:extLst>
              <a:ext uri="{FF2B5EF4-FFF2-40B4-BE49-F238E27FC236}">
                <a16:creationId xmlns:a16="http://schemas.microsoft.com/office/drawing/2014/main" id="{CE3F403A-2971-8B43-A118-EF37D6A79906}"/>
              </a:ext>
            </a:extLst>
          </p:cNvPr>
          <p:cNvSpPr>
            <a:spLocks noGrp="1"/>
          </p:cNvSpPr>
          <p:nvPr>
            <p:ph type="dt" sz="half" idx="14"/>
          </p:nvPr>
        </p:nvSpPr>
        <p:spPr/>
        <p:txBody>
          <a:bodyPr/>
          <a:lstStyle/>
          <a:p>
            <a:fld id="{2DECAD26-6C01-3742-9E2C-9C754FDEA0B8}" type="datetime1">
              <a:rPr lang="en-US" smtClean="0"/>
              <a:t>6/18/25</a:t>
            </a:fld>
            <a:endParaRPr lang="en-US"/>
          </a:p>
        </p:txBody>
      </p:sp>
      <p:sp>
        <p:nvSpPr>
          <p:cNvPr id="5" name="Footer Placeholder 4">
            <a:extLst>
              <a:ext uri="{FF2B5EF4-FFF2-40B4-BE49-F238E27FC236}">
                <a16:creationId xmlns:a16="http://schemas.microsoft.com/office/drawing/2014/main" id="{5EAFDC83-7B85-3942-8D51-372976BD291B}"/>
              </a:ext>
            </a:extLst>
          </p:cNvPr>
          <p:cNvSpPr>
            <a:spLocks noGrp="1"/>
          </p:cNvSpPr>
          <p:nvPr>
            <p:ph type="ftr" sz="quarter" idx="15"/>
          </p:nvPr>
        </p:nvSpPr>
        <p:spPr/>
        <p:txBody>
          <a:bodyPr/>
          <a:lstStyle/>
          <a:p>
            <a:endParaRPr lang="en-US" dirty="0"/>
          </a:p>
        </p:txBody>
      </p:sp>
      <p:sp>
        <p:nvSpPr>
          <p:cNvPr id="7" name="Slide Number Placeholder 6">
            <a:extLst>
              <a:ext uri="{FF2B5EF4-FFF2-40B4-BE49-F238E27FC236}">
                <a16:creationId xmlns:a16="http://schemas.microsoft.com/office/drawing/2014/main" id="{F7466A86-A8A4-174C-B76A-184110FED042}"/>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1531076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46A5A1-90F5-5D47-9846-7A92754CC63C}"/>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4"/>
          <a:srcRect/>
          <a:stretch/>
        </p:blipFill>
        <p:spPr>
          <a:xfrm>
            <a:off x="13349613" y="7531058"/>
            <a:ext cx="709192" cy="424102"/>
          </a:xfrm>
          <a:prstGeom prst="rect">
            <a:avLst/>
          </a:prstGeom>
        </p:spPr>
      </p:pic>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C3153832-733C-DC44-9B85-A94E4D76ED14}"/>
              </a:ext>
            </a:extLst>
          </p:cNvPr>
          <p:cNvSpPr>
            <a:spLocks noGrp="1"/>
          </p:cNvSpPr>
          <p:nvPr>
            <p:ph type="dt" sz="half" idx="14"/>
          </p:nvPr>
        </p:nvSpPr>
        <p:spPr/>
        <p:txBody>
          <a:bodyPr/>
          <a:lstStyle/>
          <a:p>
            <a:fld id="{1CBE5826-963A-E94B-9540-B9EBAB9A4697}" type="datetime1">
              <a:rPr lang="en-US" smtClean="0"/>
              <a:t>6/18/25</a:t>
            </a:fld>
            <a:endParaRPr lang="en-US"/>
          </a:p>
        </p:txBody>
      </p:sp>
      <p:sp>
        <p:nvSpPr>
          <p:cNvPr id="4" name="Footer Placeholder 3">
            <a:extLst>
              <a:ext uri="{FF2B5EF4-FFF2-40B4-BE49-F238E27FC236}">
                <a16:creationId xmlns:a16="http://schemas.microsoft.com/office/drawing/2014/main" id="{F9D078AB-DEAD-F743-9F61-1F1A88BD5F26}"/>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865FD768-1FDD-824A-A127-345B20AED234}"/>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31920937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77835-F94E-40D8-A25C-41E31206C0BF}"/>
              </a:ext>
            </a:extLst>
          </p:cNvPr>
          <p:cNvSpPr>
            <a:spLocks noGrp="1"/>
          </p:cNvSpPr>
          <p:nvPr>
            <p:ph type="body" idx="1" hasCustomPrompt="1"/>
          </p:nvPr>
        </p:nvSpPr>
        <p:spPr>
          <a:xfrm>
            <a:off x="783908" y="3774758"/>
            <a:ext cx="8188643" cy="900286"/>
          </a:xfrm>
        </p:spPr>
        <p:txBody>
          <a:bodyPr/>
          <a:lstStyle>
            <a:lvl1pPr marL="0" indent="0">
              <a:buNone/>
              <a:defRPr sz="3360" b="1">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dirty="0"/>
              <a:t>Enter subtitle</a:t>
            </a:r>
          </a:p>
        </p:txBody>
      </p:sp>
      <p:sp>
        <p:nvSpPr>
          <p:cNvPr id="9" name="TextBox 8">
            <a:extLst>
              <a:ext uri="{FF2B5EF4-FFF2-40B4-BE49-F238E27FC236}">
                <a16:creationId xmlns:a16="http://schemas.microsoft.com/office/drawing/2014/main" id="{D943C10C-50C1-4C40-A7AA-882EC5205CAB}"/>
              </a:ext>
            </a:extLst>
          </p:cNvPr>
          <p:cNvSpPr txBox="1"/>
          <p:nvPr userDrawn="1"/>
        </p:nvSpPr>
        <p:spPr>
          <a:xfrm>
            <a:off x="731519" y="2506774"/>
            <a:ext cx="8241030" cy="1107996"/>
          </a:xfrm>
          <a:prstGeom prst="rect">
            <a:avLst/>
          </a:prstGeom>
          <a:noFill/>
        </p:spPr>
        <p:txBody>
          <a:bodyPr wrap="square" lIns="0" rtlCol="0">
            <a:noAutofit/>
          </a:bodyPr>
          <a:lstStyle/>
          <a:p>
            <a:r>
              <a:rPr lang="en-US" sz="5760" dirty="0">
                <a:latin typeface="+mj-lt"/>
              </a:rPr>
              <a:t>Q&amp;A</a:t>
            </a:r>
          </a:p>
        </p:txBody>
      </p:sp>
      <p:sp>
        <p:nvSpPr>
          <p:cNvPr id="2" name="Date Placeholder 1">
            <a:extLst>
              <a:ext uri="{FF2B5EF4-FFF2-40B4-BE49-F238E27FC236}">
                <a16:creationId xmlns:a16="http://schemas.microsoft.com/office/drawing/2014/main" id="{3EE06CC4-EE61-D94D-A01E-571176EEF0E7}"/>
              </a:ext>
            </a:extLst>
          </p:cNvPr>
          <p:cNvSpPr>
            <a:spLocks noGrp="1"/>
          </p:cNvSpPr>
          <p:nvPr>
            <p:ph type="dt" sz="half" idx="14"/>
          </p:nvPr>
        </p:nvSpPr>
        <p:spPr/>
        <p:txBody>
          <a:bodyPr/>
          <a:lstStyle/>
          <a:p>
            <a:fld id="{55E28A41-CD79-2148-8524-1BBFBCBB4033}" type="datetime1">
              <a:rPr lang="en-US" smtClean="0"/>
              <a:t>6/18/25</a:t>
            </a:fld>
            <a:endParaRPr lang="en-US"/>
          </a:p>
        </p:txBody>
      </p:sp>
      <p:sp>
        <p:nvSpPr>
          <p:cNvPr id="4" name="Footer Placeholder 3">
            <a:extLst>
              <a:ext uri="{FF2B5EF4-FFF2-40B4-BE49-F238E27FC236}">
                <a16:creationId xmlns:a16="http://schemas.microsoft.com/office/drawing/2014/main" id="{64B6B885-531C-D045-A68A-3D755C35A5C4}"/>
              </a:ext>
            </a:extLst>
          </p:cNvPr>
          <p:cNvSpPr>
            <a:spLocks noGrp="1"/>
          </p:cNvSpPr>
          <p:nvPr>
            <p:ph type="ftr" sz="quarter" idx="15"/>
          </p:nvPr>
        </p:nvSpPr>
        <p:spPr/>
        <p:txBody>
          <a:bodyPr/>
          <a:lstStyle/>
          <a:p>
            <a:endParaRPr lang="en-US" dirty="0"/>
          </a:p>
        </p:txBody>
      </p:sp>
      <p:sp>
        <p:nvSpPr>
          <p:cNvPr id="5" name="Slide Number Placeholder 4">
            <a:extLst>
              <a:ext uri="{FF2B5EF4-FFF2-40B4-BE49-F238E27FC236}">
                <a16:creationId xmlns:a16="http://schemas.microsoft.com/office/drawing/2014/main" id="{D5CCE80D-9CBB-6040-9C12-F7CD72EDBB27}"/>
              </a:ext>
            </a:extLst>
          </p:cNvPr>
          <p:cNvSpPr>
            <a:spLocks noGrp="1"/>
          </p:cNvSpPr>
          <p:nvPr>
            <p:ph type="sldNum" sz="quarter" idx="16"/>
          </p:nvPr>
        </p:nvSpPr>
        <p:spPr/>
        <p:txBody>
          <a:body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F92F38EC-8B5C-C44C-9ADC-6D78CFEF57A0}"/>
              </a:ext>
            </a:extLst>
          </p:cNvPr>
          <p:cNvPicPr>
            <a:picLocks noChangeAspect="1"/>
          </p:cNvPicPr>
          <p:nvPr userDrawn="1"/>
        </p:nvPicPr>
        <p:blipFill>
          <a:blip r:embed="rId2"/>
          <a:stretch>
            <a:fillRect/>
          </a:stretch>
        </p:blipFill>
        <p:spPr>
          <a:xfrm>
            <a:off x="713232" y="7549286"/>
            <a:ext cx="438912" cy="262308"/>
          </a:xfrm>
          <a:prstGeom prst="rect">
            <a:avLst/>
          </a:prstGeom>
          <a:solidFill>
            <a:srgbClr val="262161"/>
          </a:solidFill>
        </p:spPr>
      </p:pic>
    </p:spTree>
    <p:extLst>
      <p:ext uri="{BB962C8B-B14F-4D97-AF65-F5344CB8AC3E}">
        <p14:creationId xmlns:p14="http://schemas.microsoft.com/office/powerpoint/2010/main" val="2663162832"/>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You">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8CFDF27-7A46-4775-A033-B0B3B9184B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1" y="2141"/>
            <a:ext cx="14626591" cy="8227458"/>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userDrawn="1"/>
        </p:nvSpPr>
        <p:spPr>
          <a:xfrm>
            <a:off x="731519" y="2506774"/>
            <a:ext cx="8241030" cy="1107996"/>
          </a:xfrm>
          <a:prstGeom prst="rect">
            <a:avLst/>
          </a:prstGeom>
          <a:noFill/>
        </p:spPr>
        <p:txBody>
          <a:bodyPr wrap="square" lIns="0" rtlCol="0">
            <a:noAutofit/>
          </a:bodyPr>
          <a:lstStyle/>
          <a:p>
            <a:r>
              <a:rPr lang="en-US" sz="5760" dirty="0">
                <a:solidFill>
                  <a:schemeClr val="tx1"/>
                </a:solidFill>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solidFill>
                  <a:schemeClr val="bg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solidFill>
                  <a:schemeClr val="bg1"/>
                </a:solidFill>
              </a:rPr>
              <a:t>AMAZON CONFIDENTIAL</a:t>
            </a:r>
          </a:p>
          <a:p>
            <a:pPr algn="ctr"/>
            <a:endParaRPr lang="en-US" sz="720" dirty="0">
              <a:solidFill>
                <a:schemeClr val="bg1"/>
              </a:solidFill>
            </a:endParaRPr>
          </a:p>
        </p:txBody>
      </p:sp>
      <p:sp>
        <p:nvSpPr>
          <p:cNvPr id="2" name="Date Placeholder 1">
            <a:extLst>
              <a:ext uri="{FF2B5EF4-FFF2-40B4-BE49-F238E27FC236}">
                <a16:creationId xmlns:a16="http://schemas.microsoft.com/office/drawing/2014/main" id="{E437D709-AC7A-1545-A8FF-EDDB5EDED020}"/>
              </a:ext>
            </a:extLst>
          </p:cNvPr>
          <p:cNvSpPr>
            <a:spLocks noGrp="1"/>
          </p:cNvSpPr>
          <p:nvPr>
            <p:ph type="dt" sz="half" idx="10"/>
          </p:nvPr>
        </p:nvSpPr>
        <p:spPr/>
        <p:txBody>
          <a:bodyPr/>
          <a:lstStyle/>
          <a:p>
            <a:fld id="{8713BD46-EE31-D444-84BF-2280D2B09685}" type="datetime1">
              <a:rPr lang="en-US" smtClean="0"/>
              <a:t>6/18/25</a:t>
            </a:fld>
            <a:endParaRPr lang="en-US"/>
          </a:p>
        </p:txBody>
      </p:sp>
      <p:sp>
        <p:nvSpPr>
          <p:cNvPr id="3" name="Footer Placeholder 2">
            <a:extLst>
              <a:ext uri="{FF2B5EF4-FFF2-40B4-BE49-F238E27FC236}">
                <a16:creationId xmlns:a16="http://schemas.microsoft.com/office/drawing/2014/main" id="{9CE77521-4C36-464F-82D4-8684AFF8624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354B4B0-84F5-324C-88D2-5EF8A05C345E}"/>
              </a:ext>
            </a:extLst>
          </p:cNvPr>
          <p:cNvSpPr>
            <a:spLocks noGrp="1"/>
          </p:cNvSpPr>
          <p:nvPr>
            <p:ph type="sldNum" sz="quarter" idx="12"/>
          </p:nvPr>
        </p:nvSpPr>
        <p:spPr/>
        <p:txBody>
          <a:bodyPr/>
          <a:lstStyle>
            <a:lvl1pPr>
              <a:defRPr>
                <a:solidFill>
                  <a:schemeClr val="tx1"/>
                </a:solidFill>
              </a:defRPr>
            </a:lvl1p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2F979C8B-0B60-1C4C-97DC-7E83CD8892B4}"/>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Tree>
    <p:extLst>
      <p:ext uri="{BB962C8B-B14F-4D97-AF65-F5344CB8AC3E}">
        <p14:creationId xmlns:p14="http://schemas.microsoft.com/office/powerpoint/2010/main" val="4167491328"/>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ankYou2">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246B3C-D374-42E8-A4C4-B0A5A994205C}"/>
              </a:ext>
            </a:extLst>
          </p:cNvPr>
          <p:cNvPicPr>
            <a:picLocks noChangeAspect="1"/>
          </p:cNvPicPr>
          <p:nvPr userDrawn="1"/>
        </p:nvPicPr>
        <p:blipFill>
          <a:blip r:embed="rId2">
            <a:extLst>
              <a:ext uri="{28A0092B-C50C-407E-A947-70E740481C1C}">
                <a14:useLocalDpi xmlns:a14="http://schemas.microsoft.com/office/drawing/2010/main" val="0"/>
              </a:ext>
            </a:extLst>
          </a:blip>
          <a:srcRect l="43" r="43"/>
          <a:stretch/>
        </p:blipFill>
        <p:spPr bwMode="ltGray">
          <a:xfrm>
            <a:off x="-1" y="1"/>
            <a:ext cx="14626742" cy="8229601"/>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userDrawn="1"/>
        </p:nvSpPr>
        <p:spPr>
          <a:xfrm>
            <a:off x="731519" y="2506774"/>
            <a:ext cx="8241030" cy="1107996"/>
          </a:xfrm>
          <a:prstGeom prst="rect">
            <a:avLst/>
          </a:prstGeom>
          <a:noFill/>
        </p:spPr>
        <p:txBody>
          <a:bodyPr wrap="square" lIns="0" rtlCol="0">
            <a:noAutofit/>
          </a:bodyPr>
          <a:lstStyle/>
          <a:p>
            <a:r>
              <a:rPr lang="en-US" sz="5760" dirty="0">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t>© 2022, Amazon </a:t>
            </a:r>
            <a:r>
              <a:rPr lang="en-US" sz="720" dirty="0">
                <a:solidFill>
                  <a:schemeClr val="tx1"/>
                </a:solidFill>
              </a:rPr>
              <a:t>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solidFill>
                  <a:schemeClr val="tx1"/>
                </a:solidFill>
              </a:rPr>
              <a:t>AMAZON CONFIDENTIAL</a:t>
            </a:r>
          </a:p>
          <a:p>
            <a:pPr algn="ctr"/>
            <a:endParaRPr lang="en-US" sz="720" dirty="0"/>
          </a:p>
        </p:txBody>
      </p:sp>
      <p:sp>
        <p:nvSpPr>
          <p:cNvPr id="2" name="Date Placeholder 1">
            <a:extLst>
              <a:ext uri="{FF2B5EF4-FFF2-40B4-BE49-F238E27FC236}">
                <a16:creationId xmlns:a16="http://schemas.microsoft.com/office/drawing/2014/main" id="{C08D9C94-654C-9B40-9214-EC331E788875}"/>
              </a:ext>
            </a:extLst>
          </p:cNvPr>
          <p:cNvSpPr>
            <a:spLocks noGrp="1"/>
          </p:cNvSpPr>
          <p:nvPr>
            <p:ph type="dt" sz="half" idx="10"/>
          </p:nvPr>
        </p:nvSpPr>
        <p:spPr/>
        <p:txBody>
          <a:bodyPr/>
          <a:lstStyle/>
          <a:p>
            <a:fld id="{124D6EBB-415B-7240-A871-D4106BF21AD2}" type="datetime1">
              <a:rPr lang="en-US" smtClean="0"/>
              <a:t>6/18/25</a:t>
            </a:fld>
            <a:endParaRPr lang="en-US"/>
          </a:p>
        </p:txBody>
      </p:sp>
      <p:sp>
        <p:nvSpPr>
          <p:cNvPr id="3" name="Footer Placeholder 2">
            <a:extLst>
              <a:ext uri="{FF2B5EF4-FFF2-40B4-BE49-F238E27FC236}">
                <a16:creationId xmlns:a16="http://schemas.microsoft.com/office/drawing/2014/main" id="{58568C64-E498-0043-96A3-B94FD62B536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E1814D-DC68-944F-A9A8-850689EBA83C}"/>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54197AC1-EB0F-884D-93D8-69C3215C77E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Tree>
    <p:extLst>
      <p:ext uri="{BB962C8B-B14F-4D97-AF65-F5344CB8AC3E}">
        <p14:creationId xmlns:p14="http://schemas.microsoft.com/office/powerpoint/2010/main" val="1825869170"/>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You3">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1E2C7D-813B-4A05-B7BB-C93AB010A6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2" y="-1"/>
            <a:ext cx="14626742" cy="8233714"/>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userDrawn="1"/>
        </p:nvSpPr>
        <p:spPr>
          <a:xfrm>
            <a:off x="731519" y="2506774"/>
            <a:ext cx="8241030" cy="1107996"/>
          </a:xfrm>
          <a:prstGeom prst="rect">
            <a:avLst/>
          </a:prstGeom>
          <a:noFill/>
        </p:spPr>
        <p:txBody>
          <a:bodyPr wrap="square" lIns="0" rtlCol="0">
            <a:noAutofit/>
          </a:bodyPr>
          <a:lstStyle/>
          <a:p>
            <a:r>
              <a:rPr lang="en-US" sz="5760" dirty="0">
                <a:solidFill>
                  <a:schemeClr val="bg1"/>
                </a:solidFill>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solidFill>
                  <a:schemeClr val="tx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solidFill>
                  <a:schemeClr val="tx1"/>
                </a:solidFill>
              </a:rPr>
              <a:t>AMAZON CONFIDENTIAL</a:t>
            </a:r>
          </a:p>
          <a:p>
            <a:pPr algn="ctr"/>
            <a:endParaRPr lang="en-US" sz="720" dirty="0">
              <a:solidFill>
                <a:schemeClr val="tx1"/>
              </a:solidFill>
            </a:endParaRPr>
          </a:p>
        </p:txBody>
      </p:sp>
      <p:sp>
        <p:nvSpPr>
          <p:cNvPr id="2" name="Date Placeholder 1">
            <a:extLst>
              <a:ext uri="{FF2B5EF4-FFF2-40B4-BE49-F238E27FC236}">
                <a16:creationId xmlns:a16="http://schemas.microsoft.com/office/drawing/2014/main" id="{282324EE-9B2B-5A43-86D8-F012DB296DC9}"/>
              </a:ext>
            </a:extLst>
          </p:cNvPr>
          <p:cNvSpPr>
            <a:spLocks noGrp="1"/>
          </p:cNvSpPr>
          <p:nvPr>
            <p:ph type="dt" sz="half" idx="10"/>
          </p:nvPr>
        </p:nvSpPr>
        <p:spPr/>
        <p:txBody>
          <a:bodyPr/>
          <a:lstStyle/>
          <a:p>
            <a:fld id="{83C66DCD-822B-0346-A076-2790D30B6AE9}" type="datetime1">
              <a:rPr lang="en-US" smtClean="0"/>
              <a:t>6/18/25</a:t>
            </a:fld>
            <a:endParaRPr lang="en-US"/>
          </a:p>
        </p:txBody>
      </p:sp>
      <p:sp>
        <p:nvSpPr>
          <p:cNvPr id="3" name="Footer Placeholder 2">
            <a:extLst>
              <a:ext uri="{FF2B5EF4-FFF2-40B4-BE49-F238E27FC236}">
                <a16:creationId xmlns:a16="http://schemas.microsoft.com/office/drawing/2014/main" id="{4D67DB2D-DB94-F248-BD28-9CC7F2EBCA0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CE3B5C-4111-1A43-92BE-8F5FA4A7CF90}"/>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7615977A-9814-1D4F-A128-E19AFA38EB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Tree>
    <p:extLst>
      <p:ext uri="{BB962C8B-B14F-4D97-AF65-F5344CB8AC3E}">
        <p14:creationId xmlns:p14="http://schemas.microsoft.com/office/powerpoint/2010/main" val="1923970850"/>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hankYou3">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E7A6CF-C9B0-455A-8447-826F7A27295E}"/>
              </a:ext>
            </a:extLst>
          </p:cNvPr>
          <p:cNvPicPr>
            <a:picLocks noChangeAspect="1"/>
          </p:cNvPicPr>
          <p:nvPr userDrawn="1"/>
        </p:nvPicPr>
        <p:blipFill>
          <a:blip r:embed="rId2">
            <a:extLst>
              <a:ext uri="{28A0092B-C50C-407E-A947-70E740481C1C}">
                <a14:useLocalDpi xmlns:a14="http://schemas.microsoft.com/office/drawing/2010/main" val="0"/>
              </a:ext>
            </a:extLst>
          </a:blip>
          <a:srcRect t="23" b="23"/>
          <a:stretch/>
        </p:blipFill>
        <p:spPr>
          <a:xfrm>
            <a:off x="-2" y="5140"/>
            <a:ext cx="14626742" cy="8229904"/>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userDrawn="1"/>
        </p:nvSpPr>
        <p:spPr>
          <a:xfrm>
            <a:off x="731519" y="2506774"/>
            <a:ext cx="8241030" cy="1107996"/>
          </a:xfrm>
          <a:prstGeom prst="rect">
            <a:avLst/>
          </a:prstGeom>
          <a:noFill/>
        </p:spPr>
        <p:txBody>
          <a:bodyPr wrap="square" lIns="0" rtlCol="0">
            <a:noAutofit/>
          </a:bodyPr>
          <a:lstStyle/>
          <a:p>
            <a:r>
              <a:rPr lang="en-US" sz="5760" dirty="0">
                <a:solidFill>
                  <a:schemeClr val="bg1"/>
                </a:solidFill>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userDrawn="1"/>
        </p:nvSpPr>
        <p:spPr>
          <a:xfrm>
            <a:off x="5757723" y="7667776"/>
            <a:ext cx="3114955" cy="424732"/>
          </a:xfrm>
          <a:prstGeom prst="rect">
            <a:avLst/>
          </a:prstGeom>
          <a:noFill/>
        </p:spPr>
        <p:txBody>
          <a:bodyPr wrap="none" rtlCol="0">
            <a:spAutoFit/>
          </a:bodyPr>
          <a:lstStyle/>
          <a:p>
            <a:pPr algn="ctr"/>
            <a:r>
              <a:rPr lang="en-US" sz="720" dirty="0">
                <a:solidFill>
                  <a:schemeClr val="bg1"/>
                </a:solidFill>
              </a:rPr>
              <a:t>© 2022, Amazon Web Services, Inc. or its affiliates. All rights reserved. </a:t>
            </a:r>
          </a:p>
          <a:p>
            <a:pPr marL="0" marR="0" lvl="0" indent="0" algn="ctr" defTabSz="1097280" rtl="0" eaLnBrk="1" fontAlgn="auto" latinLnBrk="0" hangingPunct="1">
              <a:lnSpc>
                <a:spcPct val="100000"/>
              </a:lnSpc>
              <a:spcBef>
                <a:spcPts val="0"/>
              </a:spcBef>
              <a:spcAft>
                <a:spcPts val="0"/>
              </a:spcAft>
              <a:buClrTx/>
              <a:buSzTx/>
              <a:buFontTx/>
              <a:buNone/>
              <a:tabLst/>
              <a:defRPr/>
            </a:pPr>
            <a:r>
              <a:rPr lang="en-US" sz="720" dirty="0">
                <a:solidFill>
                  <a:schemeClr val="bg1"/>
                </a:solidFill>
              </a:rPr>
              <a:t>AMAZON CONFIDENTIAL</a:t>
            </a:r>
          </a:p>
          <a:p>
            <a:pPr algn="ctr"/>
            <a:endParaRPr lang="en-US" sz="720" dirty="0">
              <a:solidFill>
                <a:schemeClr val="bg1"/>
              </a:solidFill>
            </a:endParaRPr>
          </a:p>
        </p:txBody>
      </p:sp>
      <p:sp>
        <p:nvSpPr>
          <p:cNvPr id="2" name="Date Placeholder 1">
            <a:extLst>
              <a:ext uri="{FF2B5EF4-FFF2-40B4-BE49-F238E27FC236}">
                <a16:creationId xmlns:a16="http://schemas.microsoft.com/office/drawing/2014/main" id="{65E4CE2D-3EEF-1E47-A0E4-65D80D7F8E04}"/>
              </a:ext>
            </a:extLst>
          </p:cNvPr>
          <p:cNvSpPr>
            <a:spLocks noGrp="1"/>
          </p:cNvSpPr>
          <p:nvPr>
            <p:ph type="dt" sz="half" idx="10"/>
          </p:nvPr>
        </p:nvSpPr>
        <p:spPr/>
        <p:txBody>
          <a:bodyPr/>
          <a:lstStyle/>
          <a:p>
            <a:fld id="{D8AEB955-E7FF-1E42-8A58-9C00237EF536}" type="datetime1">
              <a:rPr lang="en-US" smtClean="0"/>
              <a:t>6/18/25</a:t>
            </a:fld>
            <a:endParaRPr lang="en-US"/>
          </a:p>
        </p:txBody>
      </p:sp>
      <p:sp>
        <p:nvSpPr>
          <p:cNvPr id="3" name="Footer Placeholder 2">
            <a:extLst>
              <a:ext uri="{FF2B5EF4-FFF2-40B4-BE49-F238E27FC236}">
                <a16:creationId xmlns:a16="http://schemas.microsoft.com/office/drawing/2014/main" id="{3596C30B-6AEB-0F41-99B4-4735FC462A3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1E04F47-873D-C04B-9B71-4A2058AEB577}"/>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2" name="Picture 11">
            <a:extLst>
              <a:ext uri="{FF2B5EF4-FFF2-40B4-BE49-F238E27FC236}">
                <a16:creationId xmlns:a16="http://schemas.microsoft.com/office/drawing/2014/main" id="{EA2BB051-B327-4340-8578-C950C494D4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723" y="661708"/>
            <a:ext cx="1203808" cy="720227"/>
          </a:xfrm>
          <a:prstGeom prst="rect">
            <a:avLst/>
          </a:prstGeom>
        </p:spPr>
      </p:pic>
    </p:spTree>
    <p:extLst>
      <p:ext uri="{BB962C8B-B14F-4D97-AF65-F5344CB8AC3E}">
        <p14:creationId xmlns:p14="http://schemas.microsoft.com/office/powerpoint/2010/main" val="1541600583"/>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8E2CE-82E6-2B4B-9754-1864CBDA356F}"/>
              </a:ext>
            </a:extLst>
          </p:cNvPr>
          <p:cNvSpPr>
            <a:spLocks noGrp="1"/>
          </p:cNvSpPr>
          <p:nvPr>
            <p:ph type="dt" sz="half" idx="14"/>
          </p:nvPr>
        </p:nvSpPr>
        <p:spPr/>
        <p:txBody>
          <a:bodyPr/>
          <a:lstStyle/>
          <a:p>
            <a:fld id="{956FA36F-0BA0-3B4C-8A1C-03750387DEF3}" type="datetime1">
              <a:rPr lang="en-US" smtClean="0"/>
              <a:t>6/18/25</a:t>
            </a:fld>
            <a:endParaRPr lang="en-US"/>
          </a:p>
        </p:txBody>
      </p:sp>
      <p:sp>
        <p:nvSpPr>
          <p:cNvPr id="3" name="Footer Placeholder 2">
            <a:extLst>
              <a:ext uri="{FF2B5EF4-FFF2-40B4-BE49-F238E27FC236}">
                <a16:creationId xmlns:a16="http://schemas.microsoft.com/office/drawing/2014/main" id="{EF46858B-BB8C-A14E-A484-43A5DC117E16}"/>
              </a:ext>
            </a:extLst>
          </p:cNvPr>
          <p:cNvSpPr>
            <a:spLocks noGrp="1"/>
          </p:cNvSpPr>
          <p:nvPr>
            <p:ph type="ftr" sz="quarter" idx="15"/>
          </p:nvPr>
        </p:nvSpPr>
        <p:spPr/>
        <p:txBody>
          <a:bodyPr/>
          <a:lstStyle/>
          <a:p>
            <a:endParaRPr lang="en-US" dirty="0"/>
          </a:p>
        </p:txBody>
      </p:sp>
      <p:sp>
        <p:nvSpPr>
          <p:cNvPr id="4" name="Slide Number Placeholder 3">
            <a:extLst>
              <a:ext uri="{FF2B5EF4-FFF2-40B4-BE49-F238E27FC236}">
                <a16:creationId xmlns:a16="http://schemas.microsoft.com/office/drawing/2014/main" id="{51350393-A79A-9C40-866B-A68329B2DE70}"/>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6360690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17AF-F0F9-4F0C-A17A-347677D68E0A}"/>
              </a:ext>
            </a:extLst>
          </p:cNvPr>
          <p:cNvSpPr>
            <a:spLocks noGrp="1"/>
          </p:cNvSpPr>
          <p:nvPr>
            <p:ph type="title" hasCustomPrompt="1"/>
          </p:nvPr>
        </p:nvSpPr>
        <p:spPr>
          <a:xfrm>
            <a:off x="744855" y="1097280"/>
            <a:ext cx="13140692" cy="731520"/>
          </a:xfrm>
        </p:spPr>
        <p:txBody>
          <a:bodyPr anchor="t"/>
          <a:lstStyle>
            <a:lvl1pPr>
              <a:defRPr sz="3840"/>
            </a:lvl1pPr>
          </a:lstStyle>
          <a:p>
            <a:r>
              <a:rPr lang="en-US" dirty="0"/>
              <a:t>Content with caption layout</a:t>
            </a:r>
          </a:p>
        </p:txBody>
      </p:sp>
      <p:sp>
        <p:nvSpPr>
          <p:cNvPr id="3" name="Content Placeholder 2">
            <a:extLst>
              <a:ext uri="{FF2B5EF4-FFF2-40B4-BE49-F238E27FC236}">
                <a16:creationId xmlns:a16="http://schemas.microsoft.com/office/drawing/2014/main" id="{6C576566-CEC8-4063-9FF9-AE08905423D7}"/>
              </a:ext>
            </a:extLst>
          </p:cNvPr>
          <p:cNvSpPr>
            <a:spLocks noGrp="1"/>
          </p:cNvSpPr>
          <p:nvPr>
            <p:ph idx="1" hasCustomPrompt="1"/>
          </p:nvPr>
        </p:nvSpPr>
        <p:spPr>
          <a:xfrm>
            <a:off x="6964680" y="1828800"/>
            <a:ext cx="6920866" cy="5623560"/>
          </a:xfrm>
        </p:spPr>
        <p:txBody>
          <a:bodyPr/>
          <a:lstStyle>
            <a:lvl1pPr marL="0" indent="0">
              <a:buNone/>
              <a:defRPr sz="288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dirty="0"/>
              <a:t>Click the icon to add a chart, table or other graphic</a:t>
            </a:r>
          </a:p>
        </p:txBody>
      </p:sp>
      <p:sp>
        <p:nvSpPr>
          <p:cNvPr id="4" name="Text Placeholder 3">
            <a:extLst>
              <a:ext uri="{FF2B5EF4-FFF2-40B4-BE49-F238E27FC236}">
                <a16:creationId xmlns:a16="http://schemas.microsoft.com/office/drawing/2014/main" id="{893F6125-A1B7-4B8A-ACBB-C0DD9DDBB327}"/>
              </a:ext>
            </a:extLst>
          </p:cNvPr>
          <p:cNvSpPr>
            <a:spLocks noGrp="1"/>
          </p:cNvSpPr>
          <p:nvPr>
            <p:ph type="body" sz="half" idx="2" hasCustomPrompt="1"/>
          </p:nvPr>
        </p:nvSpPr>
        <p:spPr>
          <a:xfrm>
            <a:off x="731520" y="1828801"/>
            <a:ext cx="5745480" cy="5623559"/>
          </a:xfrm>
        </p:spPr>
        <p:txBody>
          <a:bodyPr lIns="0"/>
          <a:lstStyle>
            <a:lvl1pPr marL="0" indent="0">
              <a:spcAft>
                <a:spcPts val="2160"/>
              </a:spcAft>
              <a:buNone/>
              <a:defRPr sz="240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dirty="0"/>
              <a:t>Enter text</a:t>
            </a:r>
          </a:p>
        </p:txBody>
      </p:sp>
      <p:sp>
        <p:nvSpPr>
          <p:cNvPr id="5" name="Date Placeholder 4">
            <a:extLst>
              <a:ext uri="{FF2B5EF4-FFF2-40B4-BE49-F238E27FC236}">
                <a16:creationId xmlns:a16="http://schemas.microsoft.com/office/drawing/2014/main" id="{B63B5E9F-3DD1-F246-85D1-A3485E58CE7E}"/>
              </a:ext>
            </a:extLst>
          </p:cNvPr>
          <p:cNvSpPr>
            <a:spLocks noGrp="1"/>
          </p:cNvSpPr>
          <p:nvPr>
            <p:ph type="dt" sz="half" idx="14"/>
          </p:nvPr>
        </p:nvSpPr>
        <p:spPr/>
        <p:txBody>
          <a:bodyPr/>
          <a:lstStyle/>
          <a:p>
            <a:fld id="{4E0450B4-B2B3-3B45-8C8D-BA9DE6842DEE}" type="datetime1">
              <a:rPr lang="en-US" smtClean="0"/>
              <a:t>6/18/25</a:t>
            </a:fld>
            <a:endParaRPr lang="en-US"/>
          </a:p>
        </p:txBody>
      </p:sp>
      <p:sp>
        <p:nvSpPr>
          <p:cNvPr id="6" name="Footer Placeholder 5">
            <a:extLst>
              <a:ext uri="{FF2B5EF4-FFF2-40B4-BE49-F238E27FC236}">
                <a16:creationId xmlns:a16="http://schemas.microsoft.com/office/drawing/2014/main" id="{295A5778-7A1E-514D-AC2F-3FFE506EA87B}"/>
              </a:ext>
            </a:extLst>
          </p:cNvPr>
          <p:cNvSpPr>
            <a:spLocks noGrp="1"/>
          </p:cNvSpPr>
          <p:nvPr>
            <p:ph type="ftr" sz="quarter" idx="15"/>
          </p:nvPr>
        </p:nvSpPr>
        <p:spPr/>
        <p:txBody>
          <a:bodyPr/>
          <a:lstStyle/>
          <a:p>
            <a:endParaRPr lang="en-US" dirty="0"/>
          </a:p>
        </p:txBody>
      </p:sp>
      <p:sp>
        <p:nvSpPr>
          <p:cNvPr id="7" name="Slide Number Placeholder 6">
            <a:extLst>
              <a:ext uri="{FF2B5EF4-FFF2-40B4-BE49-F238E27FC236}">
                <a16:creationId xmlns:a16="http://schemas.microsoft.com/office/drawing/2014/main" id="{963B1849-45A5-D546-84A7-67AD946B77A3}"/>
              </a:ext>
            </a:extLst>
          </p:cNvPr>
          <p:cNvSpPr>
            <a:spLocks noGrp="1"/>
          </p:cNvSpPr>
          <p:nvPr>
            <p:ph type="sldNum" sz="quarter" idx="16"/>
          </p:nvPr>
        </p:nvSpPr>
        <p:spPr/>
        <p:txBody>
          <a:bodyPr/>
          <a:lstStyle/>
          <a:p>
            <a:fld id="{7834CDD4-D76F-4459-B025-0310E913C243}" type="slidenum">
              <a:rPr lang="en-US" smtClean="0"/>
              <a:pPr/>
              <a:t>‹#›</a:t>
            </a:fld>
            <a:endParaRPr lang="en-US"/>
          </a:p>
        </p:txBody>
      </p:sp>
    </p:spTree>
    <p:extLst>
      <p:ext uri="{BB962C8B-B14F-4D97-AF65-F5344CB8AC3E}">
        <p14:creationId xmlns:p14="http://schemas.microsoft.com/office/powerpoint/2010/main" val="28999646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82F9-1BFF-4597-97C1-0DBDDC0ED0CF}"/>
              </a:ext>
            </a:extLst>
          </p:cNvPr>
          <p:cNvSpPr>
            <a:spLocks noGrp="1"/>
          </p:cNvSpPr>
          <p:nvPr>
            <p:ph type="title" hasCustomPrompt="1"/>
          </p:nvPr>
        </p:nvSpPr>
        <p:spPr/>
        <p:txBody>
          <a:bodyPr/>
          <a:lstStyle>
            <a:lvl1pPr>
              <a:defRPr/>
            </a:lvl1pPr>
          </a:lstStyle>
          <a:p>
            <a:r>
              <a:rPr lang="en-US" dirty="0"/>
              <a:t>Title and vertical text layout (international)</a:t>
            </a:r>
          </a:p>
        </p:txBody>
      </p:sp>
      <p:sp>
        <p:nvSpPr>
          <p:cNvPr id="3" name="Vertical Text Placeholder 2">
            <a:extLst>
              <a:ext uri="{FF2B5EF4-FFF2-40B4-BE49-F238E27FC236}">
                <a16:creationId xmlns:a16="http://schemas.microsoft.com/office/drawing/2014/main" id="{CD60AD46-E5C5-4ED0-A450-0B2DC3F9FF07}"/>
              </a:ext>
            </a:extLst>
          </p:cNvPr>
          <p:cNvSpPr>
            <a:spLocks noGrp="1"/>
          </p:cNvSpPr>
          <p:nvPr>
            <p:ph type="body" orient="vert" idx="1" hasCustomPrompt="1"/>
          </p:nvPr>
        </p:nvSpPr>
        <p:spPr/>
        <p:txBody>
          <a:bodyPr vert="eaVert"/>
          <a:lstStyle>
            <a:lvl1pPr>
              <a:defRPr/>
            </a:lvl1pPr>
          </a:lstStyle>
          <a:p>
            <a:pPr lvl="0"/>
            <a:r>
              <a:rPr lang="en-US" dirty="0"/>
              <a:t>Enter bulleted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109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43C3A-0026-48EB-B5D3-CD08B9EB755E}"/>
              </a:ext>
            </a:extLst>
          </p:cNvPr>
          <p:cNvSpPr>
            <a:spLocks noGrp="1"/>
          </p:cNvSpPr>
          <p:nvPr>
            <p:ph type="title" orient="vert" hasCustomPrompt="1"/>
          </p:nvPr>
        </p:nvSpPr>
        <p:spPr>
          <a:xfrm>
            <a:off x="12405360" y="1097280"/>
            <a:ext cx="1493520" cy="6315074"/>
          </a:xfrm>
        </p:spPr>
        <p:txBody>
          <a:bodyPr vert="eaVert"/>
          <a:lstStyle>
            <a:lvl1pPr>
              <a:defRPr/>
            </a:lvl1pPr>
          </a:lstStyle>
          <a:p>
            <a:r>
              <a:rPr lang="en-US" dirty="0"/>
              <a:t>Vertical title and text layout (international)</a:t>
            </a:r>
          </a:p>
        </p:txBody>
      </p:sp>
      <p:sp>
        <p:nvSpPr>
          <p:cNvPr id="3" name="Vertical Text Placeholder 2">
            <a:extLst>
              <a:ext uri="{FF2B5EF4-FFF2-40B4-BE49-F238E27FC236}">
                <a16:creationId xmlns:a16="http://schemas.microsoft.com/office/drawing/2014/main" id="{037DD4BE-6749-4AD2-A946-E89FB63F5217}"/>
              </a:ext>
            </a:extLst>
          </p:cNvPr>
          <p:cNvSpPr>
            <a:spLocks noGrp="1"/>
          </p:cNvSpPr>
          <p:nvPr>
            <p:ph type="body" orient="vert" idx="1" hasCustomPrompt="1"/>
          </p:nvPr>
        </p:nvSpPr>
        <p:spPr>
          <a:xfrm>
            <a:off x="731520" y="1097279"/>
            <a:ext cx="11673840" cy="6315076"/>
          </a:xfrm>
        </p:spPr>
        <p:txBody>
          <a:bodyPr vert="eaVert"/>
          <a:lstStyle>
            <a:lvl1pPr>
              <a:defRPr/>
            </a:lvl1pPr>
          </a:lstStyle>
          <a:p>
            <a:pPr lvl="0"/>
            <a:r>
              <a:rPr lang="en-US" dirty="0"/>
              <a:t>Enter vertical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616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01584F-EA27-D64C-90F9-D7910057630B}"/>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4"/>
          <a:srcRect/>
          <a:stretch/>
        </p:blipFill>
        <p:spPr>
          <a:xfrm>
            <a:off x="13349613" y="7531058"/>
            <a:ext cx="709192" cy="424102"/>
          </a:xfrm>
          <a:prstGeom prst="rect">
            <a:avLst/>
          </a:prstGeom>
        </p:spPr>
      </p:pic>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Subtitle, and Bullet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F6A-A616-4855-8A42-999BABB9D789}"/>
              </a:ext>
            </a:extLst>
          </p:cNvPr>
          <p:cNvSpPr>
            <a:spLocks noGrp="1"/>
          </p:cNvSpPr>
          <p:nvPr>
            <p:ph type="title" hasCustomPrompt="1"/>
          </p:nvPr>
        </p:nvSpPr>
        <p:spPr/>
        <p:txBody>
          <a:bodyPr/>
          <a:lstStyle>
            <a:lvl1pPr>
              <a:defRPr/>
            </a:lvl1pPr>
          </a:lstStyle>
          <a:p>
            <a:r>
              <a:rPr lang="en-US" dirty="0"/>
              <a:t>Title, subtitle, and bulleted content layout</a:t>
            </a:r>
          </a:p>
        </p:txBody>
      </p:sp>
      <p:sp>
        <p:nvSpPr>
          <p:cNvPr id="3" name="Content Placeholder 2">
            <a:extLst>
              <a:ext uri="{FF2B5EF4-FFF2-40B4-BE49-F238E27FC236}">
                <a16:creationId xmlns:a16="http://schemas.microsoft.com/office/drawing/2014/main" id="{516530F4-49C3-4B56-A4B6-F8DC63912FA9}"/>
              </a:ext>
            </a:extLst>
          </p:cNvPr>
          <p:cNvSpPr>
            <a:spLocks noGrp="1"/>
          </p:cNvSpPr>
          <p:nvPr>
            <p:ph idx="1" hasCustomPrompt="1"/>
          </p:nvPr>
        </p:nvSpPr>
        <p:spPr/>
        <p:txBody>
          <a:bodyPr/>
          <a:lstStyle>
            <a:lvl1pPr>
              <a:defRPr/>
            </a:lvl1pPr>
          </a:lstStyle>
          <a:p>
            <a:pPr lvl="0"/>
            <a:r>
              <a:rPr lang="en-US" dirty="0"/>
              <a:t>Enter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72B94DF-43D0-4F2E-B2F3-6E9D39C01841}"/>
              </a:ext>
            </a:extLst>
          </p:cNvPr>
          <p:cNvSpPr>
            <a:spLocks noGrp="1"/>
          </p:cNvSpPr>
          <p:nvPr>
            <p:ph type="body" sz="quarter" idx="10" hasCustomPrompt="1"/>
          </p:nvPr>
        </p:nvSpPr>
        <p:spPr>
          <a:xfrm>
            <a:off x="320040" y="1234440"/>
            <a:ext cx="13990320" cy="365760"/>
          </a:xfrm>
        </p:spPr>
        <p:txBody>
          <a:bodyPr lIns="109728"/>
          <a:lstStyle>
            <a:lvl1pPr marL="0" indent="0">
              <a:buNone/>
              <a:defRPr sz="1440" b="1" cap="all" spc="360" baseline="0">
                <a:solidFill>
                  <a:schemeClr val="accent1"/>
                </a:solidFill>
              </a:defRPr>
            </a:lvl1pPr>
          </a:lstStyle>
          <a:p>
            <a:pPr lvl="0"/>
            <a:r>
              <a:rPr lang="en-US" dirty="0"/>
              <a:t>Enter subtitle here</a:t>
            </a:r>
          </a:p>
        </p:txBody>
      </p:sp>
    </p:spTree>
    <p:extLst>
      <p:ext uri="{BB962C8B-B14F-4D97-AF65-F5344CB8AC3E}">
        <p14:creationId xmlns:p14="http://schemas.microsoft.com/office/powerpoint/2010/main" val="394960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5="http://schemas.microsoft.com/office/powerpoint/2012/main">
      <p:transition spd="med">
        <p:fade/>
      </p:transition>
    </mc:Fallback>
  </mc:AlternateContent>
  <p:extLst>
    <p:ext uri="{DCECCB84-F9BA-43D5-87BE-67443E8EF086}">
      <p15:sldGuideLst xmlns:p15="http://schemas.microsoft.com/office/powerpoint/2012/main">
        <p15:guide id="1" orient="horz" pos="648">
          <p15:clr>
            <a:srgbClr val="FBAE40"/>
          </p15:clr>
        </p15:guide>
        <p15:guide id="2" orient="horz" pos="840">
          <p15:clr>
            <a:srgbClr val="9FCC3B"/>
          </p15:clr>
        </p15:guide>
        <p15:guide id="3" orient="horz" pos="1128">
          <p15:clr>
            <a:srgbClr val="9FCC3B"/>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AFC4-C295-4329-9F9D-C3F69FAD3506}"/>
              </a:ext>
            </a:extLst>
          </p:cNvPr>
          <p:cNvSpPr>
            <a:spLocks noGrp="1"/>
          </p:cNvSpPr>
          <p:nvPr>
            <p:ph type="title" hasCustomPrompt="1"/>
          </p:nvPr>
        </p:nvSpPr>
        <p:spPr/>
        <p:txBody>
          <a:bodyPr/>
          <a:lstStyle>
            <a:lvl1pPr>
              <a:defRPr/>
            </a:lvl1pPr>
          </a:lstStyle>
          <a:p>
            <a:r>
              <a:rPr lang="en-US" dirty="0"/>
              <a:t>Title and subtitle layout</a:t>
            </a:r>
          </a:p>
        </p:txBody>
      </p:sp>
      <p:sp>
        <p:nvSpPr>
          <p:cNvPr id="4" name="Text Placeholder 3">
            <a:extLst>
              <a:ext uri="{FF2B5EF4-FFF2-40B4-BE49-F238E27FC236}">
                <a16:creationId xmlns:a16="http://schemas.microsoft.com/office/drawing/2014/main" id="{98DC349E-6665-43D9-A78E-58509FAE959E}"/>
              </a:ext>
            </a:extLst>
          </p:cNvPr>
          <p:cNvSpPr>
            <a:spLocks noGrp="1"/>
          </p:cNvSpPr>
          <p:nvPr>
            <p:ph type="body" sz="quarter" idx="10" hasCustomPrompt="1"/>
          </p:nvPr>
        </p:nvSpPr>
        <p:spPr>
          <a:xfrm>
            <a:off x="320040" y="1234440"/>
            <a:ext cx="13990320" cy="365760"/>
          </a:xfrm>
        </p:spPr>
        <p:txBody>
          <a:bodyPr lIns="109728"/>
          <a:lstStyle>
            <a:lvl1pPr marL="0" indent="0">
              <a:buNone/>
              <a:defRPr sz="1440" b="1" cap="all" spc="360" baseline="0">
                <a:solidFill>
                  <a:schemeClr val="accent1"/>
                </a:solidFill>
              </a:defRPr>
            </a:lvl1pPr>
          </a:lstStyle>
          <a:p>
            <a:pPr lvl="0"/>
            <a:r>
              <a:rPr lang="en-US" dirty="0"/>
              <a:t>Enter subtitle here</a:t>
            </a:r>
          </a:p>
        </p:txBody>
      </p:sp>
    </p:spTree>
    <p:extLst>
      <p:ext uri="{BB962C8B-B14F-4D97-AF65-F5344CB8AC3E}">
        <p14:creationId xmlns:p14="http://schemas.microsoft.com/office/powerpoint/2010/main" val="161126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5="http://schemas.microsoft.com/office/powerpoint/2012/main">
      <p:transition spd="med">
        <p:fade/>
      </p:transition>
    </mc:Fallback>
  </mc:AlternateContent>
  <p:extLst>
    <p:ext uri="{DCECCB84-F9BA-43D5-87BE-67443E8EF086}">
      <p15:sldGuideLst xmlns:p15="http://schemas.microsoft.com/office/powerpoint/2012/main">
        <p15:guide id="1" orient="horz" pos="840">
          <p15:clr>
            <a:srgbClr val="9FCC3B"/>
          </p15:clr>
        </p15:guide>
        <p15:guide id="2" orient="horz" pos="648">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49E0-1951-4528-A023-A51C0A4F2CD9}"/>
              </a:ext>
            </a:extLst>
          </p:cNvPr>
          <p:cNvSpPr>
            <a:spLocks noGrp="1"/>
          </p:cNvSpPr>
          <p:nvPr>
            <p:ph type="title" hasCustomPrompt="1"/>
          </p:nvPr>
        </p:nvSpPr>
        <p:spPr>
          <a:xfrm>
            <a:off x="777241" y="2392680"/>
            <a:ext cx="10435590" cy="2331720"/>
          </a:xfrm>
        </p:spPr>
        <p:txBody>
          <a:bodyPr anchor="b"/>
          <a:lstStyle>
            <a:lvl1pPr>
              <a:defRPr sz="5760"/>
            </a:lvl1pPr>
          </a:lstStyle>
          <a:p>
            <a:r>
              <a:rPr lang="en-US" dirty="0"/>
              <a:t>Enter quote here. Reposition quote mark graphics to frame the quote.</a:t>
            </a:r>
          </a:p>
        </p:txBody>
      </p:sp>
      <p:sp>
        <p:nvSpPr>
          <p:cNvPr id="3" name="Text Placeholder 2">
            <a:extLst>
              <a:ext uri="{FF2B5EF4-FFF2-40B4-BE49-F238E27FC236}">
                <a16:creationId xmlns:a16="http://schemas.microsoft.com/office/drawing/2014/main" id="{41FAE163-15F4-4D5E-B813-249BE9960E01}"/>
              </a:ext>
            </a:extLst>
          </p:cNvPr>
          <p:cNvSpPr>
            <a:spLocks noGrp="1"/>
          </p:cNvSpPr>
          <p:nvPr>
            <p:ph type="body" idx="1" hasCustomPrompt="1"/>
          </p:nvPr>
        </p:nvSpPr>
        <p:spPr>
          <a:xfrm>
            <a:off x="777241" y="5684521"/>
            <a:ext cx="10435590" cy="491490"/>
          </a:xfrm>
        </p:spPr>
        <p:txBody>
          <a:bodyPr/>
          <a:lstStyle>
            <a:lvl1pPr marL="0" indent="0" algn="l">
              <a:buNone/>
              <a:defRPr sz="2880" b="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dirty="0"/>
              <a:t>Quoted person’s name</a:t>
            </a:r>
          </a:p>
        </p:txBody>
      </p:sp>
      <p:sp>
        <p:nvSpPr>
          <p:cNvPr id="6" name="Text Placeholder 2">
            <a:extLst>
              <a:ext uri="{FF2B5EF4-FFF2-40B4-BE49-F238E27FC236}">
                <a16:creationId xmlns:a16="http://schemas.microsoft.com/office/drawing/2014/main" id="{0443C66C-2D1D-440D-929C-C83C3F2EF5EF}"/>
              </a:ext>
            </a:extLst>
          </p:cNvPr>
          <p:cNvSpPr>
            <a:spLocks noGrp="1"/>
          </p:cNvSpPr>
          <p:nvPr>
            <p:ph type="body" idx="10" hasCustomPrompt="1"/>
          </p:nvPr>
        </p:nvSpPr>
        <p:spPr>
          <a:xfrm>
            <a:off x="777241" y="6176011"/>
            <a:ext cx="10435590" cy="491490"/>
          </a:xfrm>
        </p:spPr>
        <p:txBody>
          <a:bodyPr/>
          <a:lstStyle>
            <a:lvl1pPr marL="0" indent="0" algn="l">
              <a:buNone/>
              <a:defRPr sz="240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dirty="0"/>
              <a:t>Quoted person’s affiliation</a:t>
            </a:r>
          </a:p>
        </p:txBody>
      </p:sp>
      <p:sp>
        <p:nvSpPr>
          <p:cNvPr id="9" name="Text Placeholder 15">
            <a:extLst>
              <a:ext uri="{FF2B5EF4-FFF2-40B4-BE49-F238E27FC236}">
                <a16:creationId xmlns:a16="http://schemas.microsoft.com/office/drawing/2014/main" id="{4B1ED314-A480-4150-84F1-57FDFE78D1BC}"/>
              </a:ext>
            </a:extLst>
          </p:cNvPr>
          <p:cNvSpPr>
            <a:spLocks noGrp="1"/>
          </p:cNvSpPr>
          <p:nvPr>
            <p:ph type="body" sz="quarter" idx="12" hasCustomPrompt="1"/>
          </p:nvPr>
        </p:nvSpPr>
        <p:spPr>
          <a:xfrm>
            <a:off x="405765" y="2383155"/>
            <a:ext cx="371476" cy="371476"/>
          </a:xfrm>
          <a:blipFill>
            <a:blip r:embed="rId2"/>
            <a:stretch>
              <a:fillRect/>
            </a:stretch>
          </a:blipFill>
        </p:spPr>
        <p:txBody>
          <a:bodyPr/>
          <a:lstStyle>
            <a:lvl1pPr marL="0" indent="0">
              <a:buNone/>
              <a:defRPr sz="120"/>
            </a:lvl1pPr>
            <a:lvl2pPr marL="274320" indent="0">
              <a:buNone/>
              <a:defRPr sz="1200"/>
            </a:lvl2pPr>
            <a:lvl3pPr marL="548640" indent="0">
              <a:buNone/>
              <a:defRPr sz="1200"/>
            </a:lvl3pPr>
            <a:lvl4pPr marL="822960" indent="0">
              <a:buNone/>
              <a:defRPr sz="1200"/>
            </a:lvl4pPr>
            <a:lvl5pPr marL="822960" indent="0">
              <a:buNone/>
              <a:defRPr sz="1200"/>
            </a:lvl5pPr>
          </a:lstStyle>
          <a:p>
            <a:pPr lvl="0"/>
            <a:r>
              <a:rPr lang="en-US" dirty="0"/>
              <a:t> </a:t>
            </a:r>
          </a:p>
        </p:txBody>
      </p:sp>
      <p:sp>
        <p:nvSpPr>
          <p:cNvPr id="10" name="Text Placeholder 15">
            <a:extLst>
              <a:ext uri="{FF2B5EF4-FFF2-40B4-BE49-F238E27FC236}">
                <a16:creationId xmlns:a16="http://schemas.microsoft.com/office/drawing/2014/main" id="{D1FA848D-5EBF-4888-A995-57146FCFF85E}"/>
              </a:ext>
            </a:extLst>
          </p:cNvPr>
          <p:cNvSpPr>
            <a:spLocks noGrp="1"/>
          </p:cNvSpPr>
          <p:nvPr>
            <p:ph type="body" sz="quarter" idx="13" hasCustomPrompt="1"/>
          </p:nvPr>
        </p:nvSpPr>
        <p:spPr>
          <a:xfrm>
            <a:off x="6820924" y="4116542"/>
            <a:ext cx="371476" cy="371476"/>
          </a:xfrm>
          <a:blipFill>
            <a:blip r:embed="rId3"/>
            <a:stretch>
              <a:fillRect/>
            </a:stretch>
          </a:blipFill>
        </p:spPr>
        <p:txBody>
          <a:bodyPr/>
          <a:lstStyle>
            <a:lvl1pPr marL="0" indent="0">
              <a:buNone/>
              <a:defRPr sz="120"/>
            </a:lvl1pPr>
            <a:lvl2pPr marL="274320" indent="0">
              <a:buNone/>
              <a:defRPr sz="1200"/>
            </a:lvl2pPr>
            <a:lvl3pPr marL="548640" indent="0">
              <a:buNone/>
              <a:defRPr sz="1200"/>
            </a:lvl3pPr>
            <a:lvl4pPr marL="822960" indent="0">
              <a:buNone/>
              <a:defRPr sz="1200"/>
            </a:lvl4pPr>
            <a:lvl5pPr marL="822960" indent="0">
              <a:buNone/>
              <a:defRPr sz="1200"/>
            </a:lvl5pPr>
          </a:lstStyle>
          <a:p>
            <a:pPr lvl="0"/>
            <a:r>
              <a:rPr lang="en-US" dirty="0"/>
              <a:t> </a:t>
            </a:r>
          </a:p>
        </p:txBody>
      </p:sp>
    </p:spTree>
    <p:extLst>
      <p:ext uri="{BB962C8B-B14F-4D97-AF65-F5344CB8AC3E}">
        <p14:creationId xmlns:p14="http://schemas.microsoft.com/office/powerpoint/2010/main" val="218609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5="http://schemas.microsoft.com/office/powerpoint/2012/main">
      <p:transition spd="med">
        <p:fade/>
      </p:transition>
    </mc:Fallback>
  </mc:AlternateContent>
  <p:extLst>
    <p:ext uri="{DCECCB84-F9BA-43D5-87BE-67443E8EF086}">
      <p15:sldGuideLst xmlns:p15="http://schemas.microsoft.com/office/powerpoint/2012/main">
        <p15:guide id="1" orient="horz" pos="2976">
          <p15:clr>
            <a:srgbClr val="FBAE40"/>
          </p15:clr>
        </p15:guide>
        <p15:guide id="2" pos="408">
          <p15:clr>
            <a:srgbClr val="FBAE40"/>
          </p15:clr>
        </p15:guide>
        <p15:guide id="3" pos="5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lvl1pPr>
              <a:defRPr>
                <a:solidFill>
                  <a:schemeClr val="bg2"/>
                </a:solidFill>
              </a:defRPr>
            </a:lvl1pPr>
          </a:lstStyle>
          <a:p>
            <a:r>
              <a:rPr lang="en-US"/>
              <a:t>Click icon to add picture</a:t>
            </a:r>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baseline="0">
                <a:solidFill>
                  <a:schemeClr val="bg2"/>
                </a:solidFill>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3349613" y="7531058"/>
            <a:ext cx="709192" cy="424101"/>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21" Type="http://schemas.openxmlformats.org/officeDocument/2006/relationships/slideLayout" Target="../slideLayouts/slideLayout47.xml"/><Relationship Id="rId34" Type="http://schemas.openxmlformats.org/officeDocument/2006/relationships/slideLayout" Target="../slideLayouts/slideLayout60.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38" Type="http://schemas.openxmlformats.org/officeDocument/2006/relationships/image" Target="../media/image11.emf"/><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37" Type="http://schemas.openxmlformats.org/officeDocument/2006/relationships/theme" Target="../theme/theme2.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slideLayout" Target="../slideLayouts/slideLayout6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slideLayout" Target="../slideLayouts/slideLayout61.xml"/><Relationship Id="rId8" Type="http://schemas.openxmlformats.org/officeDocument/2006/relationships/slideLayout" Target="../slideLayouts/slideLayout34.xml"/><Relationship Id="rId3"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2025,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 id="2147483716" r:id="rId25"/>
    <p:sldLayoutId id="2147483756" r:id="rId26"/>
  </p:sldLayoutIdLst>
  <p:txStyles>
    <p:titleStyle>
      <a:lvl1pPr algn="l" defTabSz="731520" rtl="0" eaLnBrk="1" latinLnBrk="0" hangingPunct="1">
        <a:spcBef>
          <a:spcPct val="0"/>
        </a:spcBef>
        <a:buNone/>
        <a:defRPr sz="3800"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bg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bg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bg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bg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bg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CE15D1-06FB-8342-A8BF-01EBADC56F79}"/>
              </a:ext>
            </a:extLst>
          </p:cNvPr>
          <p:cNvPicPr>
            <a:picLocks noChangeAspect="1"/>
          </p:cNvPicPr>
          <p:nvPr userDrawn="1"/>
        </p:nvPicPr>
        <p:blipFill>
          <a:blip r:embed="rId38">
            <a:alphaModFix/>
          </a:blip>
          <a:stretch>
            <a:fillRect/>
          </a:stretch>
        </p:blipFill>
        <p:spPr>
          <a:xfrm>
            <a:off x="714354" y="7550043"/>
            <a:ext cx="438912" cy="264292"/>
          </a:xfrm>
          <a:prstGeom prst="rect">
            <a:avLst/>
          </a:prstGeom>
        </p:spPr>
      </p:pic>
      <p:sp>
        <p:nvSpPr>
          <p:cNvPr id="2" name="Title Placeholder 1">
            <a:extLst>
              <a:ext uri="{FF2B5EF4-FFF2-40B4-BE49-F238E27FC236}">
                <a16:creationId xmlns:a16="http://schemas.microsoft.com/office/drawing/2014/main" id="{2F73374A-1D85-4AF4-93EB-177AFDFEB932}"/>
              </a:ext>
            </a:extLst>
          </p:cNvPr>
          <p:cNvSpPr>
            <a:spLocks noGrp="1"/>
          </p:cNvSpPr>
          <p:nvPr>
            <p:ph type="title"/>
          </p:nvPr>
        </p:nvSpPr>
        <p:spPr>
          <a:xfrm>
            <a:off x="731520" y="1097281"/>
            <a:ext cx="13167360" cy="731521"/>
          </a:xfrm>
          <a:prstGeom prst="rect">
            <a:avLst/>
          </a:prstGeom>
        </p:spPr>
        <p:txBody>
          <a:bodyPr vert="horz" lIns="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29F94A6-4861-47A6-BF4F-FA44CC1AC184}"/>
              </a:ext>
            </a:extLst>
          </p:cNvPr>
          <p:cNvSpPr>
            <a:spLocks noGrp="1"/>
          </p:cNvSpPr>
          <p:nvPr>
            <p:ph type="body" idx="1"/>
          </p:nvPr>
        </p:nvSpPr>
        <p:spPr>
          <a:xfrm>
            <a:off x="731520" y="2423160"/>
            <a:ext cx="13167360" cy="5029200"/>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5372C8A-E0E8-4838-86E4-323ED3D5C715}"/>
              </a:ext>
            </a:extLst>
          </p:cNvPr>
          <p:cNvSpPr>
            <a:spLocks noGrp="1"/>
          </p:cNvSpPr>
          <p:nvPr>
            <p:ph type="dt" sz="half" idx="2"/>
          </p:nvPr>
        </p:nvSpPr>
        <p:spPr>
          <a:xfrm>
            <a:off x="1005840" y="8343901"/>
            <a:ext cx="3291840" cy="438150"/>
          </a:xfrm>
          <a:prstGeom prst="rect">
            <a:avLst/>
          </a:prstGeom>
        </p:spPr>
        <p:txBody>
          <a:bodyPr vert="horz" lIns="91440" tIns="45720" rIns="91440" bIns="45720" rtlCol="0" anchor="ctr"/>
          <a:lstStyle>
            <a:lvl1pPr algn="l">
              <a:defRPr sz="1200">
                <a:solidFill>
                  <a:schemeClr val="tx1"/>
                </a:solidFill>
              </a:defRPr>
            </a:lvl1pPr>
          </a:lstStyle>
          <a:p>
            <a:fld id="{A201F34C-F14B-CE41-A972-0675A263602C}" type="datetime1">
              <a:rPr lang="en-US" smtClean="0"/>
              <a:t>6/18/25</a:t>
            </a:fld>
            <a:endParaRPr lang="en-US"/>
          </a:p>
        </p:txBody>
      </p:sp>
      <p:sp>
        <p:nvSpPr>
          <p:cNvPr id="5" name="Footer Placeholder 4">
            <a:extLst>
              <a:ext uri="{FF2B5EF4-FFF2-40B4-BE49-F238E27FC236}">
                <a16:creationId xmlns:a16="http://schemas.microsoft.com/office/drawing/2014/main" id="{49A42E8C-9050-4E5C-9A6E-BDEAF597EE3E}"/>
              </a:ext>
            </a:extLst>
          </p:cNvPr>
          <p:cNvSpPr>
            <a:spLocks noGrp="1"/>
          </p:cNvSpPr>
          <p:nvPr>
            <p:ph type="ftr" sz="quarter" idx="3"/>
          </p:nvPr>
        </p:nvSpPr>
        <p:spPr>
          <a:xfrm>
            <a:off x="4846320" y="8343901"/>
            <a:ext cx="4937760" cy="43815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6010534-7DDF-46A1-99EF-4E3A14AD3E0B}"/>
              </a:ext>
            </a:extLst>
          </p:cNvPr>
          <p:cNvSpPr>
            <a:spLocks noGrp="1"/>
          </p:cNvSpPr>
          <p:nvPr>
            <p:ph type="sldNum" sz="quarter" idx="4"/>
          </p:nvPr>
        </p:nvSpPr>
        <p:spPr>
          <a:xfrm>
            <a:off x="10715040" y="7547401"/>
            <a:ext cx="3291840" cy="438150"/>
          </a:xfrm>
          <a:prstGeom prst="rect">
            <a:avLst/>
          </a:prstGeom>
        </p:spPr>
        <p:txBody>
          <a:bodyPr vert="horz" lIns="91440" tIns="45720" rIns="91440" bIns="45720" rtlCol="0" anchor="ctr"/>
          <a:lstStyle>
            <a:lvl1pPr algn="r">
              <a:defRPr sz="1080">
                <a:solidFill>
                  <a:schemeClr val="tx1"/>
                </a:solidFill>
              </a:defRPr>
            </a:lvl1pPr>
          </a:lstStyle>
          <a:p>
            <a:fld id="{7834CDD4-D76F-4459-B025-0310E913C243}" type="slidenum">
              <a:rPr lang="en-US" smtClean="0"/>
              <a:pPr/>
              <a:t>‹#›</a:t>
            </a:fld>
            <a:endParaRPr lang="en-US" dirty="0"/>
          </a:p>
        </p:txBody>
      </p:sp>
      <p:sp>
        <p:nvSpPr>
          <p:cNvPr id="9" name="TextBox 8">
            <a:extLst>
              <a:ext uri="{FF2B5EF4-FFF2-40B4-BE49-F238E27FC236}">
                <a16:creationId xmlns:a16="http://schemas.microsoft.com/office/drawing/2014/main" id="{BA3EC4A3-BB2A-4888-85C4-CCFE111A6523}"/>
              </a:ext>
            </a:extLst>
          </p:cNvPr>
          <p:cNvSpPr txBox="1"/>
          <p:nvPr userDrawn="1"/>
        </p:nvSpPr>
        <p:spPr>
          <a:xfrm>
            <a:off x="5769746" y="7667776"/>
            <a:ext cx="3090911" cy="313932"/>
          </a:xfrm>
          <a:prstGeom prst="rect">
            <a:avLst/>
          </a:prstGeom>
          <a:noFill/>
        </p:spPr>
        <p:txBody>
          <a:bodyPr wrap="none" rtlCol="0">
            <a:spAutoFit/>
          </a:bodyPr>
          <a:lstStyle/>
          <a:p>
            <a:pPr algn="ctr"/>
            <a:r>
              <a:rPr lang="en-US" sz="720" dirty="0"/>
              <a:t>© 2022, Amazon Web Services, Inc. or its affiliates. All rights reserved.</a:t>
            </a:r>
          </a:p>
          <a:p>
            <a:pPr algn="ctr"/>
            <a:r>
              <a:rPr lang="en-US" sz="720" dirty="0"/>
              <a:t>AMAZON CONFIDENTIAL</a:t>
            </a:r>
          </a:p>
        </p:txBody>
      </p:sp>
    </p:spTree>
    <p:extLst>
      <p:ext uri="{BB962C8B-B14F-4D97-AF65-F5344CB8AC3E}">
        <p14:creationId xmlns:p14="http://schemas.microsoft.com/office/powerpoint/2010/main" val="318717136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Lst>
  <p:hf hdr="0" ftr="0" dt="0"/>
  <p:txStyles>
    <p:titleStyle>
      <a:lvl1pPr algn="l" defTabSz="1097280" rtl="0" eaLnBrk="1" latinLnBrk="0" hangingPunct="1">
        <a:lnSpc>
          <a:spcPct val="90000"/>
        </a:lnSpc>
        <a:spcBef>
          <a:spcPct val="0"/>
        </a:spcBef>
        <a:buNone/>
        <a:defRPr sz="384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0"/>
        </a:spcBef>
        <a:spcAft>
          <a:spcPts val="1080"/>
        </a:spcAft>
        <a:buClr>
          <a:schemeClr val="tx1"/>
        </a:buClr>
        <a:buSzPct val="90000"/>
        <a:buFont typeface="Amazon Ember" panose="020B0603020204020204" pitchFamily="34" charset="0"/>
        <a:buChar char="•"/>
        <a:defRPr sz="3360" b="0" kern="1200">
          <a:solidFill>
            <a:schemeClr val="tx1"/>
          </a:solidFill>
          <a:latin typeface="+mn-lt"/>
          <a:ea typeface="+mn-ea"/>
          <a:cs typeface="+mn-cs"/>
        </a:defRPr>
      </a:lvl1pPr>
      <a:lvl2pPr marL="548640" indent="-274320" algn="l" defTabSz="1097280" rtl="0" eaLnBrk="1" latinLnBrk="0" hangingPunct="1">
        <a:lnSpc>
          <a:spcPct val="90000"/>
        </a:lnSpc>
        <a:spcBef>
          <a:spcPts val="0"/>
        </a:spcBef>
        <a:spcAft>
          <a:spcPts val="1080"/>
        </a:spcAft>
        <a:buClr>
          <a:schemeClr val="tx1"/>
        </a:buClr>
        <a:buSzPct val="90000"/>
        <a:buFont typeface="Wingdings" panose="05000000000000000000" pitchFamily="2" charset="2"/>
        <a:buChar char="§"/>
        <a:defRPr sz="2880" kern="1200">
          <a:solidFill>
            <a:schemeClr val="tx1"/>
          </a:solidFill>
          <a:latin typeface="+mn-lt"/>
          <a:ea typeface="+mn-ea"/>
          <a:cs typeface="+mn-cs"/>
        </a:defRPr>
      </a:lvl2pPr>
      <a:lvl3pPr marL="877824" indent="-274320" algn="l" defTabSz="1097280" rtl="0" eaLnBrk="1" latinLnBrk="0" hangingPunct="1">
        <a:lnSpc>
          <a:spcPct val="90000"/>
        </a:lnSpc>
        <a:spcBef>
          <a:spcPts val="0"/>
        </a:spcBef>
        <a:spcAft>
          <a:spcPts val="720"/>
        </a:spcAft>
        <a:buClr>
          <a:schemeClr val="tx1"/>
        </a:buClr>
        <a:buFont typeface="Amazon Ember" panose="020B0603020204020204" pitchFamily="34" charset="0"/>
        <a:buChar char="–"/>
        <a:defRPr sz="2400" kern="1200">
          <a:solidFill>
            <a:schemeClr val="tx1"/>
          </a:solidFill>
          <a:latin typeface="+mn-lt"/>
          <a:ea typeface="+mn-ea"/>
          <a:cs typeface="+mn-cs"/>
        </a:defRPr>
      </a:lvl3pPr>
      <a:lvl4pPr marL="1207008" indent="-274320" algn="l" defTabSz="1097280" rtl="0" eaLnBrk="1" latinLnBrk="0" hangingPunct="1">
        <a:lnSpc>
          <a:spcPct val="90000"/>
        </a:lnSpc>
        <a:spcBef>
          <a:spcPts val="0"/>
        </a:spcBef>
        <a:spcAft>
          <a:spcPts val="720"/>
        </a:spcAft>
        <a:buClr>
          <a:schemeClr val="tx1"/>
        </a:buClr>
        <a:buFont typeface="Amazon Ember" panose="020B0603020204020204" pitchFamily="34" charset="0"/>
        <a:buChar char="•"/>
        <a:defRPr sz="2160" kern="1200">
          <a:solidFill>
            <a:schemeClr val="tx1"/>
          </a:solidFill>
          <a:latin typeface="+mn-lt"/>
          <a:ea typeface="+mn-ea"/>
          <a:cs typeface="+mn-cs"/>
        </a:defRPr>
      </a:lvl4pPr>
      <a:lvl5pPr marL="1536192" indent="-274320" algn="l" defTabSz="1097280" rtl="0" eaLnBrk="1" latinLnBrk="0" hangingPunct="1">
        <a:lnSpc>
          <a:spcPct val="90000"/>
        </a:lnSpc>
        <a:spcBef>
          <a:spcPts val="0"/>
        </a:spcBef>
        <a:spcAft>
          <a:spcPts val="720"/>
        </a:spcAft>
        <a:buClr>
          <a:schemeClr val="tx1"/>
        </a:buClr>
        <a:buFont typeface="Amazon Ember" panose="020B0603020204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mazon Ember" panose="020B0603020204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mazon Ember" panose="020B0603020204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mazon Ember" panose="020B0603020204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mazon Ember" panose="020B0603020204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orient="horz" pos="312">
          <p15:clr>
            <a:srgbClr val="F26B43"/>
          </p15:clr>
        </p15:guide>
        <p15:guide id="3" pos="7296">
          <p15:clr>
            <a:srgbClr val="F26B43"/>
          </p15:clr>
        </p15:guide>
        <p15:guide id="4" orient="horz" pos="3912">
          <p15:clr>
            <a:srgbClr val="F26B43"/>
          </p15:clr>
        </p15:guide>
        <p15:guide id="5" orient="horz" pos="576">
          <p15:clr>
            <a:srgbClr val="F26B43"/>
          </p15:clr>
        </p15:guide>
        <p15:guide id="6" orient="horz" pos="960">
          <p15:clr>
            <a:srgbClr val="F26B43"/>
          </p15:clr>
        </p15:guide>
        <p15:guide id="7" orient="horz" pos="1272">
          <p15:clr>
            <a:srgbClr val="F26B43"/>
          </p15:clr>
        </p15:guide>
        <p15:guide id="8"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2471-5CBB-4E21-A1A7-4AA51A94B20D}"/>
              </a:ext>
            </a:extLst>
          </p:cNvPr>
          <p:cNvSpPr>
            <a:spLocks noGrp="1"/>
          </p:cNvSpPr>
          <p:nvPr>
            <p:ph type="ctrTitle"/>
          </p:nvPr>
        </p:nvSpPr>
        <p:spPr>
          <a:xfrm>
            <a:off x="731518" y="2431414"/>
            <a:ext cx="9389944" cy="908556"/>
          </a:xfrm>
        </p:spPr>
        <p:txBody>
          <a:bodyPr/>
          <a:lstStyle/>
          <a:p>
            <a:r>
              <a:rPr lang="en-US" sz="4800" dirty="0">
                <a:solidFill>
                  <a:schemeClr val="tx1"/>
                </a:solidFill>
              </a:rPr>
              <a:t>English Proficiency Evaluator</a:t>
            </a:r>
          </a:p>
        </p:txBody>
      </p:sp>
      <p:sp>
        <p:nvSpPr>
          <p:cNvPr id="3" name="Subtitle 2">
            <a:extLst>
              <a:ext uri="{FF2B5EF4-FFF2-40B4-BE49-F238E27FC236}">
                <a16:creationId xmlns:a16="http://schemas.microsoft.com/office/drawing/2014/main" id="{69E6304F-51E0-4B51-B276-15FC9745E6C5}"/>
              </a:ext>
            </a:extLst>
          </p:cNvPr>
          <p:cNvSpPr>
            <a:spLocks noGrp="1"/>
          </p:cNvSpPr>
          <p:nvPr>
            <p:ph type="subTitle" idx="1"/>
          </p:nvPr>
        </p:nvSpPr>
        <p:spPr/>
        <p:txBody>
          <a:bodyPr/>
          <a:lstStyle/>
          <a:p>
            <a:r>
              <a:rPr lang="en-US" dirty="0">
                <a:solidFill>
                  <a:schemeClr val="tx1"/>
                </a:solidFill>
              </a:rPr>
              <a:t>Solution Demo</a:t>
            </a:r>
          </a:p>
        </p:txBody>
      </p:sp>
      <p:sp>
        <p:nvSpPr>
          <p:cNvPr id="5" name="Text Placeholder 4">
            <a:extLst>
              <a:ext uri="{FF2B5EF4-FFF2-40B4-BE49-F238E27FC236}">
                <a16:creationId xmlns:a16="http://schemas.microsoft.com/office/drawing/2014/main" id="{5D2131E8-AF56-4662-9ED1-7A919BBE9D6B}"/>
              </a:ext>
            </a:extLst>
          </p:cNvPr>
          <p:cNvSpPr>
            <a:spLocks noGrp="1"/>
          </p:cNvSpPr>
          <p:nvPr>
            <p:ph type="body" sz="quarter" idx="11"/>
          </p:nvPr>
        </p:nvSpPr>
        <p:spPr/>
        <p:txBody>
          <a:bodyPr/>
          <a:lstStyle/>
          <a:p>
            <a:r>
              <a:rPr lang="en-US">
                <a:solidFill>
                  <a:schemeClr val="tx1"/>
                </a:solidFill>
              </a:rPr>
              <a:t>Andy </a:t>
            </a:r>
            <a:r>
              <a:rPr lang="en-US" dirty="0">
                <a:solidFill>
                  <a:schemeClr val="tx1"/>
                </a:solidFill>
              </a:rPr>
              <a:t>Orlosky</a:t>
            </a:r>
          </a:p>
        </p:txBody>
      </p:sp>
      <p:sp>
        <p:nvSpPr>
          <p:cNvPr id="6" name="Text Placeholder 5">
            <a:extLst>
              <a:ext uri="{FF2B5EF4-FFF2-40B4-BE49-F238E27FC236}">
                <a16:creationId xmlns:a16="http://schemas.microsoft.com/office/drawing/2014/main" id="{36A98FF8-9C75-461B-820E-3333FD6FBEA8}"/>
              </a:ext>
            </a:extLst>
          </p:cNvPr>
          <p:cNvSpPr>
            <a:spLocks noGrp="1"/>
          </p:cNvSpPr>
          <p:nvPr>
            <p:ph type="body" sz="quarter" idx="12"/>
          </p:nvPr>
        </p:nvSpPr>
        <p:spPr>
          <a:xfrm>
            <a:off x="731518" y="5715001"/>
            <a:ext cx="4556762" cy="1491342"/>
          </a:xfrm>
        </p:spPr>
        <p:txBody>
          <a:bodyPr/>
          <a:lstStyle/>
          <a:p>
            <a:r>
              <a:rPr lang="en-US" dirty="0">
                <a:solidFill>
                  <a:schemeClr val="tx1"/>
                </a:solidFill>
              </a:rPr>
              <a:t>AWS Solutions Architect</a:t>
            </a:r>
          </a:p>
          <a:p>
            <a:r>
              <a:rPr lang="en-US" dirty="0" err="1">
                <a:solidFill>
                  <a:schemeClr val="tx1"/>
                </a:solidFill>
              </a:rPr>
              <a:t>aorlosk@amazon.com</a:t>
            </a:r>
            <a:r>
              <a:rPr lang="en-US" dirty="0">
                <a:solidFill>
                  <a:schemeClr val="tx1"/>
                </a:solidFill>
              </a:rPr>
              <a:t> </a:t>
            </a:r>
          </a:p>
          <a:p>
            <a:endParaRPr lang="en-US" dirty="0">
              <a:solidFill>
                <a:schemeClr val="tx1"/>
              </a:solidFill>
            </a:endParaRPr>
          </a:p>
          <a:p>
            <a:r>
              <a:rPr lang="en-US" dirty="0">
                <a:solidFill>
                  <a:schemeClr val="tx1"/>
                </a:solidFill>
              </a:rPr>
              <a:t>June 18, 2025 </a:t>
            </a:r>
          </a:p>
        </p:txBody>
      </p:sp>
    </p:spTree>
    <p:extLst>
      <p:ext uri="{BB962C8B-B14F-4D97-AF65-F5344CB8AC3E}">
        <p14:creationId xmlns:p14="http://schemas.microsoft.com/office/powerpoint/2010/main" val="37935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B4FCE7-D1B6-D647-9604-276A8FB84684}"/>
              </a:ext>
            </a:extLst>
          </p:cNvPr>
          <p:cNvSpPr>
            <a:spLocks noGrp="1"/>
          </p:cNvSpPr>
          <p:nvPr>
            <p:ph type="title" idx="4294967295"/>
          </p:nvPr>
        </p:nvSpPr>
        <p:spPr>
          <a:xfrm>
            <a:off x="731518" y="2514599"/>
            <a:ext cx="8859838" cy="1489075"/>
          </a:xfrm>
        </p:spPr>
        <p:txBody>
          <a:bodyPr/>
          <a:lstStyle/>
          <a:p>
            <a:r>
              <a:rPr lang="en-US" sz="4400" dirty="0"/>
              <a:t>Thanks! </a:t>
            </a:r>
            <a:br>
              <a:rPr lang="en-US" sz="4400" dirty="0"/>
            </a:br>
            <a:br>
              <a:rPr lang="en-US" sz="4400" dirty="0"/>
            </a:br>
            <a:r>
              <a:rPr lang="en-US" sz="4400" dirty="0"/>
              <a:t>Any Questions?</a:t>
            </a:r>
          </a:p>
        </p:txBody>
      </p:sp>
      <p:sp>
        <p:nvSpPr>
          <p:cNvPr id="2" name="Text Placeholder 4">
            <a:extLst>
              <a:ext uri="{FF2B5EF4-FFF2-40B4-BE49-F238E27FC236}">
                <a16:creationId xmlns:a16="http://schemas.microsoft.com/office/drawing/2014/main" id="{824F740A-B4EA-D939-629B-DB033458E2E7}"/>
              </a:ext>
            </a:extLst>
          </p:cNvPr>
          <p:cNvSpPr txBox="1">
            <a:spLocks/>
          </p:cNvSpPr>
          <p:nvPr/>
        </p:nvSpPr>
        <p:spPr>
          <a:xfrm>
            <a:off x="731518" y="5219655"/>
            <a:ext cx="4556762" cy="443198"/>
          </a:xfrm>
          <a:prstGeom prst="rect">
            <a:avLst/>
          </a:prstGeom>
        </p:spPr>
        <p:txBody>
          <a:bodyPr/>
          <a:lstStyle>
            <a:lvl1pPr marL="0" indent="0" algn="l" defTabSz="731520" rtl="0" eaLnBrk="1" latinLnBrk="0" hangingPunct="1">
              <a:spcBef>
                <a:spcPct val="20000"/>
              </a:spcBef>
              <a:buFontTx/>
              <a:buNone/>
              <a:defRPr sz="2900" b="0" i="0" kern="1200">
                <a:solidFill>
                  <a:schemeClr val="bg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bg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bg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bg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bg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endParaRPr lang="en-US" dirty="0"/>
          </a:p>
        </p:txBody>
      </p:sp>
      <p:sp>
        <p:nvSpPr>
          <p:cNvPr id="3" name="Text Placeholder 5">
            <a:extLst>
              <a:ext uri="{FF2B5EF4-FFF2-40B4-BE49-F238E27FC236}">
                <a16:creationId xmlns:a16="http://schemas.microsoft.com/office/drawing/2014/main" id="{C7157B1B-0577-799C-F5A8-319AAC040FE8}"/>
              </a:ext>
            </a:extLst>
          </p:cNvPr>
          <p:cNvSpPr txBox="1">
            <a:spLocks/>
          </p:cNvSpPr>
          <p:nvPr/>
        </p:nvSpPr>
        <p:spPr>
          <a:xfrm>
            <a:off x="731518" y="4917182"/>
            <a:ext cx="4556762" cy="1491342"/>
          </a:xfrm>
          <a:prstGeom prst="rect">
            <a:avLst/>
          </a:prstGeom>
        </p:spPr>
        <p:txBody>
          <a:bodyPr/>
          <a:lstStyle>
            <a:lvl1pPr marL="0" indent="0" algn="l" defTabSz="731520" rtl="0" eaLnBrk="1" latinLnBrk="0" hangingPunct="1">
              <a:spcBef>
                <a:spcPct val="20000"/>
              </a:spcBef>
              <a:buFontTx/>
              <a:buNone/>
              <a:defRPr sz="2900" b="0" i="0" kern="1200">
                <a:solidFill>
                  <a:schemeClr val="bg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bg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bg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bg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bg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400" dirty="0"/>
              <a:t>Andrew Orlosky</a:t>
            </a:r>
          </a:p>
          <a:p>
            <a:r>
              <a:rPr lang="en-US" sz="2400" dirty="0"/>
              <a:t>AWS Solutions Architect</a:t>
            </a:r>
          </a:p>
          <a:p>
            <a:r>
              <a:rPr lang="en-US" sz="2400" dirty="0" err="1"/>
              <a:t>aorlosk@amazon.com</a:t>
            </a:r>
            <a:r>
              <a:rPr lang="en-US" sz="2400" dirty="0"/>
              <a:t> </a:t>
            </a:r>
          </a:p>
          <a:p>
            <a:endParaRPr lang="en-US" sz="2400" dirty="0"/>
          </a:p>
        </p:txBody>
      </p:sp>
      <p:pic>
        <p:nvPicPr>
          <p:cNvPr id="1026" name="Picture 2" descr="Amazon Cloud Services – Prajan's Tech Solutions">
            <a:extLst>
              <a:ext uri="{FF2B5EF4-FFF2-40B4-BE49-F238E27FC236}">
                <a16:creationId xmlns:a16="http://schemas.microsoft.com/office/drawing/2014/main" id="{6AAB343D-B0B7-DF78-8385-081C92AEF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576" y="2120900"/>
            <a:ext cx="6565900"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2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6884-1921-A64C-93A7-E8F4CF1258CA}"/>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B126AE9C-C78D-4645-92D1-FD63960E7A7D}"/>
              </a:ext>
            </a:extLst>
          </p:cNvPr>
          <p:cNvSpPr>
            <a:spLocks noGrp="1"/>
          </p:cNvSpPr>
          <p:nvPr>
            <p:ph type="body" sz="quarter" idx="10"/>
          </p:nvPr>
        </p:nvSpPr>
        <p:spPr/>
        <p:txBody>
          <a:bodyPr/>
          <a:lstStyle/>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Review Current Business Challenges</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English Proficiency Evaluator Tool Demo</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Architectural Overview</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Pricing Estimates</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Next Steps</a:t>
            </a:r>
          </a:p>
        </p:txBody>
      </p:sp>
    </p:spTree>
    <p:extLst>
      <p:ext uri="{BB962C8B-B14F-4D97-AF65-F5344CB8AC3E}">
        <p14:creationId xmlns:p14="http://schemas.microsoft.com/office/powerpoint/2010/main" val="116896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CB1C933-3771-A14A-B89A-E6D9846D5BEC}"/>
              </a:ext>
            </a:extLst>
          </p:cNvPr>
          <p:cNvSpPr>
            <a:spLocks noGrp="1"/>
          </p:cNvSpPr>
          <p:nvPr>
            <p:ph type="title"/>
          </p:nvPr>
        </p:nvSpPr>
        <p:spPr>
          <a:xfrm>
            <a:off x="548639" y="407845"/>
            <a:ext cx="13510260" cy="993392"/>
          </a:xfrm>
        </p:spPr>
        <p:txBody>
          <a:bodyPr/>
          <a:lstStyle/>
          <a:p>
            <a:r>
              <a:rPr lang="en-US" dirty="0"/>
              <a:t>Current Challenges</a:t>
            </a:r>
          </a:p>
        </p:txBody>
      </p:sp>
      <p:sp>
        <p:nvSpPr>
          <p:cNvPr id="2" name="TextBox 1">
            <a:extLst>
              <a:ext uri="{FF2B5EF4-FFF2-40B4-BE49-F238E27FC236}">
                <a16:creationId xmlns:a16="http://schemas.microsoft.com/office/drawing/2014/main" id="{8D92B8D6-E2E7-EC90-D8B5-2019D160F67E}"/>
              </a:ext>
            </a:extLst>
          </p:cNvPr>
          <p:cNvSpPr txBox="1"/>
          <p:nvPr/>
        </p:nvSpPr>
        <p:spPr>
          <a:xfrm>
            <a:off x="548639" y="1252385"/>
            <a:ext cx="13510260" cy="8422819"/>
          </a:xfrm>
          <a:prstGeom prst="rect">
            <a:avLst/>
          </a:prstGeom>
          <a:noFill/>
        </p:spPr>
        <p:txBody>
          <a:bodyPr wrap="square" rtlCol="0">
            <a:spAutoFit/>
          </a:bodyPr>
          <a:lstStyle/>
          <a:p>
            <a:pPr marL="457200" indent="-457200">
              <a:spcBef>
                <a:spcPts val="375"/>
              </a:spcBef>
              <a:spcAft>
                <a:spcPts val="375"/>
              </a:spcAft>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Evaluate High Stakes English Speaking Exams for Proficiency</a:t>
            </a:r>
          </a:p>
          <a:p>
            <a:pPr marL="1188720" lvl="1" indent="-457200">
              <a:spcBef>
                <a:spcPts val="375"/>
              </a:spcBef>
              <a:spcAft>
                <a:spcPts val="375"/>
              </a:spcAft>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 CEFR standard (Common European Framework of Reference for Languages) for evaluation </a:t>
            </a:r>
          </a:p>
          <a:p>
            <a:pPr marL="1188720" lvl="1" indent="-457200">
              <a:spcBef>
                <a:spcPts val="375"/>
              </a:spcBef>
              <a:spcAft>
                <a:spcPts val="375"/>
              </a:spcAft>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 Reference Levels from beginner to mastery (A1 – C2)</a:t>
            </a:r>
          </a:p>
          <a:p>
            <a:pPr>
              <a:spcBef>
                <a:spcPts val="375"/>
              </a:spcBef>
              <a:spcAft>
                <a:spcPts val="375"/>
              </a:spcAft>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spcBef>
                <a:spcPts val="375"/>
              </a:spcBef>
              <a:spcAft>
                <a:spcPts val="375"/>
              </a:spcAft>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Provide Transcription of Assessment for Compliance</a:t>
            </a:r>
          </a:p>
          <a:p>
            <a:pPr marL="457200" indent="-457200">
              <a:spcBef>
                <a:spcPts val="375"/>
              </a:spcBef>
              <a:spcAft>
                <a:spcPts val="375"/>
              </a:spcAft>
              <a:buFont typeface="Arial" panose="020B0604020202020204" pitchFamily="34" charset="0"/>
              <a:buChar char="•"/>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spcBef>
                <a:spcPts val="375"/>
              </a:spcBef>
              <a:spcAft>
                <a:spcPts val="375"/>
              </a:spcAft>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Agility of Model Selection for Best Performance</a:t>
            </a:r>
          </a:p>
          <a:p>
            <a:pPr>
              <a:spcBef>
                <a:spcPts val="375"/>
              </a:spcBef>
              <a:spcAft>
                <a:spcPts val="375"/>
              </a:spcAft>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lgn="l">
              <a:spcBef>
                <a:spcPts val="375"/>
              </a:spcBef>
              <a:spcAft>
                <a:spcPts val="375"/>
              </a:spcAft>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Heavy Traffic During Exam Seasons</a:t>
            </a:r>
          </a:p>
          <a:p>
            <a:pPr marL="457200" indent="-457200" algn="l">
              <a:spcBef>
                <a:spcPts val="375"/>
              </a:spcBef>
              <a:spcAft>
                <a:spcPts val="375"/>
              </a:spcAft>
              <a:buFont typeface="Arial" panose="020B0604020202020204" pitchFamily="34" charset="0"/>
              <a:buChar char="•"/>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spcBef>
                <a:spcPts val="375"/>
              </a:spcBef>
              <a:spcAft>
                <a:spcPts val="375"/>
              </a:spcAft>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Following Responsible AI Best Practices</a:t>
            </a:r>
          </a:p>
          <a:p>
            <a:pPr marL="457200" indent="-457200" algn="l">
              <a:spcBef>
                <a:spcPts val="375"/>
              </a:spcBef>
              <a:spcAft>
                <a:spcPts val="375"/>
              </a:spcAft>
              <a:buFont typeface="Arial" panose="020B0604020202020204" pitchFamily="34" charset="0"/>
              <a:buChar char="•"/>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75"/>
              </a:spcBef>
              <a:spcAft>
                <a:spcPts val="375"/>
              </a:spcAft>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lgn="l">
              <a:spcBef>
                <a:spcPts val="375"/>
              </a:spcBef>
              <a:spcAft>
                <a:spcPts val="375"/>
              </a:spcAft>
              <a:buFont typeface="Arial" panose="020B0604020202020204" pitchFamily="34" charset="0"/>
              <a:buChar char="•"/>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l">
              <a:spcBef>
                <a:spcPts val="375"/>
              </a:spcBef>
              <a:spcAft>
                <a:spcPts val="375"/>
              </a:spcAft>
            </a:pPr>
            <a:endParaRPr lang="en-US" sz="2800" b="0" i="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9303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9DC5-BFB4-5D9F-492F-08098656090B}"/>
              </a:ext>
            </a:extLst>
          </p:cNvPr>
          <p:cNvSpPr>
            <a:spLocks noGrp="1"/>
          </p:cNvSpPr>
          <p:nvPr>
            <p:ph type="title"/>
          </p:nvPr>
        </p:nvSpPr>
        <p:spPr/>
        <p:txBody>
          <a:bodyPr/>
          <a:lstStyle/>
          <a:p>
            <a:r>
              <a:rPr lang="en-US" dirty="0"/>
              <a:t>English Proficiency Evaluator Demo!</a:t>
            </a:r>
          </a:p>
        </p:txBody>
      </p:sp>
      <p:pic>
        <p:nvPicPr>
          <p:cNvPr id="4" name="Picture 3">
            <a:extLst>
              <a:ext uri="{FF2B5EF4-FFF2-40B4-BE49-F238E27FC236}">
                <a16:creationId xmlns:a16="http://schemas.microsoft.com/office/drawing/2014/main" id="{3D7E7E7D-7FD6-D488-2A05-31BB5531BAA0}"/>
              </a:ext>
            </a:extLst>
          </p:cNvPr>
          <p:cNvPicPr>
            <a:picLocks noChangeAspect="1"/>
          </p:cNvPicPr>
          <p:nvPr/>
        </p:nvPicPr>
        <p:blipFill>
          <a:blip r:embed="rId3"/>
          <a:stretch>
            <a:fillRect/>
          </a:stretch>
        </p:blipFill>
        <p:spPr>
          <a:xfrm>
            <a:off x="3967844" y="1177290"/>
            <a:ext cx="6435789" cy="6338767"/>
          </a:xfrm>
          <a:prstGeom prst="rect">
            <a:avLst/>
          </a:prstGeom>
        </p:spPr>
      </p:pic>
    </p:spTree>
    <p:extLst>
      <p:ext uri="{BB962C8B-B14F-4D97-AF65-F5344CB8AC3E}">
        <p14:creationId xmlns:p14="http://schemas.microsoft.com/office/powerpoint/2010/main" val="326209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2FE8-D60B-2A34-C8FC-4E8E8BBC233A}"/>
              </a:ext>
            </a:extLst>
          </p:cNvPr>
          <p:cNvSpPr>
            <a:spLocks noGrp="1"/>
          </p:cNvSpPr>
          <p:nvPr>
            <p:ph type="title"/>
          </p:nvPr>
        </p:nvSpPr>
        <p:spPr/>
        <p:txBody>
          <a:bodyPr/>
          <a:lstStyle/>
          <a:p>
            <a:r>
              <a:rPr lang="en-US" dirty="0"/>
              <a:t>Key Services</a:t>
            </a:r>
          </a:p>
        </p:txBody>
      </p:sp>
      <p:pic>
        <p:nvPicPr>
          <p:cNvPr id="4" name="Graphic 20">
            <a:extLst>
              <a:ext uri="{FF2B5EF4-FFF2-40B4-BE49-F238E27FC236}">
                <a16:creationId xmlns:a16="http://schemas.microsoft.com/office/drawing/2014/main" id="{0C999E34-1AFF-BFEC-0B36-C32338B50097}"/>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298349" y="2596243"/>
            <a:ext cx="1829026" cy="182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10">
            <a:extLst>
              <a:ext uri="{FF2B5EF4-FFF2-40B4-BE49-F238E27FC236}">
                <a16:creationId xmlns:a16="http://schemas.microsoft.com/office/drawing/2014/main" id="{6175FB55-26A2-1854-32FF-1D420552618C}"/>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5965145" y="2596241"/>
            <a:ext cx="1829025" cy="18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8" descr="Amazon Bedrock service icon.">
            <a:extLst>
              <a:ext uri="{FF2B5EF4-FFF2-40B4-BE49-F238E27FC236}">
                <a16:creationId xmlns:a16="http://schemas.microsoft.com/office/drawing/2014/main" id="{51AFB567-DA76-047D-8A3C-9A2B2109D13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344377" y="2596242"/>
            <a:ext cx="1829024" cy="1829024"/>
          </a:xfrm>
          <a:prstGeom prst="rect">
            <a:avLst/>
          </a:prstGeom>
        </p:spPr>
      </p:pic>
      <p:sp>
        <p:nvSpPr>
          <p:cNvPr id="10" name="TextBox 9">
            <a:extLst>
              <a:ext uri="{FF2B5EF4-FFF2-40B4-BE49-F238E27FC236}">
                <a16:creationId xmlns:a16="http://schemas.microsoft.com/office/drawing/2014/main" id="{02F7EF75-0285-39C6-8C5C-8989FE1974D6}"/>
              </a:ext>
            </a:extLst>
          </p:cNvPr>
          <p:cNvSpPr txBox="1"/>
          <p:nvPr/>
        </p:nvSpPr>
        <p:spPr>
          <a:xfrm>
            <a:off x="5812806" y="4691756"/>
            <a:ext cx="2335151" cy="400110"/>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sp>
        <p:nvSpPr>
          <p:cNvPr id="11" name="TextBox 10">
            <a:extLst>
              <a:ext uri="{FF2B5EF4-FFF2-40B4-BE49-F238E27FC236}">
                <a16:creationId xmlns:a16="http://schemas.microsoft.com/office/drawing/2014/main" id="{05509EC3-622C-C669-9106-F10ED6379977}"/>
              </a:ext>
            </a:extLst>
          </p:cNvPr>
          <p:cNvSpPr txBox="1"/>
          <p:nvPr/>
        </p:nvSpPr>
        <p:spPr>
          <a:xfrm>
            <a:off x="979549" y="4691756"/>
            <a:ext cx="2678051" cy="400110"/>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Transcribe</a:t>
            </a:r>
          </a:p>
        </p:txBody>
      </p:sp>
      <p:sp>
        <p:nvSpPr>
          <p:cNvPr id="12" name="TextBox 11">
            <a:extLst>
              <a:ext uri="{FF2B5EF4-FFF2-40B4-BE49-F238E27FC236}">
                <a16:creationId xmlns:a16="http://schemas.microsoft.com/office/drawing/2014/main" id="{7FC12D9E-521B-80CD-43A5-3D20582F2E03}"/>
              </a:ext>
            </a:extLst>
          </p:cNvPr>
          <p:cNvSpPr txBox="1"/>
          <p:nvPr/>
        </p:nvSpPr>
        <p:spPr>
          <a:xfrm>
            <a:off x="9960263" y="4691756"/>
            <a:ext cx="264539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Bedrock</a:t>
            </a:r>
          </a:p>
        </p:txBody>
      </p:sp>
    </p:spTree>
    <p:extLst>
      <p:ext uri="{BB962C8B-B14F-4D97-AF65-F5344CB8AC3E}">
        <p14:creationId xmlns:p14="http://schemas.microsoft.com/office/powerpoint/2010/main" val="20908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D69A-CCCA-3601-14BF-EF860BACA67B}"/>
              </a:ext>
            </a:extLst>
          </p:cNvPr>
          <p:cNvSpPr>
            <a:spLocks noGrp="1"/>
          </p:cNvSpPr>
          <p:nvPr>
            <p:ph type="title"/>
          </p:nvPr>
        </p:nvSpPr>
        <p:spPr>
          <a:xfrm>
            <a:off x="548640" y="376403"/>
            <a:ext cx="13510260" cy="993392"/>
          </a:xfrm>
        </p:spPr>
        <p:txBody>
          <a:bodyPr/>
          <a:lstStyle/>
          <a:p>
            <a:r>
              <a:rPr lang="en-US" dirty="0"/>
              <a:t>Architecture Overview</a:t>
            </a:r>
          </a:p>
        </p:txBody>
      </p:sp>
      <p:sp>
        <p:nvSpPr>
          <p:cNvPr id="9" name="Rectangle 8">
            <a:extLst>
              <a:ext uri="{FF2B5EF4-FFF2-40B4-BE49-F238E27FC236}">
                <a16:creationId xmlns:a16="http://schemas.microsoft.com/office/drawing/2014/main" id="{0B461E70-49A7-0C90-F444-333725FA5FE0}"/>
              </a:ext>
            </a:extLst>
          </p:cNvPr>
          <p:cNvSpPr/>
          <p:nvPr/>
        </p:nvSpPr>
        <p:spPr>
          <a:xfrm>
            <a:off x="7182464" y="1330519"/>
            <a:ext cx="1607574" cy="12949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71B89EE-BAE1-D4F6-389E-9A786396269A}"/>
              </a:ext>
            </a:extLst>
          </p:cNvPr>
          <p:cNvPicPr>
            <a:picLocks noChangeAspect="1"/>
          </p:cNvPicPr>
          <p:nvPr/>
        </p:nvPicPr>
        <p:blipFill>
          <a:blip r:embed="rId3"/>
          <a:stretch>
            <a:fillRect/>
          </a:stretch>
        </p:blipFill>
        <p:spPr>
          <a:xfrm>
            <a:off x="1296338" y="975392"/>
            <a:ext cx="9540815" cy="6278815"/>
          </a:xfrm>
          <a:prstGeom prst="rect">
            <a:avLst/>
          </a:prstGeom>
        </p:spPr>
      </p:pic>
    </p:spTree>
    <p:extLst>
      <p:ext uri="{BB962C8B-B14F-4D97-AF65-F5344CB8AC3E}">
        <p14:creationId xmlns:p14="http://schemas.microsoft.com/office/powerpoint/2010/main" val="422152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4124-DF50-2333-9AE3-5FE920C97A7A}"/>
              </a:ext>
            </a:extLst>
          </p:cNvPr>
          <p:cNvSpPr>
            <a:spLocks noGrp="1"/>
          </p:cNvSpPr>
          <p:nvPr>
            <p:ph type="title"/>
          </p:nvPr>
        </p:nvSpPr>
        <p:spPr>
          <a:xfrm>
            <a:off x="548640" y="183897"/>
            <a:ext cx="13510260" cy="1147909"/>
          </a:xfrm>
        </p:spPr>
        <p:txBody>
          <a:bodyPr/>
          <a:lstStyle/>
          <a:p>
            <a:r>
              <a:rPr lang="en-US" dirty="0"/>
              <a:t>AWS Step Functions Overview</a:t>
            </a:r>
            <a:br>
              <a:rPr lang="en-US" dirty="0"/>
            </a:br>
            <a:br>
              <a:rPr lang="en-US" sz="1400" dirty="0"/>
            </a:br>
            <a:r>
              <a:rPr lang="en-US" sz="1400" dirty="0"/>
              <a:t>This is an architectural representation of how Amazon Personalize trains a recommendation engine on custom data.</a:t>
            </a:r>
          </a:p>
        </p:txBody>
      </p:sp>
      <p:sp>
        <p:nvSpPr>
          <p:cNvPr id="31" name="Oval 30">
            <a:extLst>
              <a:ext uri="{FF2B5EF4-FFF2-40B4-BE49-F238E27FC236}">
                <a16:creationId xmlns:a16="http://schemas.microsoft.com/office/drawing/2014/main" id="{73C1E632-9153-61CF-F430-AAB8ED5D53BE}"/>
              </a:ext>
            </a:extLst>
          </p:cNvPr>
          <p:cNvSpPr>
            <a:spLocks noChangeAspect="1"/>
          </p:cNvSpPr>
          <p:nvPr/>
        </p:nvSpPr>
        <p:spPr bwMode="auto">
          <a:xfrm>
            <a:off x="1262412" y="2332938"/>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1</a:t>
            </a:r>
          </a:p>
        </p:txBody>
      </p:sp>
      <p:sp>
        <p:nvSpPr>
          <p:cNvPr id="32" name="Oval 31">
            <a:extLst>
              <a:ext uri="{FF2B5EF4-FFF2-40B4-BE49-F238E27FC236}">
                <a16:creationId xmlns:a16="http://schemas.microsoft.com/office/drawing/2014/main" id="{C3A1E051-1572-2221-7006-79E58FFE9379}"/>
              </a:ext>
            </a:extLst>
          </p:cNvPr>
          <p:cNvSpPr>
            <a:spLocks noChangeAspect="1"/>
          </p:cNvSpPr>
          <p:nvPr/>
        </p:nvSpPr>
        <p:spPr bwMode="auto">
          <a:xfrm>
            <a:off x="1280744" y="3431010"/>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2</a:t>
            </a:r>
          </a:p>
        </p:txBody>
      </p:sp>
      <p:sp>
        <p:nvSpPr>
          <p:cNvPr id="33" name="object 12">
            <a:extLst>
              <a:ext uri="{FF2B5EF4-FFF2-40B4-BE49-F238E27FC236}">
                <a16:creationId xmlns:a16="http://schemas.microsoft.com/office/drawing/2014/main" id="{4283E711-F01E-DA10-BC41-44FD5596E668}"/>
              </a:ext>
            </a:extLst>
          </p:cNvPr>
          <p:cNvSpPr txBox="1">
            <a:spLocks/>
          </p:cNvSpPr>
          <p:nvPr/>
        </p:nvSpPr>
        <p:spPr>
          <a:xfrm>
            <a:off x="1194995" y="1656760"/>
            <a:ext cx="1721340" cy="330219"/>
          </a:xfrm>
          <a:prstGeom prst="rect">
            <a:avLst/>
          </a:prstGeom>
        </p:spPr>
        <p:txBody>
          <a:bodyPr vert="horz" wrap="square" lIns="0" tIns="52705" rIns="0" bIns="0" rtlCol="0">
            <a:spAutoFit/>
          </a:bodyPr>
          <a:lstStyle>
            <a:lvl1pPr>
              <a:defRPr sz="2800" b="1" i="0">
                <a:solidFill>
                  <a:srgbClr val="232F3C"/>
                </a:solidFill>
                <a:latin typeface="Amazon Ember"/>
                <a:ea typeface="+mj-ea"/>
                <a:cs typeface="Amazon Ember"/>
              </a:defRPr>
            </a:lvl1pPr>
          </a:lstStyle>
          <a:p>
            <a:pPr marL="12700">
              <a:spcBef>
                <a:spcPts val="415"/>
              </a:spcBef>
            </a:pPr>
            <a:r>
              <a:rPr lang="en-US" sz="1800" b="0" dirty="0">
                <a:solidFill>
                  <a:schemeClr val="bg2"/>
                </a:solidFill>
              </a:rPr>
              <a:t>Steps</a:t>
            </a:r>
          </a:p>
        </p:txBody>
      </p:sp>
      <p:sp>
        <p:nvSpPr>
          <p:cNvPr id="35" name="Oval 34">
            <a:extLst>
              <a:ext uri="{FF2B5EF4-FFF2-40B4-BE49-F238E27FC236}">
                <a16:creationId xmlns:a16="http://schemas.microsoft.com/office/drawing/2014/main" id="{DD82F9E6-8610-6022-2CFF-0D12C5326F40}"/>
              </a:ext>
            </a:extLst>
          </p:cNvPr>
          <p:cNvSpPr>
            <a:spLocks noChangeAspect="1"/>
          </p:cNvSpPr>
          <p:nvPr/>
        </p:nvSpPr>
        <p:spPr bwMode="auto">
          <a:xfrm>
            <a:off x="1278691" y="4448909"/>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35FD19ED-00A2-9FBF-ECE9-717836C736AD}"/>
              </a:ext>
            </a:extLst>
          </p:cNvPr>
          <p:cNvSpPr txBox="1"/>
          <p:nvPr/>
        </p:nvSpPr>
        <p:spPr>
          <a:xfrm>
            <a:off x="1642191" y="3431010"/>
            <a:ext cx="4305219" cy="923330"/>
          </a:xfrm>
          <a:prstGeom prst="rect">
            <a:avLst/>
          </a:prstGeom>
          <a:noFill/>
        </p:spPr>
        <p:txBody>
          <a:bodyPr wrap="square" rtlCol="0">
            <a:spAutoFit/>
          </a:bodyPr>
          <a:lstStyle/>
          <a:p>
            <a:r>
              <a:rPr lang="en-US" sz="1800" dirty="0">
                <a:solidFill>
                  <a:schemeClr val="bg2"/>
                </a:solidFill>
              </a:rPr>
              <a:t>Once complete, AWS Lambda function formats transcription output into a speaker transcription text file.</a:t>
            </a:r>
            <a:endParaRPr lang="en-US" sz="1800" b="1" dirty="0">
              <a:solidFill>
                <a:schemeClr val="bg2"/>
              </a:solidFill>
            </a:endParaRPr>
          </a:p>
        </p:txBody>
      </p:sp>
      <p:sp>
        <p:nvSpPr>
          <p:cNvPr id="38" name="TextBox 37">
            <a:extLst>
              <a:ext uri="{FF2B5EF4-FFF2-40B4-BE49-F238E27FC236}">
                <a16:creationId xmlns:a16="http://schemas.microsoft.com/office/drawing/2014/main" id="{7D26CD8F-3037-762E-90D8-22FBE9200AF4}"/>
              </a:ext>
            </a:extLst>
          </p:cNvPr>
          <p:cNvSpPr txBox="1"/>
          <p:nvPr/>
        </p:nvSpPr>
        <p:spPr>
          <a:xfrm>
            <a:off x="1605528" y="2332938"/>
            <a:ext cx="4341882" cy="923330"/>
          </a:xfrm>
          <a:prstGeom prst="rect">
            <a:avLst/>
          </a:prstGeom>
          <a:noFill/>
        </p:spPr>
        <p:txBody>
          <a:bodyPr wrap="square" rtlCol="0">
            <a:spAutoFit/>
          </a:bodyPr>
          <a:lstStyle/>
          <a:p>
            <a:r>
              <a:rPr lang="en-US" sz="1800" dirty="0">
                <a:solidFill>
                  <a:schemeClr val="bg2"/>
                </a:solidFill>
              </a:rPr>
              <a:t>AWS Lambda prepares Input and sends audio file to Transcription Job in Amazon Transcribe.</a:t>
            </a:r>
          </a:p>
        </p:txBody>
      </p:sp>
      <p:sp>
        <p:nvSpPr>
          <p:cNvPr id="39" name="TextBox 38">
            <a:extLst>
              <a:ext uri="{FF2B5EF4-FFF2-40B4-BE49-F238E27FC236}">
                <a16:creationId xmlns:a16="http://schemas.microsoft.com/office/drawing/2014/main" id="{F4E27978-A235-691C-BAC1-F46E4F498AF4}"/>
              </a:ext>
            </a:extLst>
          </p:cNvPr>
          <p:cNvSpPr txBox="1"/>
          <p:nvPr/>
        </p:nvSpPr>
        <p:spPr>
          <a:xfrm>
            <a:off x="1683600" y="4448909"/>
            <a:ext cx="3810764" cy="923330"/>
          </a:xfrm>
          <a:prstGeom prst="rect">
            <a:avLst/>
          </a:prstGeom>
          <a:noFill/>
        </p:spPr>
        <p:txBody>
          <a:bodyPr wrap="square" rtlCol="0">
            <a:spAutoFit/>
          </a:bodyPr>
          <a:lstStyle/>
          <a:p>
            <a:r>
              <a:rPr lang="en-US" sz="1800" dirty="0">
                <a:solidFill>
                  <a:schemeClr val="bg2"/>
                </a:solidFill>
              </a:rPr>
              <a:t>Amazon Bedrock invokes specified model using prompt and transcription input.</a:t>
            </a:r>
          </a:p>
        </p:txBody>
      </p:sp>
      <p:sp>
        <p:nvSpPr>
          <p:cNvPr id="40" name="Left Bracket 39">
            <a:extLst>
              <a:ext uri="{FF2B5EF4-FFF2-40B4-BE49-F238E27FC236}">
                <a16:creationId xmlns:a16="http://schemas.microsoft.com/office/drawing/2014/main" id="{EB277634-106E-6DB9-45B0-C053D02A328A}"/>
              </a:ext>
            </a:extLst>
          </p:cNvPr>
          <p:cNvSpPr/>
          <p:nvPr/>
        </p:nvSpPr>
        <p:spPr>
          <a:xfrm>
            <a:off x="1113559" y="2158195"/>
            <a:ext cx="162872" cy="4481406"/>
          </a:xfrm>
          <a:prstGeom prst="leftBracket">
            <a:avLst/>
          </a:prstGeom>
          <a:ln w="25400">
            <a:solidFill>
              <a:srgbClr val="92D05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800">
              <a:solidFill>
                <a:schemeClr val="bg2"/>
              </a:solidFill>
            </a:endParaRPr>
          </a:p>
        </p:txBody>
      </p:sp>
      <p:sp>
        <p:nvSpPr>
          <p:cNvPr id="41" name="Left Bracket 40">
            <a:extLst>
              <a:ext uri="{FF2B5EF4-FFF2-40B4-BE49-F238E27FC236}">
                <a16:creationId xmlns:a16="http://schemas.microsoft.com/office/drawing/2014/main" id="{3771DF11-D8E7-8497-77AA-3C67FD1A6657}"/>
              </a:ext>
            </a:extLst>
          </p:cNvPr>
          <p:cNvSpPr/>
          <p:nvPr/>
        </p:nvSpPr>
        <p:spPr>
          <a:xfrm rot="10800000">
            <a:off x="5823462" y="2158195"/>
            <a:ext cx="45719" cy="4481406"/>
          </a:xfrm>
          <a:prstGeom prst="leftBracket">
            <a:avLst/>
          </a:prstGeom>
          <a:ln w="25400">
            <a:solidFill>
              <a:srgbClr val="92D05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800">
              <a:solidFill>
                <a:schemeClr val="bg2"/>
              </a:solidFill>
            </a:endParaRPr>
          </a:p>
        </p:txBody>
      </p:sp>
      <p:sp>
        <p:nvSpPr>
          <p:cNvPr id="42" name="TextBox 41">
            <a:extLst>
              <a:ext uri="{FF2B5EF4-FFF2-40B4-BE49-F238E27FC236}">
                <a16:creationId xmlns:a16="http://schemas.microsoft.com/office/drawing/2014/main" id="{217D77B9-F1D6-68E1-536D-EA688150E3E7}"/>
              </a:ext>
            </a:extLst>
          </p:cNvPr>
          <p:cNvSpPr txBox="1"/>
          <p:nvPr/>
        </p:nvSpPr>
        <p:spPr>
          <a:xfrm>
            <a:off x="1683599" y="5652810"/>
            <a:ext cx="4061633" cy="923330"/>
          </a:xfrm>
          <a:prstGeom prst="rect">
            <a:avLst/>
          </a:prstGeom>
          <a:noFill/>
        </p:spPr>
        <p:txBody>
          <a:bodyPr wrap="square" rtlCol="0">
            <a:spAutoFit/>
          </a:bodyPr>
          <a:lstStyle/>
          <a:p>
            <a:r>
              <a:rPr lang="en-US" sz="1800" dirty="0">
                <a:solidFill>
                  <a:schemeClr val="bg2"/>
                </a:solidFill>
              </a:rPr>
              <a:t>Recording Evaluation Response from Amazon Bedrock sent to user (student or teacher).</a:t>
            </a:r>
          </a:p>
        </p:txBody>
      </p:sp>
      <p:sp>
        <p:nvSpPr>
          <p:cNvPr id="43" name="Oval 42">
            <a:extLst>
              <a:ext uri="{FF2B5EF4-FFF2-40B4-BE49-F238E27FC236}">
                <a16:creationId xmlns:a16="http://schemas.microsoft.com/office/drawing/2014/main" id="{B4E43FA3-B877-A501-CE4F-72A86B21ACEA}"/>
              </a:ext>
            </a:extLst>
          </p:cNvPr>
          <p:cNvSpPr>
            <a:spLocks noChangeAspect="1"/>
          </p:cNvSpPr>
          <p:nvPr/>
        </p:nvSpPr>
        <p:spPr bwMode="auto">
          <a:xfrm>
            <a:off x="1276431" y="5652810"/>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4</a:t>
            </a:r>
          </a:p>
        </p:txBody>
      </p:sp>
      <p:pic>
        <p:nvPicPr>
          <p:cNvPr id="7" name="Picture 6">
            <a:extLst>
              <a:ext uri="{FF2B5EF4-FFF2-40B4-BE49-F238E27FC236}">
                <a16:creationId xmlns:a16="http://schemas.microsoft.com/office/drawing/2014/main" id="{027B5E81-AAFC-46E0-F4A2-6F5FAD2F4823}"/>
              </a:ext>
            </a:extLst>
          </p:cNvPr>
          <p:cNvPicPr>
            <a:picLocks noChangeAspect="1"/>
          </p:cNvPicPr>
          <p:nvPr/>
        </p:nvPicPr>
        <p:blipFill>
          <a:blip r:embed="rId3"/>
          <a:stretch>
            <a:fillRect/>
          </a:stretch>
        </p:blipFill>
        <p:spPr>
          <a:xfrm>
            <a:off x="8009171" y="1331806"/>
            <a:ext cx="3987968" cy="6841020"/>
          </a:xfrm>
          <a:prstGeom prst="rect">
            <a:avLst/>
          </a:prstGeom>
        </p:spPr>
      </p:pic>
      <p:sp>
        <p:nvSpPr>
          <p:cNvPr id="3" name="Oval 2">
            <a:extLst>
              <a:ext uri="{FF2B5EF4-FFF2-40B4-BE49-F238E27FC236}">
                <a16:creationId xmlns:a16="http://schemas.microsoft.com/office/drawing/2014/main" id="{82BDC934-0F7E-C92F-C772-01A0E3834964}"/>
              </a:ext>
            </a:extLst>
          </p:cNvPr>
          <p:cNvSpPr>
            <a:spLocks noChangeAspect="1"/>
          </p:cNvSpPr>
          <p:nvPr/>
        </p:nvSpPr>
        <p:spPr bwMode="auto">
          <a:xfrm>
            <a:off x="8905823" y="2113955"/>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1</a:t>
            </a:r>
          </a:p>
        </p:txBody>
      </p:sp>
      <p:sp>
        <p:nvSpPr>
          <p:cNvPr id="4" name="Oval 3">
            <a:extLst>
              <a:ext uri="{FF2B5EF4-FFF2-40B4-BE49-F238E27FC236}">
                <a16:creationId xmlns:a16="http://schemas.microsoft.com/office/drawing/2014/main" id="{95B2F082-E2C1-7B32-44C2-CFE3F6BBC5D9}"/>
              </a:ext>
            </a:extLst>
          </p:cNvPr>
          <p:cNvSpPr>
            <a:spLocks noChangeAspect="1"/>
          </p:cNvSpPr>
          <p:nvPr/>
        </p:nvSpPr>
        <p:spPr bwMode="auto">
          <a:xfrm>
            <a:off x="7930942" y="4842849"/>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2</a:t>
            </a:r>
          </a:p>
        </p:txBody>
      </p:sp>
      <p:sp>
        <p:nvSpPr>
          <p:cNvPr id="5" name="Oval 4">
            <a:extLst>
              <a:ext uri="{FF2B5EF4-FFF2-40B4-BE49-F238E27FC236}">
                <a16:creationId xmlns:a16="http://schemas.microsoft.com/office/drawing/2014/main" id="{0BF49617-5FF1-58A7-A510-03EB70C78B2D}"/>
              </a:ext>
            </a:extLst>
          </p:cNvPr>
          <p:cNvSpPr>
            <a:spLocks noChangeAspect="1"/>
          </p:cNvSpPr>
          <p:nvPr/>
        </p:nvSpPr>
        <p:spPr bwMode="auto">
          <a:xfrm>
            <a:off x="7930942" y="5469930"/>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3</a:t>
            </a:r>
          </a:p>
        </p:txBody>
      </p:sp>
      <p:sp>
        <p:nvSpPr>
          <p:cNvPr id="6" name="Oval 5">
            <a:extLst>
              <a:ext uri="{FF2B5EF4-FFF2-40B4-BE49-F238E27FC236}">
                <a16:creationId xmlns:a16="http://schemas.microsoft.com/office/drawing/2014/main" id="{101634AF-EE93-3D34-22E4-792E73AA1495}"/>
              </a:ext>
            </a:extLst>
          </p:cNvPr>
          <p:cNvSpPr>
            <a:spLocks noChangeAspect="1"/>
          </p:cNvSpPr>
          <p:nvPr/>
        </p:nvSpPr>
        <p:spPr bwMode="auto">
          <a:xfrm>
            <a:off x="7643411" y="6590343"/>
            <a:ext cx="365760" cy="36576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800" b="1" dirty="0">
                <a:solidFill>
                  <a:schemeClr val="bg2"/>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61084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C460-A773-ABFC-09BE-9DB6C9BF92F8}"/>
              </a:ext>
            </a:extLst>
          </p:cNvPr>
          <p:cNvSpPr>
            <a:spLocks noGrp="1"/>
          </p:cNvSpPr>
          <p:nvPr>
            <p:ph type="title"/>
          </p:nvPr>
        </p:nvSpPr>
        <p:spPr/>
        <p:txBody>
          <a:bodyPr/>
          <a:lstStyle/>
          <a:p>
            <a:r>
              <a:rPr lang="en-US" dirty="0"/>
              <a:t>Pricing Estimates</a:t>
            </a:r>
          </a:p>
        </p:txBody>
      </p:sp>
      <p:sp>
        <p:nvSpPr>
          <p:cNvPr id="8" name="TextBox 7">
            <a:extLst>
              <a:ext uri="{FF2B5EF4-FFF2-40B4-BE49-F238E27FC236}">
                <a16:creationId xmlns:a16="http://schemas.microsoft.com/office/drawing/2014/main" id="{5A97A836-AC0C-4D6B-0ECF-93C31990656D}"/>
              </a:ext>
            </a:extLst>
          </p:cNvPr>
          <p:cNvSpPr txBox="1"/>
          <p:nvPr/>
        </p:nvSpPr>
        <p:spPr>
          <a:xfrm>
            <a:off x="548640" y="1177291"/>
            <a:ext cx="4935426" cy="3416320"/>
          </a:xfrm>
          <a:prstGeom prst="rect">
            <a:avLst/>
          </a:prstGeom>
          <a:noFill/>
        </p:spPr>
        <p:txBody>
          <a:bodyPr wrap="square">
            <a:spAutoFit/>
          </a:bodyPr>
          <a:lstStyle/>
          <a:p>
            <a:pPr algn="l"/>
            <a:r>
              <a:rPr lang="en-US" sz="2400" dirty="0">
                <a:solidFill>
                  <a:schemeClr val="bg2"/>
                </a:solidFill>
              </a:rPr>
              <a:t>Estimated monthly cost: $599.39</a:t>
            </a:r>
          </a:p>
          <a:p>
            <a:pPr algn="l"/>
            <a:endParaRPr lang="en-US" sz="2400" dirty="0">
              <a:solidFill>
                <a:schemeClr val="bg2"/>
              </a:solidFill>
            </a:endParaRPr>
          </a:p>
          <a:p>
            <a:pPr algn="l"/>
            <a:r>
              <a:rPr lang="en-US" sz="2400" dirty="0">
                <a:solidFill>
                  <a:schemeClr val="bg2"/>
                </a:solidFill>
              </a:rPr>
              <a:t>Assumptions:</a:t>
            </a:r>
          </a:p>
          <a:p>
            <a:pPr marL="342900" indent="-342900" algn="l">
              <a:buFontTx/>
              <a:buChar char="-"/>
            </a:pPr>
            <a:r>
              <a:rPr lang="en-US" sz="2400" dirty="0">
                <a:solidFill>
                  <a:schemeClr val="bg2"/>
                </a:solidFill>
              </a:rPr>
              <a:t>10,000 monthly users</a:t>
            </a:r>
          </a:p>
          <a:p>
            <a:pPr marL="342900" indent="-342900" algn="l">
              <a:buFontTx/>
              <a:buChar char="-"/>
            </a:pPr>
            <a:r>
              <a:rPr lang="en-US" sz="2400" dirty="0">
                <a:solidFill>
                  <a:schemeClr val="bg2"/>
                </a:solidFill>
              </a:rPr>
              <a:t>2-minute exam each monthly using PII Redaction</a:t>
            </a:r>
          </a:p>
          <a:p>
            <a:pPr marL="1188720" lvl="1" indent="-457200">
              <a:buFontTx/>
              <a:buChar char="-"/>
            </a:pPr>
            <a:endParaRPr lang="en-US" sz="2400" dirty="0">
              <a:solidFill>
                <a:schemeClr val="bg2"/>
              </a:solidFill>
            </a:endParaRPr>
          </a:p>
          <a:p>
            <a:pPr marL="1188720" lvl="1" indent="-457200">
              <a:buFontTx/>
              <a:buChar char="-"/>
            </a:pPr>
            <a:endParaRPr lang="en-US" sz="2400" dirty="0">
              <a:solidFill>
                <a:schemeClr val="bg2"/>
              </a:solidFill>
            </a:endParaRPr>
          </a:p>
          <a:p>
            <a:pPr marL="1188720" lvl="1" indent="-457200">
              <a:buFontTx/>
              <a:buChar char="-"/>
            </a:pPr>
            <a:endParaRPr lang="en-US" sz="2400" dirty="0">
              <a:solidFill>
                <a:schemeClr val="bg2"/>
              </a:solidFill>
            </a:endParaRPr>
          </a:p>
        </p:txBody>
      </p:sp>
      <p:sp>
        <p:nvSpPr>
          <p:cNvPr id="10" name="TextBox 9">
            <a:extLst>
              <a:ext uri="{FF2B5EF4-FFF2-40B4-BE49-F238E27FC236}">
                <a16:creationId xmlns:a16="http://schemas.microsoft.com/office/drawing/2014/main" id="{A4F85D9A-F430-78B0-E9D8-483F8BA2B5FA}"/>
              </a:ext>
            </a:extLst>
          </p:cNvPr>
          <p:cNvSpPr txBox="1"/>
          <p:nvPr/>
        </p:nvSpPr>
        <p:spPr>
          <a:xfrm>
            <a:off x="548639" y="4547444"/>
            <a:ext cx="5558247" cy="2308324"/>
          </a:xfrm>
          <a:prstGeom prst="rect">
            <a:avLst/>
          </a:prstGeom>
          <a:noFill/>
        </p:spPr>
        <p:txBody>
          <a:bodyPr wrap="square">
            <a:spAutoFit/>
          </a:bodyPr>
          <a:lstStyle/>
          <a:p>
            <a:r>
              <a:rPr lang="en-US" sz="2400" b="1" dirty="0">
                <a:solidFill>
                  <a:schemeClr val="bg2"/>
                </a:solidFill>
              </a:rPr>
              <a:t>Total: 10,000 monthly users </a:t>
            </a:r>
          </a:p>
          <a:p>
            <a:endParaRPr lang="en-US" sz="2400" dirty="0">
              <a:solidFill>
                <a:schemeClr val="bg2"/>
              </a:solidFill>
            </a:endParaRPr>
          </a:p>
          <a:p>
            <a:r>
              <a:rPr lang="en-US" sz="2400" dirty="0">
                <a:solidFill>
                  <a:schemeClr val="bg2"/>
                </a:solidFill>
              </a:rPr>
              <a:t>The breakdown includes costs for hosting, transcriptions, storage, serverless compute, and developer support.</a:t>
            </a:r>
            <a:endParaRPr lang="en-US" sz="2400" dirty="0">
              <a:solidFill>
                <a:schemeClr val="bg2"/>
              </a:solidFill>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4" name="Table 3">
            <a:extLst>
              <a:ext uri="{FF2B5EF4-FFF2-40B4-BE49-F238E27FC236}">
                <a16:creationId xmlns:a16="http://schemas.microsoft.com/office/drawing/2014/main" id="{761BFFFB-D892-6D40-24E7-73B972E62BFF}"/>
              </a:ext>
            </a:extLst>
          </p:cNvPr>
          <p:cNvGraphicFramePr>
            <a:graphicFrameLocks noGrp="1"/>
          </p:cNvGraphicFramePr>
          <p:nvPr>
            <p:extLst>
              <p:ext uri="{D42A27DB-BD31-4B8C-83A1-F6EECF244321}">
                <p14:modId xmlns:p14="http://schemas.microsoft.com/office/powerpoint/2010/main" val="4263250329"/>
              </p:ext>
            </p:extLst>
          </p:nvPr>
        </p:nvGraphicFramePr>
        <p:xfrm>
          <a:off x="6760027" y="556290"/>
          <a:ext cx="6022912" cy="4969088"/>
        </p:xfrm>
        <a:graphic>
          <a:graphicData uri="http://schemas.openxmlformats.org/drawingml/2006/table">
            <a:tbl>
              <a:tblPr firstRow="1" bandRow="1">
                <a:tableStyleId>{5C22544A-7EE6-4342-B048-85BDC9FD1C3A}</a:tableStyleId>
              </a:tblPr>
              <a:tblGrid>
                <a:gridCol w="3247482">
                  <a:extLst>
                    <a:ext uri="{9D8B030D-6E8A-4147-A177-3AD203B41FA5}">
                      <a16:colId xmlns:a16="http://schemas.microsoft.com/office/drawing/2014/main" val="2332260173"/>
                    </a:ext>
                  </a:extLst>
                </a:gridCol>
                <a:gridCol w="2775430">
                  <a:extLst>
                    <a:ext uri="{9D8B030D-6E8A-4147-A177-3AD203B41FA5}">
                      <a16:colId xmlns:a16="http://schemas.microsoft.com/office/drawing/2014/main" val="1225865366"/>
                    </a:ext>
                  </a:extLst>
                </a:gridCol>
              </a:tblGrid>
              <a:tr h="414535">
                <a:tc>
                  <a:txBody>
                    <a:bodyPr/>
                    <a:lstStyle/>
                    <a:p>
                      <a:r>
                        <a:rPr lang="en-US" sz="2000" dirty="0"/>
                        <a:t>Service</a:t>
                      </a:r>
                    </a:p>
                  </a:txBody>
                  <a:tcPr/>
                </a:tc>
                <a:tc>
                  <a:txBody>
                    <a:bodyPr/>
                    <a:lstStyle/>
                    <a:p>
                      <a:r>
                        <a:rPr lang="en-US" sz="2000" dirty="0"/>
                        <a:t>Cost ($ per month)</a:t>
                      </a:r>
                    </a:p>
                  </a:txBody>
                  <a:tcPr/>
                </a:tc>
                <a:extLst>
                  <a:ext uri="{0D108BD9-81ED-4DB2-BD59-A6C34878D82A}">
                    <a16:rowId xmlns:a16="http://schemas.microsoft.com/office/drawing/2014/main" val="1002678667"/>
                  </a:ext>
                </a:extLst>
              </a:tr>
              <a:tr h="414535">
                <a:tc>
                  <a:txBody>
                    <a:bodyPr/>
                    <a:lstStyle/>
                    <a:p>
                      <a:r>
                        <a:rPr lang="en-US" sz="2000" dirty="0"/>
                        <a:t>Amazon CloudFront (static website hosting)</a:t>
                      </a:r>
                    </a:p>
                  </a:txBody>
                  <a:tcPr/>
                </a:tc>
                <a:tc>
                  <a:txBody>
                    <a:bodyPr/>
                    <a:lstStyle/>
                    <a:p>
                      <a:r>
                        <a:rPr lang="en-US" sz="2000" dirty="0"/>
                        <a:t>$17.00</a:t>
                      </a:r>
                    </a:p>
                  </a:txBody>
                  <a:tcPr/>
                </a:tc>
                <a:extLst>
                  <a:ext uri="{0D108BD9-81ED-4DB2-BD59-A6C34878D82A}">
                    <a16:rowId xmlns:a16="http://schemas.microsoft.com/office/drawing/2014/main" val="587988903"/>
                  </a:ext>
                </a:extLst>
              </a:tr>
              <a:tr h="414535">
                <a:tc>
                  <a:txBody>
                    <a:bodyPr/>
                    <a:lstStyle/>
                    <a:p>
                      <a:r>
                        <a:rPr lang="en-US" sz="2000" dirty="0"/>
                        <a:t>Amazon S3</a:t>
                      </a:r>
                    </a:p>
                  </a:txBody>
                  <a:tcPr/>
                </a:tc>
                <a:tc>
                  <a:txBody>
                    <a:bodyPr/>
                    <a:lstStyle/>
                    <a:p>
                      <a:r>
                        <a:rPr lang="en-US" sz="2000" dirty="0"/>
                        <a:t>$0.18</a:t>
                      </a:r>
                    </a:p>
                  </a:txBody>
                  <a:tcPr/>
                </a:tc>
                <a:extLst>
                  <a:ext uri="{0D108BD9-81ED-4DB2-BD59-A6C34878D82A}">
                    <a16:rowId xmlns:a16="http://schemas.microsoft.com/office/drawing/2014/main" val="1727639595"/>
                  </a:ext>
                </a:extLst>
              </a:tr>
              <a:tr h="493514">
                <a:tc>
                  <a:txBody>
                    <a:bodyPr/>
                    <a:lstStyle/>
                    <a:p>
                      <a:r>
                        <a:rPr lang="en-US" sz="2000" dirty="0"/>
                        <a:t>Amazon Transcribe</a:t>
                      </a:r>
                    </a:p>
                  </a:txBody>
                  <a:tcPr/>
                </a:tc>
                <a:tc>
                  <a:txBody>
                    <a:bodyPr/>
                    <a:lstStyle/>
                    <a:p>
                      <a:r>
                        <a:rPr lang="en-US" sz="2000" dirty="0"/>
                        <a:t>$528.00</a:t>
                      </a:r>
                    </a:p>
                  </a:txBody>
                  <a:tcPr/>
                </a:tc>
                <a:extLst>
                  <a:ext uri="{0D108BD9-81ED-4DB2-BD59-A6C34878D82A}">
                    <a16:rowId xmlns:a16="http://schemas.microsoft.com/office/drawing/2014/main" val="3777424290"/>
                  </a:ext>
                </a:extLst>
              </a:tr>
              <a:tr h="489857">
                <a:tc>
                  <a:txBody>
                    <a:bodyPr/>
                    <a:lstStyle/>
                    <a:p>
                      <a:r>
                        <a:rPr lang="en-US" sz="2000" dirty="0"/>
                        <a:t>Amazon Bedrock</a:t>
                      </a:r>
                    </a:p>
                  </a:txBody>
                  <a:tcPr/>
                </a:tc>
                <a:tc>
                  <a:txBody>
                    <a:bodyPr/>
                    <a:lstStyle/>
                    <a:p>
                      <a:r>
                        <a:rPr lang="en-US" sz="2000" dirty="0"/>
                        <a:t>$20.80</a:t>
                      </a:r>
                    </a:p>
                  </a:txBody>
                  <a:tcPr/>
                </a:tc>
                <a:extLst>
                  <a:ext uri="{0D108BD9-81ED-4DB2-BD59-A6C34878D82A}">
                    <a16:rowId xmlns:a16="http://schemas.microsoft.com/office/drawing/2014/main" val="2195611603"/>
                  </a:ext>
                </a:extLst>
              </a:tr>
              <a:tr h="414535">
                <a:tc>
                  <a:txBody>
                    <a:bodyPr/>
                    <a:lstStyle/>
                    <a:p>
                      <a:r>
                        <a:rPr lang="en-US" sz="2000" dirty="0"/>
                        <a:t>AWS Lambda</a:t>
                      </a:r>
                    </a:p>
                  </a:txBody>
                  <a:tcPr/>
                </a:tc>
                <a:tc>
                  <a:txBody>
                    <a:bodyPr/>
                    <a:lstStyle/>
                    <a:p>
                      <a:r>
                        <a:rPr lang="en-US" sz="2000" dirty="0"/>
                        <a:t>$0.85</a:t>
                      </a:r>
                    </a:p>
                  </a:txBody>
                  <a:tcPr/>
                </a:tc>
                <a:extLst>
                  <a:ext uri="{0D108BD9-81ED-4DB2-BD59-A6C34878D82A}">
                    <a16:rowId xmlns:a16="http://schemas.microsoft.com/office/drawing/2014/main" val="1450412839"/>
                  </a:ext>
                </a:extLst>
              </a:tr>
              <a:tr h="746163">
                <a:tc>
                  <a:txBody>
                    <a:bodyPr/>
                    <a:lstStyle/>
                    <a:p>
                      <a:r>
                        <a:rPr lang="en-US" sz="2000" dirty="0"/>
                        <a:t>AWS Simple Notification Service</a:t>
                      </a:r>
                    </a:p>
                  </a:txBody>
                  <a:tcPr/>
                </a:tc>
                <a:tc>
                  <a:txBody>
                    <a:bodyPr/>
                    <a:lstStyle/>
                    <a:p>
                      <a:r>
                        <a:rPr lang="en-US" sz="2000" dirty="0"/>
                        <a:t>$0.18</a:t>
                      </a:r>
                    </a:p>
                  </a:txBody>
                  <a:tcPr/>
                </a:tc>
                <a:extLst>
                  <a:ext uri="{0D108BD9-81ED-4DB2-BD59-A6C34878D82A}">
                    <a16:rowId xmlns:a16="http://schemas.microsoft.com/office/drawing/2014/main" val="2656293234"/>
                  </a:ext>
                </a:extLst>
              </a:tr>
              <a:tr h="414535">
                <a:tc>
                  <a:txBody>
                    <a:bodyPr/>
                    <a:lstStyle/>
                    <a:p>
                      <a:r>
                        <a:rPr lang="en-US" sz="2000" dirty="0"/>
                        <a:t>AWS Step Functions</a:t>
                      </a:r>
                    </a:p>
                  </a:txBody>
                  <a:tcPr/>
                </a:tc>
                <a:tc>
                  <a:txBody>
                    <a:bodyPr/>
                    <a:lstStyle/>
                    <a:p>
                      <a:r>
                        <a:rPr lang="en-US" sz="2000" dirty="0"/>
                        <a:t>$2.90</a:t>
                      </a:r>
                    </a:p>
                  </a:txBody>
                  <a:tcPr/>
                </a:tc>
                <a:extLst>
                  <a:ext uri="{0D108BD9-81ED-4DB2-BD59-A6C34878D82A}">
                    <a16:rowId xmlns:a16="http://schemas.microsoft.com/office/drawing/2014/main" val="2837950557"/>
                  </a:ext>
                </a:extLst>
              </a:tr>
              <a:tr h="465839">
                <a:tc>
                  <a:txBody>
                    <a:bodyPr/>
                    <a:lstStyle/>
                    <a:p>
                      <a:r>
                        <a:rPr lang="en-US" sz="2000" dirty="0"/>
                        <a:t>AWS Developer Support</a:t>
                      </a:r>
                    </a:p>
                  </a:txBody>
                  <a:tcPr/>
                </a:tc>
                <a:tc>
                  <a:txBody>
                    <a:bodyPr/>
                    <a:lstStyle/>
                    <a:p>
                      <a:r>
                        <a:rPr lang="en-US" sz="2000" dirty="0"/>
                        <a:t>$29.00</a:t>
                      </a:r>
                    </a:p>
                  </a:txBody>
                  <a:tcPr/>
                </a:tc>
                <a:extLst>
                  <a:ext uri="{0D108BD9-81ED-4DB2-BD59-A6C34878D82A}">
                    <a16:rowId xmlns:a16="http://schemas.microsoft.com/office/drawing/2014/main" val="1972468896"/>
                  </a:ext>
                </a:extLst>
              </a:tr>
              <a:tr h="414535">
                <a:tc>
                  <a:txBody>
                    <a:bodyPr/>
                    <a:lstStyle/>
                    <a:p>
                      <a:r>
                        <a:rPr lang="en-US" sz="2000" dirty="0"/>
                        <a:t>Total</a:t>
                      </a:r>
                    </a:p>
                  </a:txBody>
                  <a:tcPr/>
                </a:tc>
                <a:tc>
                  <a:txBody>
                    <a:bodyPr/>
                    <a:lstStyle/>
                    <a:p>
                      <a:pPr algn="l"/>
                      <a:r>
                        <a:rPr lang="en-US" sz="2000" dirty="0">
                          <a:solidFill>
                            <a:schemeClr val="bg2"/>
                          </a:solidFill>
                        </a:rPr>
                        <a:t>$599.39</a:t>
                      </a:r>
                    </a:p>
                  </a:txBody>
                  <a:tcPr/>
                </a:tc>
                <a:extLst>
                  <a:ext uri="{0D108BD9-81ED-4DB2-BD59-A6C34878D82A}">
                    <a16:rowId xmlns:a16="http://schemas.microsoft.com/office/drawing/2014/main" val="1787709939"/>
                  </a:ext>
                </a:extLst>
              </a:tr>
            </a:tbl>
          </a:graphicData>
        </a:graphic>
      </p:graphicFrame>
    </p:spTree>
    <p:extLst>
      <p:ext uri="{BB962C8B-B14F-4D97-AF65-F5344CB8AC3E}">
        <p14:creationId xmlns:p14="http://schemas.microsoft.com/office/powerpoint/2010/main" val="129660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6CA9-537B-F249-88E8-5EA1224A0F12}"/>
              </a:ext>
            </a:extLst>
          </p:cNvPr>
          <p:cNvSpPr>
            <a:spLocks noGrp="1"/>
          </p:cNvSpPr>
          <p:nvPr>
            <p:ph type="title"/>
          </p:nvPr>
        </p:nvSpPr>
        <p:spPr>
          <a:xfrm>
            <a:off x="548639" y="713287"/>
            <a:ext cx="13514832" cy="904122"/>
          </a:xfrm>
        </p:spPr>
        <p:txBody>
          <a:bodyPr/>
          <a:lstStyle/>
          <a:p>
            <a:r>
              <a:rPr lang="en-US" dirty="0"/>
              <a:t>Next Steps</a:t>
            </a:r>
          </a:p>
        </p:txBody>
      </p:sp>
      <p:sp>
        <p:nvSpPr>
          <p:cNvPr id="4" name="TextBox 3">
            <a:extLst>
              <a:ext uri="{FF2B5EF4-FFF2-40B4-BE49-F238E27FC236}">
                <a16:creationId xmlns:a16="http://schemas.microsoft.com/office/drawing/2014/main" id="{ACFDD0C8-B9EF-A57A-CA78-40C428FF74BC}"/>
              </a:ext>
            </a:extLst>
          </p:cNvPr>
          <p:cNvSpPr txBox="1"/>
          <p:nvPr/>
        </p:nvSpPr>
        <p:spPr>
          <a:xfrm>
            <a:off x="548639" y="1617409"/>
            <a:ext cx="13514832" cy="4401205"/>
          </a:xfrm>
          <a:prstGeom prst="rect">
            <a:avLst/>
          </a:prstGeom>
          <a:noFill/>
        </p:spPr>
        <p:txBody>
          <a:bodyPr wrap="square" rtlCol="0">
            <a:spAutoFit/>
          </a:bodyPr>
          <a:lstStyle/>
          <a:p>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Import CloudFormation Template</a:t>
            </a:r>
          </a:p>
          <a:p>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Define Model Selection and Prompt Template</a:t>
            </a:r>
          </a:p>
          <a:p>
            <a:pPr algn="l"/>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lgn="l">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 Bedrock Guardrails for Enhanced Security</a:t>
            </a:r>
          </a:p>
          <a:p>
            <a:pPr marL="457200" indent="-457200" algn="l">
              <a:buFont typeface="Arial" panose="020B0604020202020204" pitchFamily="34" charset="0"/>
              <a:buChar char="•"/>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lgn="l">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Upload recordings to Amazon S3</a:t>
            </a:r>
          </a:p>
          <a:p>
            <a:pPr marL="457200" indent="-457200" algn="l">
              <a:buFont typeface="Arial" panose="020B0604020202020204" pitchFamily="34" charset="0"/>
              <a:buChar char="•"/>
            </a:pPr>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457200" indent="-457200" algn="l">
              <a:buFont typeface="Arial" panose="020B0604020202020204" pitchFamily="34" charset="0"/>
              <a:buChar char="•"/>
            </a:pPr>
            <a:r>
              <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Download Summary and Evaluation Results!</a:t>
            </a:r>
          </a:p>
        </p:txBody>
      </p:sp>
    </p:spTree>
    <p:extLst>
      <p:ext uri="{BB962C8B-B14F-4D97-AF65-F5344CB8AC3E}">
        <p14:creationId xmlns:p14="http://schemas.microsoft.com/office/powerpoint/2010/main" val="3156237253"/>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sz="1800" dirty="0" err="1"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DeckTemplate_Light_Confidential_template_JAN2021" id="{A163606D-C4BF-3C48-934E-8BF6B8C981A9}" vid="{B25000DC-4F48-DF4A-8EAB-70F9F5433E42}"/>
    </a:ext>
  </a:extLst>
</a:theme>
</file>

<file path=ppt/theme/theme2.xml><?xml version="1.0" encoding="utf-8"?>
<a:theme xmlns:a="http://schemas.openxmlformats.org/drawingml/2006/main" name="OneBrandConfidential">
  <a:themeElements>
    <a:clrScheme name="AWS Brand Colors">
      <a:dk1>
        <a:srgbClr val="232F3E"/>
      </a:dk1>
      <a:lt1>
        <a:srgbClr val="FFFFFF"/>
      </a:lt1>
      <a:dk2>
        <a:srgbClr val="262261"/>
      </a:dk2>
      <a:lt2>
        <a:srgbClr val="F1F3F3"/>
      </a:lt2>
      <a:accent1>
        <a:srgbClr val="504BAB"/>
      </a:accent1>
      <a:accent2>
        <a:srgbClr val="C9208A"/>
      </a:accent2>
      <a:accent3>
        <a:srgbClr val="F3E502"/>
      </a:accent3>
      <a:accent4>
        <a:srgbClr val="ADE322"/>
      </a:accent4>
      <a:accent5>
        <a:srgbClr val="36C2B3"/>
      </a:accent5>
      <a:accent6>
        <a:srgbClr val="008296"/>
      </a:accent6>
      <a:hlink>
        <a:srgbClr val="FF6633"/>
      </a:hlink>
      <a:folHlink>
        <a:srgbClr val="FF6633"/>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1200"/>
          </a:spcAft>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tlCol="0">
        <a:spAutoFit/>
      </a:bodyPr>
      <a:lstStyle>
        <a:defPPr algn="l">
          <a:spcAft>
            <a:spcPts val="1200"/>
          </a:spcAft>
          <a:defRPr dirty="0" err="1" smtClean="0"/>
        </a:defPPr>
      </a:lstStyle>
    </a:txDef>
  </a:objectDefaults>
  <a:extraClrSchemeLst/>
  <a:extLst>
    <a:ext uri="{05A4C25C-085E-4340-85A3-A5531E510DB2}">
      <thm15:themeFamily xmlns:thm15="http://schemas.microsoft.com/office/thememl/2012/main" name="AWSOneBrand_Confidential_Template_20210804.potx" id="{6335E567-2EDF-41B2-B6A0-4C19A4B6A997}" vid="{284E4CE0-38B8-49B3-B0D7-97B2F36A3E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22538</TotalTime>
  <Words>1224</Words>
  <Application>Microsoft Macintosh PowerPoint</Application>
  <PresentationFormat>Custom</PresentationFormat>
  <Paragraphs>175</Paragraphs>
  <Slides>10</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vt:i4>
      </vt:variant>
    </vt:vector>
  </HeadingPairs>
  <TitlesOfParts>
    <vt:vector size="24" baseType="lpstr">
      <vt:lpstr>-webkit-standard</vt:lpstr>
      <vt:lpstr>Amazon Ember</vt:lpstr>
      <vt:lpstr>Amazon Ember Heavy</vt:lpstr>
      <vt:lpstr>Amazon Ember Light</vt:lpstr>
      <vt:lpstr>Amazon Ember Regular</vt:lpstr>
      <vt:lpstr>AmazonEmber</vt:lpstr>
      <vt:lpstr>AmazonEmberBold</vt:lpstr>
      <vt:lpstr>Arial</vt:lpstr>
      <vt:lpstr>Calibri</vt:lpstr>
      <vt:lpstr>Inter</vt:lpstr>
      <vt:lpstr>Times</vt:lpstr>
      <vt:lpstr>Wingdings</vt:lpstr>
      <vt:lpstr>DeckTemplate-AWS</vt:lpstr>
      <vt:lpstr>OneBrandConfidential</vt:lpstr>
      <vt:lpstr>English Proficiency Evaluator</vt:lpstr>
      <vt:lpstr>Agenda</vt:lpstr>
      <vt:lpstr>Current Challenges</vt:lpstr>
      <vt:lpstr>English Proficiency Evaluator Demo!</vt:lpstr>
      <vt:lpstr>Key Services</vt:lpstr>
      <vt:lpstr>Architecture Overview</vt:lpstr>
      <vt:lpstr>AWS Step Functions Overview  This is an architectural representation of how Amazon Personalize trains a recommendation engine on custom data.</vt:lpstr>
      <vt:lpstr>Pricing Estimates</vt:lpstr>
      <vt:lpstr>Next Steps</vt:lpstr>
      <vt:lpstr>Thanks!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Rafael Suguiura</dc:creator>
  <cp:lastModifiedBy>Orlosky, Andy</cp:lastModifiedBy>
  <cp:revision>130</cp:revision>
  <dcterms:created xsi:type="dcterms:W3CDTF">2021-09-08T19:46:23Z</dcterms:created>
  <dcterms:modified xsi:type="dcterms:W3CDTF">2025-06-18T17:53:55Z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y fmtid="{D5CDD505-2E9C-101B-9397-08002B2CF9AE}" pid="3" name="MSIP_Label_929eed6f-34eb-4453-9f97-09510b9b219f_Enabled">
    <vt:lpwstr>true</vt:lpwstr>
  </property>
  <property fmtid="{D5CDD505-2E9C-101B-9397-08002B2CF9AE}" pid="4" name="MSIP_Label_929eed6f-34eb-4453-9f97-09510b9b219f_SetDate">
    <vt:lpwstr>2025-06-16T18:57:00Z</vt:lpwstr>
  </property>
  <property fmtid="{D5CDD505-2E9C-101B-9397-08002B2CF9AE}" pid="5" name="MSIP_Label_929eed6f-34eb-4453-9f97-09510b9b219f_Method">
    <vt:lpwstr>Standard</vt:lpwstr>
  </property>
  <property fmtid="{D5CDD505-2E9C-101B-9397-08002B2CF9AE}" pid="6" name="MSIP_Label_929eed6f-34eb-4453-9f97-09510b9b219f_Name">
    <vt:lpwstr>Amazon Pending_Classification</vt:lpwstr>
  </property>
  <property fmtid="{D5CDD505-2E9C-101B-9397-08002B2CF9AE}" pid="7" name="MSIP_Label_929eed6f-34eb-4453-9f97-09510b9b219f_SiteId">
    <vt:lpwstr>5280104a-472d-4538-9ccf-1e1d0efe8b1b</vt:lpwstr>
  </property>
  <property fmtid="{D5CDD505-2E9C-101B-9397-08002B2CF9AE}" pid="8" name="MSIP_Label_929eed6f-34eb-4453-9f97-09510b9b219f_ActionId">
    <vt:lpwstr>fd5ce9d7-cb80-41a6-95fc-0e5010f6a077</vt:lpwstr>
  </property>
  <property fmtid="{D5CDD505-2E9C-101B-9397-08002B2CF9AE}" pid="9" name="MSIP_Label_929eed6f-34eb-4453-9f97-09510b9b219f_ContentBits">
    <vt:lpwstr>0</vt:lpwstr>
  </property>
  <property fmtid="{D5CDD505-2E9C-101B-9397-08002B2CF9AE}" pid="10" name="MSIP_Label_929eed6f-34eb-4453-9f97-09510b9b219f_Tag">
    <vt:lpwstr>50, 3, 0, 1</vt:lpwstr>
  </property>
</Properties>
</file>