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0" r:id="rId3"/>
    <p:sldId id="323" r:id="rId4"/>
    <p:sldId id="326" r:id="rId5"/>
    <p:sldId id="303" r:id="rId6"/>
    <p:sldId id="321" r:id="rId7"/>
    <p:sldId id="301" r:id="rId8"/>
    <p:sldId id="322" r:id="rId9"/>
    <p:sldId id="315" r:id="rId10"/>
    <p:sldId id="304" r:id="rId11"/>
    <p:sldId id="305" r:id="rId12"/>
    <p:sldId id="302" r:id="rId13"/>
    <p:sldId id="306" r:id="rId14"/>
    <p:sldId id="307" r:id="rId15"/>
    <p:sldId id="262" r:id="rId16"/>
    <p:sldId id="328" r:id="rId17"/>
    <p:sldId id="309" r:id="rId18"/>
    <p:sldId id="310" r:id="rId19"/>
    <p:sldId id="327" r:id="rId20"/>
    <p:sldId id="311" r:id="rId21"/>
    <p:sldId id="312" r:id="rId22"/>
    <p:sldId id="316" r:id="rId23"/>
    <p:sldId id="317" r:id="rId24"/>
    <p:sldId id="320" r:id="rId25"/>
    <p:sldId id="308" r:id="rId26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00C000"/>
    <a:srgbClr val="FFF1B7"/>
    <a:srgbClr val="F8FE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9D696C-EA2D-43BF-A074-220FF4E8D181}" v="45" dt="2019-12-11T20:57:29.3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0834" autoAdjust="0"/>
  </p:normalViewPr>
  <p:slideViewPr>
    <p:cSldViewPr>
      <p:cViewPr varScale="1">
        <p:scale>
          <a:sx n="103" d="100"/>
          <a:sy n="103" d="100"/>
        </p:scale>
        <p:origin x="188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o Monteiro Mauger" userId="4fd46007-9d0d-4d53-88e5-ee7559dd4b30" providerId="ADAL" clId="{039D696C-EA2D-43BF-A074-220FF4E8D181}"/>
    <pc:docChg chg="undo custSel addSld delSld modSld sldOrd">
      <pc:chgData name="Fernao Monteiro Mauger" userId="4fd46007-9d0d-4d53-88e5-ee7559dd4b30" providerId="ADAL" clId="{039D696C-EA2D-43BF-A074-220FF4E8D181}" dt="2019-12-12T12:19:13.691" v="1682"/>
      <pc:docMkLst>
        <pc:docMk/>
      </pc:docMkLst>
      <pc:sldChg chg="modSp">
        <pc:chgData name="Fernao Monteiro Mauger" userId="4fd46007-9d0d-4d53-88e5-ee7559dd4b30" providerId="ADAL" clId="{039D696C-EA2D-43BF-A074-220FF4E8D181}" dt="2019-12-11T20:59:23.626" v="1632" actId="20577"/>
        <pc:sldMkLst>
          <pc:docMk/>
          <pc:sldMk cId="0" sldId="256"/>
        </pc:sldMkLst>
        <pc:spChg chg="mod">
          <ac:chgData name="Fernao Monteiro Mauger" userId="4fd46007-9d0d-4d53-88e5-ee7559dd4b30" providerId="ADAL" clId="{039D696C-EA2D-43BF-A074-220FF4E8D181}" dt="2019-12-11T20:59:23.626" v="1632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Fernao Monteiro Mauger" userId="4fd46007-9d0d-4d53-88e5-ee7559dd4b30" providerId="ADAL" clId="{039D696C-EA2D-43BF-A074-220FF4E8D181}" dt="2019-12-11T20:20:33.193" v="60" actId="20577"/>
          <ac:spMkLst>
            <pc:docMk/>
            <pc:sldMk cId="0" sldId="256"/>
            <ac:spMk id="4" creationId="{00000000-0000-0000-0000-000000000000}"/>
          </ac:spMkLst>
        </pc:spChg>
      </pc:sldChg>
      <pc:sldChg chg="del">
        <pc:chgData name="Fernao Monteiro Mauger" userId="4fd46007-9d0d-4d53-88e5-ee7559dd4b30" providerId="ADAL" clId="{039D696C-EA2D-43BF-A074-220FF4E8D181}" dt="2019-12-11T20:20:44.401" v="62" actId="47"/>
        <pc:sldMkLst>
          <pc:docMk/>
          <pc:sldMk cId="0" sldId="280"/>
        </pc:sldMkLst>
      </pc:sldChg>
      <pc:sldChg chg="modSp">
        <pc:chgData name="Fernao Monteiro Mauger" userId="4fd46007-9d0d-4d53-88e5-ee7559dd4b30" providerId="ADAL" clId="{039D696C-EA2D-43BF-A074-220FF4E8D181}" dt="2019-12-11T20:25:33.937" v="294" actId="20577"/>
        <pc:sldMkLst>
          <pc:docMk/>
          <pc:sldMk cId="0" sldId="294"/>
        </pc:sldMkLst>
        <pc:spChg chg="mod">
          <ac:chgData name="Fernao Monteiro Mauger" userId="4fd46007-9d0d-4d53-88e5-ee7559dd4b30" providerId="ADAL" clId="{039D696C-EA2D-43BF-A074-220FF4E8D181}" dt="2019-12-11T20:25:33.937" v="294" actId="20577"/>
          <ac:spMkLst>
            <pc:docMk/>
            <pc:sldMk cId="0" sldId="294"/>
            <ac:spMk id="3" creationId="{00000000-0000-0000-0000-000000000000}"/>
          </ac:spMkLst>
        </pc:spChg>
        <pc:spChg chg="mod">
          <ac:chgData name="Fernao Monteiro Mauger" userId="4fd46007-9d0d-4d53-88e5-ee7559dd4b30" providerId="ADAL" clId="{039D696C-EA2D-43BF-A074-220FF4E8D181}" dt="2019-12-11T20:21:44.510" v="91" actId="6549"/>
          <ac:spMkLst>
            <pc:docMk/>
            <pc:sldMk cId="0" sldId="294"/>
            <ac:spMk id="4" creationId="{00000000-0000-0000-0000-000000000000}"/>
          </ac:spMkLst>
        </pc:spChg>
      </pc:sldChg>
      <pc:sldChg chg="del">
        <pc:chgData name="Fernao Monteiro Mauger" userId="4fd46007-9d0d-4d53-88e5-ee7559dd4b30" providerId="ADAL" clId="{039D696C-EA2D-43BF-A074-220FF4E8D181}" dt="2019-12-11T20:20:43.431" v="61" actId="47"/>
        <pc:sldMkLst>
          <pc:docMk/>
          <pc:sldMk cId="1295110828" sldId="295"/>
        </pc:sldMkLst>
        <pc:spChg chg="mod">
          <ac:chgData name="Fernao Monteiro Mauger" userId="4fd46007-9d0d-4d53-88e5-ee7559dd4b30" providerId="ADAL" clId="{039D696C-EA2D-43BF-A074-220FF4E8D181}" dt="2019-12-11T20:31:18.669" v="665" actId="20577"/>
          <ac:spMkLst>
            <pc:docMk/>
            <pc:sldMk cId="1295110828" sldId="295"/>
            <ac:spMk id="3" creationId="{00000000-0000-0000-0000-000000000000}"/>
          </ac:spMkLst>
        </pc:spChg>
        <pc:spChg chg="mod">
          <ac:chgData name="Fernao Monteiro Mauger" userId="4fd46007-9d0d-4d53-88e5-ee7559dd4b30" providerId="ADAL" clId="{039D696C-EA2D-43BF-A074-220FF4E8D181}" dt="2019-12-11T20:30:30.803" v="584" actId="20577"/>
          <ac:spMkLst>
            <pc:docMk/>
            <pc:sldMk cId="1295110828" sldId="295"/>
            <ac:spMk id="4" creationId="{00000000-0000-0000-0000-000000000000}"/>
          </ac:spMkLst>
        </pc:spChg>
      </pc:sldChg>
      <pc:sldChg chg="addSp modSp add">
        <pc:chgData name="Fernao Monteiro Mauger" userId="4fd46007-9d0d-4d53-88e5-ee7559dd4b30" providerId="ADAL" clId="{039D696C-EA2D-43BF-A074-220FF4E8D181}" dt="2019-12-11T20:22:56.908" v="148" actId="1037"/>
        <pc:sldMkLst>
          <pc:docMk/>
          <pc:sldMk cId="4093221181" sldId="296"/>
        </pc:sldMkLst>
        <pc:spChg chg="mod">
          <ac:chgData name="Fernao Monteiro Mauger" userId="4fd46007-9d0d-4d53-88e5-ee7559dd4b30" providerId="ADAL" clId="{039D696C-EA2D-43BF-A074-220FF4E8D181}" dt="2019-12-11T20:22:27.390" v="101" actId="20577"/>
          <ac:spMkLst>
            <pc:docMk/>
            <pc:sldMk cId="4093221181" sldId="296"/>
            <ac:spMk id="3" creationId="{00000000-0000-0000-0000-000000000000}"/>
          </ac:spMkLst>
        </pc:spChg>
        <pc:picChg chg="add mod">
          <ac:chgData name="Fernao Monteiro Mauger" userId="4fd46007-9d0d-4d53-88e5-ee7559dd4b30" providerId="ADAL" clId="{039D696C-EA2D-43BF-A074-220FF4E8D181}" dt="2019-12-11T20:22:44.826" v="103" actId="1076"/>
          <ac:picMkLst>
            <pc:docMk/>
            <pc:sldMk cId="4093221181" sldId="296"/>
            <ac:picMk id="5" creationId="{8456BB47-67BF-4C8E-8595-EDF4968C8967}"/>
          </ac:picMkLst>
        </pc:picChg>
        <pc:picChg chg="add mod">
          <ac:chgData name="Fernao Monteiro Mauger" userId="4fd46007-9d0d-4d53-88e5-ee7559dd4b30" providerId="ADAL" clId="{039D696C-EA2D-43BF-A074-220FF4E8D181}" dt="2019-12-11T20:22:56.908" v="148" actId="1037"/>
          <ac:picMkLst>
            <pc:docMk/>
            <pc:sldMk cId="4093221181" sldId="296"/>
            <ac:picMk id="6" creationId="{4172CE44-D524-4FE6-8BBD-522499149AAC}"/>
          </ac:picMkLst>
        </pc:picChg>
      </pc:sldChg>
      <pc:sldChg chg="add del">
        <pc:chgData name="Fernao Monteiro Mauger" userId="4fd46007-9d0d-4d53-88e5-ee7559dd4b30" providerId="ADAL" clId="{039D696C-EA2D-43BF-A074-220FF4E8D181}" dt="2019-12-11T20:27:24.623" v="319" actId="47"/>
        <pc:sldMkLst>
          <pc:docMk/>
          <pc:sldMk cId="853127621" sldId="297"/>
        </pc:sldMkLst>
      </pc:sldChg>
      <pc:sldChg chg="addSp delSp modSp add">
        <pc:chgData name="Fernao Monteiro Mauger" userId="4fd46007-9d0d-4d53-88e5-ee7559dd4b30" providerId="ADAL" clId="{039D696C-EA2D-43BF-A074-220FF4E8D181}" dt="2019-12-11T20:24:07.249" v="195" actId="1035"/>
        <pc:sldMkLst>
          <pc:docMk/>
          <pc:sldMk cId="3321794283" sldId="298"/>
        </pc:sldMkLst>
        <pc:spChg chg="mod">
          <ac:chgData name="Fernao Monteiro Mauger" userId="4fd46007-9d0d-4d53-88e5-ee7559dd4b30" providerId="ADAL" clId="{039D696C-EA2D-43BF-A074-220FF4E8D181}" dt="2019-12-11T20:23:57.193" v="193" actId="6549"/>
          <ac:spMkLst>
            <pc:docMk/>
            <pc:sldMk cId="3321794283" sldId="298"/>
            <ac:spMk id="3" creationId="{00000000-0000-0000-0000-000000000000}"/>
          </ac:spMkLst>
        </pc:spChg>
        <pc:picChg chg="del">
          <ac:chgData name="Fernao Monteiro Mauger" userId="4fd46007-9d0d-4d53-88e5-ee7559dd4b30" providerId="ADAL" clId="{039D696C-EA2D-43BF-A074-220FF4E8D181}" dt="2019-12-11T20:23:12.974" v="151" actId="478"/>
          <ac:picMkLst>
            <pc:docMk/>
            <pc:sldMk cId="3321794283" sldId="298"/>
            <ac:picMk id="5" creationId="{8456BB47-67BF-4C8E-8595-EDF4968C8967}"/>
          </ac:picMkLst>
        </pc:picChg>
        <pc:picChg chg="del">
          <ac:chgData name="Fernao Monteiro Mauger" userId="4fd46007-9d0d-4d53-88e5-ee7559dd4b30" providerId="ADAL" clId="{039D696C-EA2D-43BF-A074-220FF4E8D181}" dt="2019-12-11T20:23:13.643" v="152" actId="478"/>
          <ac:picMkLst>
            <pc:docMk/>
            <pc:sldMk cId="3321794283" sldId="298"/>
            <ac:picMk id="6" creationId="{4172CE44-D524-4FE6-8BBD-522499149AAC}"/>
          </ac:picMkLst>
        </pc:picChg>
        <pc:picChg chg="add mod">
          <ac:chgData name="Fernao Monteiro Mauger" userId="4fd46007-9d0d-4d53-88e5-ee7559dd4b30" providerId="ADAL" clId="{039D696C-EA2D-43BF-A074-220FF4E8D181}" dt="2019-12-11T20:24:07.249" v="195" actId="1035"/>
          <ac:picMkLst>
            <pc:docMk/>
            <pc:sldMk cId="3321794283" sldId="298"/>
            <ac:picMk id="7" creationId="{D128E560-D89E-4768-8DE0-4A13E1840307}"/>
          </ac:picMkLst>
        </pc:picChg>
      </pc:sldChg>
      <pc:sldChg chg="modSp add ord">
        <pc:chgData name="Fernao Monteiro Mauger" userId="4fd46007-9d0d-4d53-88e5-ee7559dd4b30" providerId="ADAL" clId="{039D696C-EA2D-43BF-A074-220FF4E8D181}" dt="2019-12-11T20:27:13.508" v="317" actId="403"/>
        <pc:sldMkLst>
          <pc:docMk/>
          <pc:sldMk cId="2514551442" sldId="299"/>
        </pc:sldMkLst>
        <pc:spChg chg="mod">
          <ac:chgData name="Fernao Monteiro Mauger" userId="4fd46007-9d0d-4d53-88e5-ee7559dd4b30" providerId="ADAL" clId="{039D696C-EA2D-43BF-A074-220FF4E8D181}" dt="2019-12-11T20:27:13.508" v="317" actId="403"/>
          <ac:spMkLst>
            <pc:docMk/>
            <pc:sldMk cId="2514551442" sldId="299"/>
            <ac:spMk id="3" creationId="{00000000-0000-0000-0000-000000000000}"/>
          </ac:spMkLst>
        </pc:spChg>
      </pc:sldChg>
      <pc:sldChg chg="modSp add">
        <pc:chgData name="Fernao Monteiro Mauger" userId="4fd46007-9d0d-4d53-88e5-ee7559dd4b30" providerId="ADAL" clId="{039D696C-EA2D-43BF-A074-220FF4E8D181}" dt="2019-12-11T20:27:18.941" v="318" actId="403"/>
        <pc:sldMkLst>
          <pc:docMk/>
          <pc:sldMk cId="3422054323" sldId="300"/>
        </pc:sldMkLst>
        <pc:spChg chg="mod">
          <ac:chgData name="Fernao Monteiro Mauger" userId="4fd46007-9d0d-4d53-88e5-ee7559dd4b30" providerId="ADAL" clId="{039D696C-EA2D-43BF-A074-220FF4E8D181}" dt="2019-12-11T20:27:18.941" v="318" actId="403"/>
          <ac:spMkLst>
            <pc:docMk/>
            <pc:sldMk cId="3422054323" sldId="300"/>
            <ac:spMk id="3" creationId="{00000000-0000-0000-0000-000000000000}"/>
          </ac:spMkLst>
        </pc:spChg>
      </pc:sldChg>
      <pc:sldChg chg="addSp modSp add">
        <pc:chgData name="Fernao Monteiro Mauger" userId="4fd46007-9d0d-4d53-88e5-ee7559dd4b30" providerId="ADAL" clId="{039D696C-EA2D-43BF-A074-220FF4E8D181}" dt="2019-12-11T20:28:07.178" v="362" actId="1035"/>
        <pc:sldMkLst>
          <pc:docMk/>
          <pc:sldMk cId="948279967" sldId="301"/>
        </pc:sldMkLst>
        <pc:spChg chg="mod">
          <ac:chgData name="Fernao Monteiro Mauger" userId="4fd46007-9d0d-4d53-88e5-ee7559dd4b30" providerId="ADAL" clId="{039D696C-EA2D-43BF-A074-220FF4E8D181}" dt="2019-12-11T20:27:47.184" v="323" actId="20577"/>
          <ac:spMkLst>
            <pc:docMk/>
            <pc:sldMk cId="948279967" sldId="301"/>
            <ac:spMk id="3" creationId="{00000000-0000-0000-0000-000000000000}"/>
          </ac:spMkLst>
        </pc:spChg>
        <pc:picChg chg="add mod">
          <ac:chgData name="Fernao Monteiro Mauger" userId="4fd46007-9d0d-4d53-88e5-ee7559dd4b30" providerId="ADAL" clId="{039D696C-EA2D-43BF-A074-220FF4E8D181}" dt="2019-12-11T20:28:04.659" v="360" actId="1035"/>
          <ac:picMkLst>
            <pc:docMk/>
            <pc:sldMk cId="948279967" sldId="301"/>
            <ac:picMk id="5" creationId="{E6A6154C-706A-496A-993B-A527F3B1FABD}"/>
          </ac:picMkLst>
        </pc:picChg>
        <pc:picChg chg="add mod">
          <ac:chgData name="Fernao Monteiro Mauger" userId="4fd46007-9d0d-4d53-88e5-ee7559dd4b30" providerId="ADAL" clId="{039D696C-EA2D-43BF-A074-220FF4E8D181}" dt="2019-12-11T20:28:07.178" v="362" actId="1035"/>
          <ac:picMkLst>
            <pc:docMk/>
            <pc:sldMk cId="948279967" sldId="301"/>
            <ac:picMk id="6" creationId="{2F2837B7-2FC9-46BE-8598-E7182C0A7E64}"/>
          </ac:picMkLst>
        </pc:picChg>
      </pc:sldChg>
      <pc:sldChg chg="addSp modSp add">
        <pc:chgData name="Fernao Monteiro Mauger" userId="4fd46007-9d0d-4d53-88e5-ee7559dd4b30" providerId="ADAL" clId="{039D696C-EA2D-43BF-A074-220FF4E8D181}" dt="2019-12-11T20:33:48.310" v="778" actId="1038"/>
        <pc:sldMkLst>
          <pc:docMk/>
          <pc:sldMk cId="53481737" sldId="302"/>
        </pc:sldMkLst>
        <pc:spChg chg="mod">
          <ac:chgData name="Fernao Monteiro Mauger" userId="4fd46007-9d0d-4d53-88e5-ee7559dd4b30" providerId="ADAL" clId="{039D696C-EA2D-43BF-A074-220FF4E8D181}" dt="2019-12-11T20:32:46.671" v="691" actId="403"/>
          <ac:spMkLst>
            <pc:docMk/>
            <pc:sldMk cId="53481737" sldId="302"/>
            <ac:spMk id="3" creationId="{00000000-0000-0000-0000-000000000000}"/>
          </ac:spMkLst>
        </pc:spChg>
        <pc:picChg chg="add mod">
          <ac:chgData name="Fernao Monteiro Mauger" userId="4fd46007-9d0d-4d53-88e5-ee7559dd4b30" providerId="ADAL" clId="{039D696C-EA2D-43BF-A074-220FF4E8D181}" dt="2019-12-11T20:33:12.264" v="744" actId="1036"/>
          <ac:picMkLst>
            <pc:docMk/>
            <pc:sldMk cId="53481737" sldId="302"/>
            <ac:picMk id="5" creationId="{B0639CD4-4DA8-4C8C-B054-B180F3EE1498}"/>
          </ac:picMkLst>
        </pc:picChg>
        <pc:picChg chg="add mod">
          <ac:chgData name="Fernao Monteiro Mauger" userId="4fd46007-9d0d-4d53-88e5-ee7559dd4b30" providerId="ADAL" clId="{039D696C-EA2D-43BF-A074-220FF4E8D181}" dt="2019-12-11T20:33:48.310" v="778" actId="1038"/>
          <ac:picMkLst>
            <pc:docMk/>
            <pc:sldMk cId="53481737" sldId="302"/>
            <ac:picMk id="6" creationId="{D3281BE3-8EEC-4BAB-9D3C-17691BB48ABD}"/>
          </ac:picMkLst>
        </pc:picChg>
      </pc:sldChg>
      <pc:sldChg chg="add del">
        <pc:chgData name="Fernao Monteiro Mauger" userId="4fd46007-9d0d-4d53-88e5-ee7559dd4b30" providerId="ADAL" clId="{039D696C-EA2D-43BF-A074-220FF4E8D181}" dt="2019-12-11T20:31:26.960" v="666" actId="47"/>
        <pc:sldMkLst>
          <pc:docMk/>
          <pc:sldMk cId="468646212" sldId="302"/>
        </pc:sldMkLst>
      </pc:sldChg>
      <pc:sldChg chg="addSp modSp add">
        <pc:chgData name="Fernao Monteiro Mauger" userId="4fd46007-9d0d-4d53-88e5-ee7559dd4b30" providerId="ADAL" clId="{039D696C-EA2D-43BF-A074-220FF4E8D181}" dt="2019-12-11T20:43:20.540" v="1109" actId="1038"/>
        <pc:sldMkLst>
          <pc:docMk/>
          <pc:sldMk cId="1252237644" sldId="303"/>
        </pc:sldMkLst>
        <pc:spChg chg="mod">
          <ac:chgData name="Fernao Monteiro Mauger" userId="4fd46007-9d0d-4d53-88e5-ee7559dd4b30" providerId="ADAL" clId="{039D696C-EA2D-43BF-A074-220FF4E8D181}" dt="2019-12-11T20:43:05.859" v="1103" actId="20577"/>
          <ac:spMkLst>
            <pc:docMk/>
            <pc:sldMk cId="1252237644" sldId="303"/>
            <ac:spMk id="3" creationId="{00000000-0000-0000-0000-000000000000}"/>
          </ac:spMkLst>
        </pc:spChg>
        <pc:picChg chg="add mod">
          <ac:chgData name="Fernao Monteiro Mauger" userId="4fd46007-9d0d-4d53-88e5-ee7559dd4b30" providerId="ADAL" clId="{039D696C-EA2D-43BF-A074-220FF4E8D181}" dt="2019-12-11T20:43:20.540" v="1109" actId="1038"/>
          <ac:picMkLst>
            <pc:docMk/>
            <pc:sldMk cId="1252237644" sldId="303"/>
            <ac:picMk id="5" creationId="{7439F821-D7BA-4BF3-85E0-65B493CD2FA3}"/>
          </ac:picMkLst>
        </pc:picChg>
        <pc:picChg chg="add mod">
          <ac:chgData name="Fernao Monteiro Mauger" userId="4fd46007-9d0d-4d53-88e5-ee7559dd4b30" providerId="ADAL" clId="{039D696C-EA2D-43BF-A074-220FF4E8D181}" dt="2019-12-11T20:43:16.426" v="1108" actId="1038"/>
          <ac:picMkLst>
            <pc:docMk/>
            <pc:sldMk cId="1252237644" sldId="303"/>
            <ac:picMk id="6" creationId="{9C163511-1C49-4A23-BD97-82BDD3BA0FDF}"/>
          </ac:picMkLst>
        </pc:picChg>
      </pc:sldChg>
      <pc:sldChg chg="addSp modSp add">
        <pc:chgData name="Fernao Monteiro Mauger" userId="4fd46007-9d0d-4d53-88e5-ee7559dd4b30" providerId="ADAL" clId="{039D696C-EA2D-43BF-A074-220FF4E8D181}" dt="2019-12-11T20:39:49.614" v="995" actId="1076"/>
        <pc:sldMkLst>
          <pc:docMk/>
          <pc:sldMk cId="3208663907" sldId="304"/>
        </pc:sldMkLst>
        <pc:spChg chg="mod">
          <ac:chgData name="Fernao Monteiro Mauger" userId="4fd46007-9d0d-4d53-88e5-ee7559dd4b30" providerId="ADAL" clId="{039D696C-EA2D-43BF-A074-220FF4E8D181}" dt="2019-12-11T20:38:56.332" v="937" actId="20577"/>
          <ac:spMkLst>
            <pc:docMk/>
            <pc:sldMk cId="3208663907" sldId="304"/>
            <ac:spMk id="3" creationId="{00000000-0000-0000-0000-000000000000}"/>
          </ac:spMkLst>
        </pc:spChg>
        <pc:picChg chg="add mod">
          <ac:chgData name="Fernao Monteiro Mauger" userId="4fd46007-9d0d-4d53-88e5-ee7559dd4b30" providerId="ADAL" clId="{039D696C-EA2D-43BF-A074-220FF4E8D181}" dt="2019-12-11T20:39:49.614" v="995" actId="1076"/>
          <ac:picMkLst>
            <pc:docMk/>
            <pc:sldMk cId="3208663907" sldId="304"/>
            <ac:picMk id="5" creationId="{DC8E9A1B-FAC6-45CA-84A6-941B4D122863}"/>
          </ac:picMkLst>
        </pc:picChg>
        <pc:picChg chg="add mod">
          <ac:chgData name="Fernao Monteiro Mauger" userId="4fd46007-9d0d-4d53-88e5-ee7559dd4b30" providerId="ADAL" clId="{039D696C-EA2D-43BF-A074-220FF4E8D181}" dt="2019-12-11T20:39:41.509" v="993" actId="1037"/>
          <ac:picMkLst>
            <pc:docMk/>
            <pc:sldMk cId="3208663907" sldId="304"/>
            <ac:picMk id="6" creationId="{22813F94-5C6D-4C5B-A17A-CB9ECC7DAA9B}"/>
          </ac:picMkLst>
        </pc:picChg>
      </pc:sldChg>
      <pc:sldChg chg="addSp delSp modSp add ord">
        <pc:chgData name="Fernao Monteiro Mauger" userId="4fd46007-9d0d-4d53-88e5-ee7559dd4b30" providerId="ADAL" clId="{039D696C-EA2D-43BF-A074-220FF4E8D181}" dt="2019-12-11T21:00:26.254" v="1634" actId="1036"/>
        <pc:sldMkLst>
          <pc:docMk/>
          <pc:sldMk cId="2272589852" sldId="305"/>
        </pc:sldMkLst>
        <pc:spChg chg="mod">
          <ac:chgData name="Fernao Monteiro Mauger" userId="4fd46007-9d0d-4d53-88e5-ee7559dd4b30" providerId="ADAL" clId="{039D696C-EA2D-43BF-A074-220FF4E8D181}" dt="2019-12-11T20:38:24.579" v="894" actId="20577"/>
          <ac:spMkLst>
            <pc:docMk/>
            <pc:sldMk cId="2272589852" sldId="305"/>
            <ac:spMk id="3" creationId="{00000000-0000-0000-0000-000000000000}"/>
          </ac:spMkLst>
        </pc:spChg>
        <pc:spChg chg="add mod">
          <ac:chgData name="Fernao Monteiro Mauger" userId="4fd46007-9d0d-4d53-88e5-ee7559dd4b30" providerId="ADAL" clId="{039D696C-EA2D-43BF-A074-220FF4E8D181}" dt="2019-12-11T21:00:26.254" v="1634" actId="1036"/>
          <ac:spMkLst>
            <pc:docMk/>
            <pc:sldMk cId="2272589852" sldId="305"/>
            <ac:spMk id="7" creationId="{9C2664C6-2942-47F1-A8FE-3E7D13F4E893}"/>
          </ac:spMkLst>
        </pc:spChg>
        <pc:picChg chg="add del">
          <ac:chgData name="Fernao Monteiro Mauger" userId="4fd46007-9d0d-4d53-88e5-ee7559dd4b30" providerId="ADAL" clId="{039D696C-EA2D-43BF-A074-220FF4E8D181}" dt="2019-12-11T20:38:32.850" v="896" actId="478"/>
          <ac:picMkLst>
            <pc:docMk/>
            <pc:sldMk cId="2272589852" sldId="305"/>
            <ac:picMk id="5" creationId="{79074743-C118-4750-AD6F-964E9E970BF7}"/>
          </ac:picMkLst>
        </pc:picChg>
        <pc:picChg chg="add mod">
          <ac:chgData name="Fernao Monteiro Mauger" userId="4fd46007-9d0d-4d53-88e5-ee7559dd4b30" providerId="ADAL" clId="{039D696C-EA2D-43BF-A074-220FF4E8D181}" dt="2019-12-11T20:38:45.053" v="921" actId="1036"/>
          <ac:picMkLst>
            <pc:docMk/>
            <pc:sldMk cId="2272589852" sldId="305"/>
            <ac:picMk id="6" creationId="{3B8F2D2E-54F8-43F1-8083-5CA45F441A2F}"/>
          </ac:picMkLst>
        </pc:picChg>
      </pc:sldChg>
      <pc:sldChg chg="addSp modSp add ord">
        <pc:chgData name="Fernao Monteiro Mauger" userId="4fd46007-9d0d-4d53-88e5-ee7559dd4b30" providerId="ADAL" clId="{039D696C-EA2D-43BF-A074-220FF4E8D181}" dt="2019-12-12T12:19:13.691" v="1682"/>
        <pc:sldMkLst>
          <pc:docMk/>
          <pc:sldMk cId="4035820736" sldId="306"/>
        </pc:sldMkLst>
        <pc:spChg chg="mod">
          <ac:chgData name="Fernao Monteiro Mauger" userId="4fd46007-9d0d-4d53-88e5-ee7559dd4b30" providerId="ADAL" clId="{039D696C-EA2D-43BF-A074-220FF4E8D181}" dt="2019-12-11T20:37:45.146" v="857" actId="20577"/>
          <ac:spMkLst>
            <pc:docMk/>
            <pc:sldMk cId="4035820736" sldId="306"/>
            <ac:spMk id="3" creationId="{00000000-0000-0000-0000-000000000000}"/>
          </ac:spMkLst>
        </pc:spChg>
        <pc:spChg chg="add mod">
          <ac:chgData name="Fernao Monteiro Mauger" userId="4fd46007-9d0d-4d53-88e5-ee7559dd4b30" providerId="ADAL" clId="{039D696C-EA2D-43BF-A074-220FF4E8D181}" dt="2019-12-11T20:58:42.877" v="1586" actId="1036"/>
          <ac:spMkLst>
            <pc:docMk/>
            <pc:sldMk cId="4035820736" sldId="306"/>
            <ac:spMk id="6" creationId="{E220DD18-002A-4BA3-80E1-AC8FBBEC6B3B}"/>
          </ac:spMkLst>
        </pc:spChg>
        <pc:picChg chg="add mod">
          <ac:chgData name="Fernao Monteiro Mauger" userId="4fd46007-9d0d-4d53-88e5-ee7559dd4b30" providerId="ADAL" clId="{039D696C-EA2D-43BF-A074-220FF4E8D181}" dt="2019-12-11T20:37:51.300" v="883" actId="1037"/>
          <ac:picMkLst>
            <pc:docMk/>
            <pc:sldMk cId="4035820736" sldId="306"/>
            <ac:picMk id="5" creationId="{E112B34F-9AED-443F-A476-95204F18CC24}"/>
          </ac:picMkLst>
        </pc:picChg>
      </pc:sldChg>
      <pc:sldChg chg="addSp modSp add">
        <pc:chgData name="Fernao Monteiro Mauger" userId="4fd46007-9d0d-4d53-88e5-ee7559dd4b30" providerId="ADAL" clId="{039D696C-EA2D-43BF-A074-220FF4E8D181}" dt="2019-12-11T20:35:39.834" v="849" actId="14100"/>
        <pc:sldMkLst>
          <pc:docMk/>
          <pc:sldMk cId="1838038749" sldId="307"/>
        </pc:sldMkLst>
        <pc:spChg chg="mod">
          <ac:chgData name="Fernao Monteiro Mauger" userId="4fd46007-9d0d-4d53-88e5-ee7559dd4b30" providerId="ADAL" clId="{039D696C-EA2D-43BF-A074-220FF4E8D181}" dt="2019-12-11T20:34:03.619" v="794" actId="6549"/>
          <ac:spMkLst>
            <pc:docMk/>
            <pc:sldMk cId="1838038749" sldId="307"/>
            <ac:spMk id="3" creationId="{00000000-0000-0000-0000-000000000000}"/>
          </ac:spMkLst>
        </pc:spChg>
        <pc:picChg chg="add mod">
          <ac:chgData name="Fernao Monteiro Mauger" userId="4fd46007-9d0d-4d53-88e5-ee7559dd4b30" providerId="ADAL" clId="{039D696C-EA2D-43BF-A074-220FF4E8D181}" dt="2019-12-11T20:35:34.014" v="843" actId="14100"/>
          <ac:picMkLst>
            <pc:docMk/>
            <pc:sldMk cId="1838038749" sldId="307"/>
            <ac:picMk id="5" creationId="{F44537A1-C088-4290-BE0A-457C778590D9}"/>
          </ac:picMkLst>
        </pc:picChg>
        <pc:picChg chg="add mod">
          <ac:chgData name="Fernao Monteiro Mauger" userId="4fd46007-9d0d-4d53-88e5-ee7559dd4b30" providerId="ADAL" clId="{039D696C-EA2D-43BF-A074-220FF4E8D181}" dt="2019-12-11T20:35:39.834" v="849" actId="14100"/>
          <ac:picMkLst>
            <pc:docMk/>
            <pc:sldMk cId="1838038749" sldId="307"/>
            <ac:picMk id="6" creationId="{5F833CD6-3AD8-4CC8-9B94-CDF491A8C55A}"/>
          </ac:picMkLst>
        </pc:picChg>
      </pc:sldChg>
      <pc:sldChg chg="addSp delSp modSp add">
        <pc:chgData name="Fernao Monteiro Mauger" userId="4fd46007-9d0d-4d53-88e5-ee7559dd4b30" providerId="ADAL" clId="{039D696C-EA2D-43BF-A074-220FF4E8D181}" dt="2019-12-11T20:45:48.241" v="1156" actId="14100"/>
        <pc:sldMkLst>
          <pc:docMk/>
          <pc:sldMk cId="1911829126" sldId="308"/>
        </pc:sldMkLst>
        <pc:spChg chg="mod">
          <ac:chgData name="Fernao Monteiro Mauger" userId="4fd46007-9d0d-4d53-88e5-ee7559dd4b30" providerId="ADAL" clId="{039D696C-EA2D-43BF-A074-220FF4E8D181}" dt="2019-12-11T20:43:53.155" v="1124" actId="20577"/>
          <ac:spMkLst>
            <pc:docMk/>
            <pc:sldMk cId="1911829126" sldId="308"/>
            <ac:spMk id="3" creationId="{00000000-0000-0000-0000-000000000000}"/>
          </ac:spMkLst>
        </pc:spChg>
        <pc:picChg chg="add mod">
          <ac:chgData name="Fernao Monteiro Mauger" userId="4fd46007-9d0d-4d53-88e5-ee7559dd4b30" providerId="ADAL" clId="{039D696C-EA2D-43BF-A074-220FF4E8D181}" dt="2019-12-11T20:45:48.241" v="1156" actId="14100"/>
          <ac:picMkLst>
            <pc:docMk/>
            <pc:sldMk cId="1911829126" sldId="308"/>
            <ac:picMk id="2" creationId="{3F2349D7-D652-45A5-B5C3-8438B56A2945}"/>
          </ac:picMkLst>
        </pc:picChg>
        <pc:picChg chg="del">
          <ac:chgData name="Fernao Monteiro Mauger" userId="4fd46007-9d0d-4d53-88e5-ee7559dd4b30" providerId="ADAL" clId="{039D696C-EA2D-43BF-A074-220FF4E8D181}" dt="2019-12-11T20:43:43.800" v="1112" actId="478"/>
          <ac:picMkLst>
            <pc:docMk/>
            <pc:sldMk cId="1911829126" sldId="308"/>
            <ac:picMk id="5" creationId="{7439F821-D7BA-4BF3-85E0-65B493CD2FA3}"/>
          </ac:picMkLst>
        </pc:picChg>
        <pc:picChg chg="del">
          <ac:chgData name="Fernao Monteiro Mauger" userId="4fd46007-9d0d-4d53-88e5-ee7559dd4b30" providerId="ADAL" clId="{039D696C-EA2D-43BF-A074-220FF4E8D181}" dt="2019-12-11T20:43:43.205" v="1111" actId="478"/>
          <ac:picMkLst>
            <pc:docMk/>
            <pc:sldMk cId="1911829126" sldId="308"/>
            <ac:picMk id="6" creationId="{9C163511-1C49-4A23-BD97-82BDD3BA0FDF}"/>
          </ac:picMkLst>
        </pc:picChg>
        <pc:picChg chg="add mod">
          <ac:chgData name="Fernao Monteiro Mauger" userId="4fd46007-9d0d-4d53-88e5-ee7559dd4b30" providerId="ADAL" clId="{039D696C-EA2D-43BF-A074-220FF4E8D181}" dt="2019-12-11T20:43:59.422" v="1151" actId="1036"/>
          <ac:picMkLst>
            <pc:docMk/>
            <pc:sldMk cId="1911829126" sldId="308"/>
            <ac:picMk id="7" creationId="{9D337F91-4C9F-4B73-91DD-53B6AE0EA602}"/>
          </ac:picMkLst>
        </pc:picChg>
      </pc:sldChg>
      <pc:sldChg chg="addSp delSp modSp add ord">
        <pc:chgData name="Fernao Monteiro Mauger" userId="4fd46007-9d0d-4d53-88e5-ee7559dd4b30" providerId="ADAL" clId="{039D696C-EA2D-43BF-A074-220FF4E8D181}" dt="2019-12-12T12:18:37.238" v="1680"/>
        <pc:sldMkLst>
          <pc:docMk/>
          <pc:sldMk cId="2301687626" sldId="309"/>
        </pc:sldMkLst>
        <pc:spChg chg="mod">
          <ac:chgData name="Fernao Monteiro Mauger" userId="4fd46007-9d0d-4d53-88e5-ee7559dd4b30" providerId="ADAL" clId="{039D696C-EA2D-43BF-A074-220FF4E8D181}" dt="2019-12-11T20:47:33.176" v="1209" actId="1076"/>
          <ac:spMkLst>
            <pc:docMk/>
            <pc:sldMk cId="2301687626" sldId="309"/>
            <ac:spMk id="3" creationId="{00000000-0000-0000-0000-000000000000}"/>
          </ac:spMkLst>
        </pc:spChg>
        <pc:spChg chg="add del mod">
          <ac:chgData name="Fernao Monteiro Mauger" userId="4fd46007-9d0d-4d53-88e5-ee7559dd4b30" providerId="ADAL" clId="{039D696C-EA2D-43BF-A074-220FF4E8D181}" dt="2019-12-11T20:49:31.063" v="1287" actId="478"/>
          <ac:spMkLst>
            <pc:docMk/>
            <pc:sldMk cId="2301687626" sldId="309"/>
            <ac:spMk id="8" creationId="{FB706EAE-9EEB-4E63-9541-90B87261CEED}"/>
          </ac:spMkLst>
        </pc:spChg>
        <pc:spChg chg="add mod">
          <ac:chgData name="Fernao Monteiro Mauger" userId="4fd46007-9d0d-4d53-88e5-ee7559dd4b30" providerId="ADAL" clId="{039D696C-EA2D-43BF-A074-220FF4E8D181}" dt="2019-12-11T21:01:03.477" v="1662" actId="14100"/>
          <ac:spMkLst>
            <pc:docMk/>
            <pc:sldMk cId="2301687626" sldId="309"/>
            <ac:spMk id="9" creationId="{639215A4-7FA7-4C5D-98CB-49EC0802ED13}"/>
          </ac:spMkLst>
        </pc:spChg>
        <pc:picChg chg="del">
          <ac:chgData name="Fernao Monteiro Mauger" userId="4fd46007-9d0d-4d53-88e5-ee7559dd4b30" providerId="ADAL" clId="{039D696C-EA2D-43BF-A074-220FF4E8D181}" dt="2019-12-11T20:46:32.246" v="1168" actId="478"/>
          <ac:picMkLst>
            <pc:docMk/>
            <pc:sldMk cId="2301687626" sldId="309"/>
            <ac:picMk id="2" creationId="{3F2349D7-D652-45A5-B5C3-8438B56A2945}"/>
          </ac:picMkLst>
        </pc:picChg>
        <pc:picChg chg="add mod">
          <ac:chgData name="Fernao Monteiro Mauger" userId="4fd46007-9d0d-4d53-88e5-ee7559dd4b30" providerId="ADAL" clId="{039D696C-EA2D-43BF-A074-220FF4E8D181}" dt="2019-12-11T21:00:31.300" v="1636" actId="1036"/>
          <ac:picMkLst>
            <pc:docMk/>
            <pc:sldMk cId="2301687626" sldId="309"/>
            <ac:picMk id="6" creationId="{134D7429-92E5-4EB0-BC1B-8CDAC8888DAA}"/>
          </ac:picMkLst>
        </pc:picChg>
        <pc:picChg chg="del">
          <ac:chgData name="Fernao Monteiro Mauger" userId="4fd46007-9d0d-4d53-88e5-ee7559dd4b30" providerId="ADAL" clId="{039D696C-EA2D-43BF-A074-220FF4E8D181}" dt="2019-12-11T20:46:32.902" v="1169" actId="478"/>
          <ac:picMkLst>
            <pc:docMk/>
            <pc:sldMk cId="2301687626" sldId="309"/>
            <ac:picMk id="7" creationId="{9D337F91-4C9F-4B73-91DD-53B6AE0EA602}"/>
          </ac:picMkLst>
        </pc:picChg>
      </pc:sldChg>
      <pc:sldChg chg="addSp delSp modSp add ord">
        <pc:chgData name="Fernao Monteiro Mauger" userId="4fd46007-9d0d-4d53-88e5-ee7559dd4b30" providerId="ADAL" clId="{039D696C-EA2D-43BF-A074-220FF4E8D181}" dt="2019-12-12T12:18:26.879" v="1678"/>
        <pc:sldMkLst>
          <pc:docMk/>
          <pc:sldMk cId="19641526" sldId="310"/>
        </pc:sldMkLst>
        <pc:spChg chg="mod">
          <ac:chgData name="Fernao Monteiro Mauger" userId="4fd46007-9d0d-4d53-88e5-ee7559dd4b30" providerId="ADAL" clId="{039D696C-EA2D-43BF-A074-220FF4E8D181}" dt="2019-12-11T20:48:59.054" v="1280" actId="20577"/>
          <ac:spMkLst>
            <pc:docMk/>
            <pc:sldMk cId="19641526" sldId="310"/>
            <ac:spMk id="3" creationId="{00000000-0000-0000-0000-000000000000}"/>
          </ac:spMkLst>
        </pc:spChg>
        <pc:spChg chg="mod">
          <ac:chgData name="Fernao Monteiro Mauger" userId="4fd46007-9d0d-4d53-88e5-ee7559dd4b30" providerId="ADAL" clId="{039D696C-EA2D-43BF-A074-220FF4E8D181}" dt="2019-12-11T21:01:16.668" v="1676" actId="14100"/>
          <ac:spMkLst>
            <pc:docMk/>
            <pc:sldMk cId="19641526" sldId="310"/>
            <ac:spMk id="8" creationId="{FB706EAE-9EEB-4E63-9541-90B87261CEED}"/>
          </ac:spMkLst>
        </pc:spChg>
        <pc:picChg chg="del">
          <ac:chgData name="Fernao Monteiro Mauger" userId="4fd46007-9d0d-4d53-88e5-ee7559dd4b30" providerId="ADAL" clId="{039D696C-EA2D-43BF-A074-220FF4E8D181}" dt="2019-12-11T20:48:35.411" v="1234" actId="478"/>
          <ac:picMkLst>
            <pc:docMk/>
            <pc:sldMk cId="19641526" sldId="310"/>
            <ac:picMk id="6" creationId="{134D7429-92E5-4EB0-BC1B-8CDAC8888DAA}"/>
          </ac:picMkLst>
        </pc:picChg>
        <pc:picChg chg="add mod">
          <ac:chgData name="Fernao Monteiro Mauger" userId="4fd46007-9d0d-4d53-88e5-ee7559dd4b30" providerId="ADAL" clId="{039D696C-EA2D-43BF-A074-220FF4E8D181}" dt="2019-12-11T20:49:09.393" v="1283" actId="1036"/>
          <ac:picMkLst>
            <pc:docMk/>
            <pc:sldMk cId="19641526" sldId="310"/>
            <ac:picMk id="7" creationId="{F66C1351-B94E-4E25-9A40-C50C7DE0F20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39D1-BC5A-4C6C-8ACB-D382D95F9F5B}" type="datetimeFigureOut">
              <a:rPr lang="pt-BR" smtClean="0"/>
              <a:pPr/>
              <a:t>08/04/2022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4539D-3F3C-43A7-9DD1-EA0D1F4429F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39D1-BC5A-4C6C-8ACB-D382D95F9F5B}" type="datetimeFigureOut">
              <a:rPr lang="pt-BR" smtClean="0"/>
              <a:pPr/>
              <a:t>08/04/2022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4539D-3F3C-43A7-9DD1-EA0D1F4429F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39D1-BC5A-4C6C-8ACB-D382D95F9F5B}" type="datetimeFigureOut">
              <a:rPr lang="pt-BR" smtClean="0"/>
              <a:pPr/>
              <a:t>08/04/2022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4539D-3F3C-43A7-9DD1-EA0D1F4429F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39D1-BC5A-4C6C-8ACB-D382D95F9F5B}" type="datetimeFigureOut">
              <a:rPr lang="pt-BR" smtClean="0"/>
              <a:pPr/>
              <a:t>08/04/2022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4539D-3F3C-43A7-9DD1-EA0D1F4429F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39D1-BC5A-4C6C-8ACB-D382D95F9F5B}" type="datetimeFigureOut">
              <a:rPr lang="pt-BR" smtClean="0"/>
              <a:pPr/>
              <a:t>08/04/2022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4539D-3F3C-43A7-9DD1-EA0D1F4429F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39D1-BC5A-4C6C-8ACB-D382D95F9F5B}" type="datetimeFigureOut">
              <a:rPr lang="pt-BR" smtClean="0"/>
              <a:pPr/>
              <a:t>08/04/2022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4539D-3F3C-43A7-9DD1-EA0D1F4429F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39D1-BC5A-4C6C-8ACB-D382D95F9F5B}" type="datetimeFigureOut">
              <a:rPr lang="pt-BR" smtClean="0"/>
              <a:pPr/>
              <a:t>08/04/2022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4539D-3F3C-43A7-9DD1-EA0D1F4429F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39D1-BC5A-4C6C-8ACB-D382D95F9F5B}" type="datetimeFigureOut">
              <a:rPr lang="pt-BR" smtClean="0"/>
              <a:pPr/>
              <a:t>08/04/2022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4539D-3F3C-43A7-9DD1-EA0D1F4429F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39D1-BC5A-4C6C-8ACB-D382D95F9F5B}" type="datetimeFigureOut">
              <a:rPr lang="pt-BR" smtClean="0"/>
              <a:pPr/>
              <a:t>08/04/2022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4539D-3F3C-43A7-9DD1-EA0D1F4429F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39D1-BC5A-4C6C-8ACB-D382D95F9F5B}" type="datetimeFigureOut">
              <a:rPr lang="pt-BR" smtClean="0"/>
              <a:pPr/>
              <a:t>08/04/2022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4539D-3F3C-43A7-9DD1-EA0D1F4429F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39D1-BC5A-4C6C-8ACB-D382D95F9F5B}" type="datetimeFigureOut">
              <a:rPr lang="pt-BR" smtClean="0"/>
              <a:pPr/>
              <a:t>08/04/2022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4539D-3F3C-43A7-9DD1-EA0D1F4429F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639D1-BC5A-4C6C-8ACB-D382D95F9F5B}" type="datetimeFigureOut">
              <a:rPr lang="pt-BR" smtClean="0"/>
              <a:pPr/>
              <a:t>08/04/2022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4539D-3F3C-43A7-9DD1-EA0D1F4429F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>
            <a:spLocks noChangeArrowheads="1"/>
          </p:cNvSpPr>
          <p:nvPr/>
        </p:nvSpPr>
        <p:spPr bwMode="auto">
          <a:xfrm>
            <a:off x="71437" y="4653136"/>
            <a:ext cx="9001125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32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CMA </a:t>
            </a:r>
            <a:r>
              <a:rPr lang="pt-BR" altLang="pt-BR" sz="32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Streamer</a:t>
            </a:r>
            <a:r>
              <a:rPr lang="pt-BR" altLang="pt-BR" sz="32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Feed API</a:t>
            </a:r>
          </a:p>
          <a:p>
            <a:pPr algn="ctr" eaLnBrk="1" hangingPunct="1"/>
            <a:r>
              <a:rPr lang="pt-BR" altLang="pt-BR" sz="1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(Versão 2.0.0)</a:t>
            </a:r>
          </a:p>
        </p:txBody>
      </p:sp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179388" y="6300028"/>
            <a:ext cx="87852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18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08/</a:t>
            </a:r>
            <a:r>
              <a:rPr lang="pt-BR" altLang="pt-B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04/2022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6">
            <a:extLst>
              <a:ext uri="{FF2B5EF4-FFF2-40B4-BE49-F238E27FC236}">
                <a16:creationId xmlns:a16="http://schemas.microsoft.com/office/drawing/2014/main" id="{33D44755-4090-4EF1-82A8-B5CE1BE5D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736" y="260648"/>
            <a:ext cx="68407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pt-BR" altLang="pt-BR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CMA </a:t>
            </a:r>
            <a:r>
              <a:rPr lang="pt-BR" altLang="pt-BR" sz="16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Streamer</a:t>
            </a:r>
            <a:r>
              <a:rPr lang="pt-BR" altLang="pt-BR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Feed API</a:t>
            </a:r>
          </a:p>
        </p:txBody>
      </p:sp>
      <p:sp>
        <p:nvSpPr>
          <p:cNvPr id="7" name="CaixaDeTexto 5">
            <a:extLst>
              <a:ext uri="{FF2B5EF4-FFF2-40B4-BE49-F238E27FC236}">
                <a16:creationId xmlns:a16="http://schemas.microsoft.com/office/drawing/2014/main" id="{F32C93F5-3C3A-418C-9F21-001502763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980728"/>
            <a:ext cx="9001000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2000" b="1" dirty="0"/>
              <a:t>Funcionalidades de Market Data: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0070C0"/>
                </a:solidFill>
              </a:rPr>
              <a:t>Book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dirty="0"/>
              <a:t>Permite obter livro de ofertas de </a:t>
            </a:r>
            <a:r>
              <a:rPr lang="pt-BR" sz="1600" dirty="0">
                <a:sym typeface="Wingdings 3" panose="05040102010807070707" pitchFamily="18" charset="2"/>
              </a:rPr>
              <a:t>ações/opções/contratos do Market Data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dirty="0">
                <a:sym typeface="Wingdings 3" panose="05040102010807070707" pitchFamily="18" charset="2"/>
              </a:rPr>
              <a:t>Disponibiliza filtro de origem e código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dirty="0">
                <a:sym typeface="Wingdings 3" panose="05040102010807070707" pitchFamily="18" charset="2"/>
              </a:rPr>
              <a:t>Permite configurar profundidade e consolidado/analítico (com/sem corretora)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dirty="0">
                <a:sym typeface="Wingdings 3" panose="05040102010807070707" pitchFamily="18" charset="2"/>
              </a:rPr>
              <a:t>Função disponibilizada no modo snapshot ou online (assinatura </a:t>
            </a:r>
            <a:r>
              <a:rPr lang="pt-BR" sz="1600" dirty="0" err="1">
                <a:sym typeface="Wingdings 3" panose="05040102010807070707" pitchFamily="18" charset="2"/>
              </a:rPr>
              <a:t>polling</a:t>
            </a:r>
            <a:r>
              <a:rPr lang="pt-BR" sz="1600" dirty="0">
                <a:sym typeface="Wingdings 3" panose="05040102010807070707" pitchFamily="18" charset="2"/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sz="1600" dirty="0">
              <a:sym typeface="Wingdings 3" panose="05040102010807070707" pitchFamily="18" charset="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sz="1600" dirty="0">
              <a:sym typeface="Wingdings 3" panose="05040102010807070707" pitchFamily="18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0070C0"/>
                </a:solidFill>
              </a:rPr>
              <a:t>News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dirty="0"/>
              <a:t>Permite obter as manchetes </a:t>
            </a:r>
            <a:r>
              <a:rPr lang="pt-BR" sz="1600" dirty="0">
                <a:sym typeface="Wingdings 3" panose="05040102010807070707" pitchFamily="18" charset="2"/>
              </a:rPr>
              <a:t>do Market Data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dirty="0">
                <a:sym typeface="Wingdings 3" panose="05040102010807070707" pitchFamily="18" charset="2"/>
              </a:rPr>
              <a:t>Disponibiliza filtros de origem, assuntos, texto, quantidade de notícias e data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dirty="0">
                <a:sym typeface="Wingdings 3" panose="05040102010807070707" pitchFamily="18" charset="2"/>
              </a:rPr>
              <a:t>Função disponibilizada no modo snapshot ou online (assinatura </a:t>
            </a:r>
            <a:r>
              <a:rPr lang="pt-BR" sz="1600" dirty="0" err="1">
                <a:sym typeface="Wingdings 3" panose="05040102010807070707" pitchFamily="18" charset="2"/>
              </a:rPr>
              <a:t>polling</a:t>
            </a:r>
            <a:r>
              <a:rPr lang="pt-BR" sz="1600" dirty="0">
                <a:sym typeface="Wingdings 3" panose="05040102010807070707" pitchFamily="18" charset="2"/>
              </a:rPr>
              <a:t>)</a:t>
            </a:r>
            <a:endParaRPr lang="pt-B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0070C0"/>
                </a:solidFill>
              </a:rPr>
              <a:t>News (íntegra)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dirty="0"/>
              <a:t>Permite obter a íntegra de uma determinada notícia </a:t>
            </a:r>
            <a:r>
              <a:rPr lang="pt-BR" sz="1600" dirty="0">
                <a:sym typeface="Wingdings 3" panose="05040102010807070707" pitchFamily="18" charset="2"/>
              </a:rPr>
              <a:t>do Market Data (recebida no News)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dirty="0">
                <a:sym typeface="Wingdings 3" panose="05040102010807070707" pitchFamily="18" charset="2"/>
              </a:rPr>
              <a:t>Função disponibilizada no modo snapshot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383671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5">
            <a:extLst>
              <a:ext uri="{FF2B5EF4-FFF2-40B4-BE49-F238E27FC236}">
                <a16:creationId xmlns:a16="http://schemas.microsoft.com/office/drawing/2014/main" id="{AAA3B92F-63AB-42EC-AF74-030D7F80A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980728"/>
            <a:ext cx="9001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2000" b="1" dirty="0"/>
              <a:t>Funcionalidades de Market Data: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err="1">
                <a:solidFill>
                  <a:srgbClr val="0070C0"/>
                </a:solidFill>
              </a:rPr>
              <a:t>HighLights</a:t>
            </a:r>
            <a:endParaRPr lang="pt-BR" b="1" dirty="0">
              <a:solidFill>
                <a:srgbClr val="0070C0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dirty="0"/>
              <a:t>Permite obter relatórios </a:t>
            </a:r>
            <a:r>
              <a:rPr lang="pt-BR" sz="1600" dirty="0">
                <a:sym typeface="Wingdings 3" panose="05040102010807070707" pitchFamily="18" charset="2"/>
              </a:rPr>
              <a:t>do Market Data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dirty="0">
                <a:sym typeface="Wingdings 3" panose="05040102010807070707" pitchFamily="18" charset="2"/>
              </a:rPr>
              <a:t>Exemplos:</a:t>
            </a:r>
          </a:p>
          <a:p>
            <a:pPr lvl="3"/>
            <a:r>
              <a:rPr lang="pt-BR" sz="1400" dirty="0">
                <a:sym typeface="Wingdings 3" panose="05040102010807070707" pitchFamily="18" charset="2"/>
              </a:rPr>
              <a:t>- Maiores Compradores/Vendedores por Contrato;</a:t>
            </a:r>
          </a:p>
          <a:p>
            <a:pPr lvl="3"/>
            <a:r>
              <a:rPr lang="pt-BR" sz="1400" dirty="0">
                <a:sym typeface="Wingdings 3" panose="05040102010807070707" pitchFamily="18" charset="2"/>
              </a:rPr>
              <a:t>- Ativos Mais Negociados por Agente;</a:t>
            </a:r>
          </a:p>
          <a:p>
            <a:pPr lvl="3"/>
            <a:r>
              <a:rPr lang="pt-BR" sz="1400" dirty="0">
                <a:sym typeface="Wingdings 3" panose="05040102010807070707" pitchFamily="18" charset="2"/>
              </a:rPr>
              <a:t>- Negócios por Agente;</a:t>
            </a:r>
          </a:p>
          <a:p>
            <a:pPr lvl="3"/>
            <a:r>
              <a:rPr lang="pt-BR" sz="1400" dirty="0">
                <a:sym typeface="Wingdings 3" panose="05040102010807070707" pitchFamily="18" charset="2"/>
              </a:rPr>
              <a:t>- Negócios por Agente Acumulado;</a:t>
            </a:r>
          </a:p>
          <a:p>
            <a:pPr lvl="3"/>
            <a:r>
              <a:rPr lang="pt-BR" sz="1400" dirty="0">
                <a:sym typeface="Wingdings 3" panose="05040102010807070707" pitchFamily="18" charset="2"/>
              </a:rPr>
              <a:t>- Negócios Cruzados Agente X Contrato;</a:t>
            </a:r>
          </a:p>
          <a:p>
            <a:pPr lvl="3"/>
            <a:r>
              <a:rPr lang="pt-BR" sz="1400" dirty="0">
                <a:sym typeface="Wingdings 3" panose="05040102010807070707" pitchFamily="18" charset="2"/>
              </a:rPr>
              <a:t>- Maiores Altas;</a:t>
            </a:r>
          </a:p>
          <a:p>
            <a:pPr lvl="3"/>
            <a:r>
              <a:rPr lang="pt-BR" sz="1400" dirty="0">
                <a:sym typeface="Wingdings 3" panose="05040102010807070707" pitchFamily="18" charset="2"/>
              </a:rPr>
              <a:t>- Maiores Baixas;</a:t>
            </a:r>
          </a:p>
          <a:p>
            <a:pPr lvl="3"/>
            <a:r>
              <a:rPr lang="pt-BR" sz="1400" dirty="0">
                <a:sym typeface="Wingdings 3" panose="05040102010807070707" pitchFamily="18" charset="2"/>
              </a:rPr>
              <a:t>- Mais Negociadas;</a:t>
            </a:r>
          </a:p>
          <a:p>
            <a:pPr lvl="3"/>
            <a:r>
              <a:rPr lang="pt-BR" sz="1400" dirty="0">
                <a:sym typeface="Wingdings 3" panose="05040102010807070707" pitchFamily="18" charset="2"/>
              </a:rPr>
              <a:t>- Resumo de Negócios por Preço Médio.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dirty="0">
                <a:sym typeface="Wingdings 3" panose="05040102010807070707" pitchFamily="18" charset="2"/>
              </a:rPr>
              <a:t>Função disponibilizada no modo snapshot ou online (assinatura </a:t>
            </a:r>
            <a:r>
              <a:rPr lang="pt-BR" sz="1600" dirty="0" err="1">
                <a:sym typeface="Wingdings 3" panose="05040102010807070707" pitchFamily="18" charset="2"/>
              </a:rPr>
              <a:t>polling</a:t>
            </a:r>
            <a:r>
              <a:rPr lang="pt-BR" sz="1600" dirty="0">
                <a:sym typeface="Wingdings 3" panose="05040102010807070707" pitchFamily="18" charset="2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err="1">
                <a:solidFill>
                  <a:srgbClr val="0070C0"/>
                </a:solidFill>
              </a:rPr>
              <a:t>Provider</a:t>
            </a:r>
            <a:r>
              <a:rPr lang="pt-BR" b="1" dirty="0">
                <a:solidFill>
                  <a:srgbClr val="0070C0"/>
                </a:solidFill>
              </a:rPr>
              <a:t> - </a:t>
            </a:r>
            <a:r>
              <a:rPr lang="pt-BR" b="1" dirty="0" err="1">
                <a:solidFill>
                  <a:srgbClr val="0070C0"/>
                </a:solidFill>
              </a:rPr>
              <a:t>DBFeed</a:t>
            </a:r>
            <a:endParaRPr lang="pt-BR" b="1" dirty="0">
              <a:solidFill>
                <a:srgbClr val="0070C0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dirty="0"/>
              <a:t>Permite persistir cotações na base de dados MS/SQL, MySQL ou Oracle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dirty="0">
                <a:sym typeface="Wingdings 3" panose="05040102010807070707" pitchFamily="18" charset="2"/>
              </a:rPr>
              <a:t>Comandos baseados em </a:t>
            </a:r>
            <a:r>
              <a:rPr lang="pt-BR" sz="1600" dirty="0" err="1">
                <a:sym typeface="Wingdings 3" panose="05040102010807070707" pitchFamily="18" charset="2"/>
              </a:rPr>
              <a:t>templade</a:t>
            </a:r>
            <a:r>
              <a:rPr lang="pt-BR" sz="1600" dirty="0">
                <a:sym typeface="Wingdings 3" panose="05040102010807070707" pitchFamily="18" charset="2"/>
              </a:rPr>
              <a:t> </a:t>
            </a:r>
            <a:r>
              <a:rPr lang="pt-BR" sz="1600" dirty="0" err="1">
                <a:sym typeface="Wingdings 3" panose="05040102010807070707" pitchFamily="18" charset="2"/>
              </a:rPr>
              <a:t>Fluid</a:t>
            </a:r>
            <a:endParaRPr lang="pt-BR" sz="1600" dirty="0">
              <a:sym typeface="Wingdings 3" panose="05040102010807070707" pitchFamily="18" charset="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dirty="0">
                <a:sym typeface="Wingdings 3" panose="05040102010807070707" pitchFamily="18" charset="2"/>
              </a:rPr>
              <a:t>Propicia customização para estabelecer tabela, campos e conteúdos (cotações desejadas)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sz="1600" dirty="0">
              <a:sym typeface="Wingdings 3" panose="05040102010807070707" pitchFamily="18" charset="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sz="16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6AF4EAA-726B-4F26-A9D5-EC3887C48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736" y="260648"/>
            <a:ext cx="68407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pt-BR" altLang="pt-BR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CMA </a:t>
            </a:r>
            <a:r>
              <a:rPr lang="pt-BR" altLang="pt-BR" sz="16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Streamer</a:t>
            </a:r>
            <a:r>
              <a:rPr lang="pt-BR" altLang="pt-BR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Feed API</a:t>
            </a:r>
          </a:p>
        </p:txBody>
      </p:sp>
    </p:spTree>
    <p:extLst>
      <p:ext uri="{BB962C8B-B14F-4D97-AF65-F5344CB8AC3E}">
        <p14:creationId xmlns:p14="http://schemas.microsoft.com/office/powerpoint/2010/main" val="2297767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6">
            <a:extLst>
              <a:ext uri="{FF2B5EF4-FFF2-40B4-BE49-F238E27FC236}">
                <a16:creationId xmlns:a16="http://schemas.microsoft.com/office/drawing/2014/main" id="{2FF71A17-EA5B-4B22-8960-9B48D8EB4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736" y="260648"/>
            <a:ext cx="68407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pt-BR" altLang="pt-BR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CMA </a:t>
            </a:r>
            <a:r>
              <a:rPr lang="pt-BR" altLang="pt-BR" sz="16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Streamer</a:t>
            </a:r>
            <a:r>
              <a:rPr lang="pt-BR" altLang="pt-BR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Feed API</a:t>
            </a:r>
          </a:p>
        </p:txBody>
      </p:sp>
      <p:sp>
        <p:nvSpPr>
          <p:cNvPr id="7" name="CaixaDeTexto 5">
            <a:extLst>
              <a:ext uri="{FF2B5EF4-FFF2-40B4-BE49-F238E27FC236}">
                <a16:creationId xmlns:a16="http://schemas.microsoft.com/office/drawing/2014/main" id="{064F7C9C-CA33-4E09-B758-0D94D2AA3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980728"/>
            <a:ext cx="9001000" cy="4739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2000" b="1" dirty="0"/>
              <a:t>Funcionalidades de Negociação:</a:t>
            </a:r>
            <a:endParaRPr lang="pt-BR" sz="2000" dirty="0"/>
          </a:p>
          <a:p>
            <a:endParaRPr lang="pt-BR" sz="1600" dirty="0"/>
          </a:p>
          <a:p>
            <a:endParaRPr lang="pt-B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err="1">
                <a:solidFill>
                  <a:srgbClr val="0070C0"/>
                </a:solidFill>
              </a:rPr>
              <a:t>ClientList</a:t>
            </a:r>
            <a:endParaRPr lang="pt-BR" b="1" dirty="0">
              <a:solidFill>
                <a:srgbClr val="0070C0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dirty="0"/>
              <a:t>Permite pesquisar o cadastro de clientes do OMS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dirty="0">
                <a:sym typeface="Wingdings 3" panose="05040102010807070707" pitchFamily="18" charset="2"/>
              </a:rPr>
              <a:t>Disponibiliza filtros de assessor, filial e pesquisa por código, nome e documento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dirty="0">
                <a:sym typeface="Wingdings 3" panose="05040102010807070707" pitchFamily="18" charset="2"/>
              </a:rPr>
              <a:t>Função disponibilizada no modo snapshot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err="1">
                <a:solidFill>
                  <a:srgbClr val="0070C0"/>
                </a:solidFill>
              </a:rPr>
              <a:t>OrderNew</a:t>
            </a:r>
            <a:endParaRPr lang="pt-BR" b="1" dirty="0">
              <a:solidFill>
                <a:srgbClr val="0070C0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dirty="0">
                <a:sym typeface="Wingdings 3" panose="05040102010807070707" pitchFamily="18" charset="2"/>
              </a:rPr>
              <a:t>Permite o envio de uma nova ordem ao OMS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dirty="0">
                <a:sym typeface="Wingdings 3" panose="05040102010807070707" pitchFamily="18" charset="2"/>
              </a:rPr>
              <a:t>Disponibiliza diversos parâmetros para inclusão da nova ordem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dirty="0">
                <a:sym typeface="Wingdings 3" panose="05040102010807070707" pitchFamily="18" charset="2"/>
              </a:rPr>
              <a:t>Função disponibilizada no modo snapshot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err="1">
                <a:solidFill>
                  <a:srgbClr val="0070C0"/>
                </a:solidFill>
              </a:rPr>
              <a:t>OrderReplace</a:t>
            </a:r>
            <a:endParaRPr lang="pt-BR" b="1" dirty="0">
              <a:solidFill>
                <a:srgbClr val="0070C0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800" dirty="0">
                <a:sym typeface="Wingdings 3" panose="05040102010807070707" pitchFamily="18" charset="2"/>
              </a:rPr>
              <a:t>Permite o envio de solicitação de alteração de ordem ao OMS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800" dirty="0">
                <a:sym typeface="Wingdings 3" panose="05040102010807070707" pitchFamily="18" charset="2"/>
              </a:rPr>
              <a:t>Função disponibilizada no modo snapshot</a:t>
            </a:r>
          </a:p>
        </p:txBody>
      </p:sp>
    </p:spTree>
    <p:extLst>
      <p:ext uri="{BB962C8B-B14F-4D97-AF65-F5344CB8AC3E}">
        <p14:creationId xmlns:p14="http://schemas.microsoft.com/office/powerpoint/2010/main" val="2026335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6">
            <a:extLst>
              <a:ext uri="{FF2B5EF4-FFF2-40B4-BE49-F238E27FC236}">
                <a16:creationId xmlns:a16="http://schemas.microsoft.com/office/drawing/2014/main" id="{50461279-9C86-4D57-B5CB-8A31F5FF2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736" y="260648"/>
            <a:ext cx="68407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pt-BR" altLang="pt-BR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CMA </a:t>
            </a:r>
            <a:r>
              <a:rPr lang="pt-BR" altLang="pt-BR" sz="16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Streamer</a:t>
            </a:r>
            <a:r>
              <a:rPr lang="pt-BR" altLang="pt-BR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Feed API</a:t>
            </a:r>
          </a:p>
        </p:txBody>
      </p:sp>
      <p:sp>
        <p:nvSpPr>
          <p:cNvPr id="7" name="CaixaDeTexto 5">
            <a:extLst>
              <a:ext uri="{FF2B5EF4-FFF2-40B4-BE49-F238E27FC236}">
                <a16:creationId xmlns:a16="http://schemas.microsoft.com/office/drawing/2014/main" id="{202A6819-0EF5-4E7E-B32C-612292194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980728"/>
            <a:ext cx="9001000" cy="4739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2000" b="1" dirty="0"/>
              <a:t>Funcionalidades de Negociação:</a:t>
            </a:r>
            <a:endParaRPr lang="pt-B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err="1">
                <a:solidFill>
                  <a:srgbClr val="0070C0"/>
                </a:solidFill>
              </a:rPr>
              <a:t>OrderCancel</a:t>
            </a:r>
            <a:endParaRPr lang="pt-BR" b="1" dirty="0">
              <a:solidFill>
                <a:srgbClr val="0070C0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dirty="0">
                <a:sym typeface="Wingdings 3" panose="05040102010807070707" pitchFamily="18" charset="2"/>
              </a:rPr>
              <a:t>Permite o envio de solicitação de cancelamento de ordem ao OMS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dirty="0">
                <a:sym typeface="Wingdings 3" panose="05040102010807070707" pitchFamily="18" charset="2"/>
              </a:rPr>
              <a:t>Função disponibilizada no modo snapshot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err="1">
                <a:solidFill>
                  <a:srgbClr val="0070C0"/>
                </a:solidFill>
              </a:rPr>
              <a:t>OrderList</a:t>
            </a:r>
            <a:endParaRPr lang="pt-BR" b="1" dirty="0">
              <a:solidFill>
                <a:srgbClr val="0070C0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dirty="0">
                <a:sym typeface="Wingdings 3" panose="05040102010807070707" pitchFamily="18" charset="2"/>
              </a:rPr>
              <a:t>Permite solicitar a lista de ordens do OMS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dirty="0">
                <a:sym typeface="Wingdings 3" panose="05040102010807070707" pitchFamily="18" charset="2"/>
              </a:rPr>
              <a:t>Disponibiliza vários filtros que permite desenvolver várias visões da lista de ordens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dirty="0">
                <a:sym typeface="Wingdings 3" panose="05040102010807070707" pitchFamily="18" charset="2"/>
              </a:rPr>
              <a:t>Função pode ser utilizada no modo snapshot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0070C0"/>
                </a:solidFill>
              </a:rPr>
              <a:t>Portfolio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dirty="0">
                <a:sym typeface="Wingdings 3" panose="05040102010807070707" pitchFamily="18" charset="2"/>
              </a:rPr>
              <a:t>Permite solicitar a custódia de títulos do OMS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dirty="0">
                <a:sym typeface="Wingdings 3" panose="05040102010807070707" pitchFamily="18" charset="2"/>
              </a:rPr>
              <a:t>Disponibiliza filtros de cliente, tipo de portfólio e mercado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dirty="0">
                <a:sym typeface="Wingdings 3" panose="05040102010807070707" pitchFamily="18" charset="2"/>
              </a:rPr>
              <a:t>Função disponibilizada no modo snapshot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743634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6">
            <a:extLst>
              <a:ext uri="{FF2B5EF4-FFF2-40B4-BE49-F238E27FC236}">
                <a16:creationId xmlns:a16="http://schemas.microsoft.com/office/drawing/2014/main" id="{B1060A22-C235-4B31-B7EE-C932E0057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736" y="260648"/>
            <a:ext cx="68407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pt-BR" altLang="pt-BR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CMA </a:t>
            </a:r>
            <a:r>
              <a:rPr lang="pt-BR" altLang="pt-BR" sz="16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Streamer</a:t>
            </a:r>
            <a:r>
              <a:rPr lang="pt-BR" altLang="pt-BR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Feed API</a:t>
            </a:r>
          </a:p>
        </p:txBody>
      </p:sp>
      <p:sp>
        <p:nvSpPr>
          <p:cNvPr id="7" name="CaixaDeTexto 5">
            <a:extLst>
              <a:ext uri="{FF2B5EF4-FFF2-40B4-BE49-F238E27FC236}">
                <a16:creationId xmlns:a16="http://schemas.microsoft.com/office/drawing/2014/main" id="{96C19333-6378-4895-9FDE-9018CD7BE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980728"/>
            <a:ext cx="9001000" cy="5293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2000" b="1" dirty="0"/>
              <a:t>Funcionalidades de Negociação:</a:t>
            </a:r>
            <a:endParaRPr lang="pt-B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err="1">
                <a:solidFill>
                  <a:srgbClr val="0070C0"/>
                </a:solidFill>
              </a:rPr>
              <a:t>SendOptionExercise</a:t>
            </a:r>
            <a:endParaRPr lang="pt-BR" b="1" dirty="0">
              <a:solidFill>
                <a:srgbClr val="0070C0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dirty="0">
                <a:sym typeface="Wingdings 3" panose="05040102010807070707" pitchFamily="18" charset="2"/>
              </a:rPr>
              <a:t>Permite o envio de exercício de opção</a:t>
            </a:r>
            <a:endParaRPr lang="pt-B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err="1">
                <a:solidFill>
                  <a:srgbClr val="0070C0"/>
                </a:solidFill>
              </a:rPr>
              <a:t>RuleVerifyQuotes</a:t>
            </a:r>
            <a:endParaRPr lang="pt-BR" b="1" dirty="0">
              <a:solidFill>
                <a:srgbClr val="0070C0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dirty="0">
                <a:sym typeface="Wingdings 3" panose="05040102010807070707" pitchFamily="18" charset="2"/>
              </a:rPr>
              <a:t>Permite obter o “</a:t>
            </a:r>
            <a:r>
              <a:rPr lang="pt-BR" sz="1600" i="1" dirty="0">
                <a:sym typeface="Wingdings 3" panose="05040102010807070707" pitchFamily="18" charset="2"/>
              </a:rPr>
              <a:t>túnel de preço</a:t>
            </a:r>
            <a:r>
              <a:rPr lang="pt-BR" sz="1600" dirty="0">
                <a:sym typeface="Wingdings 3" panose="05040102010807070707" pitchFamily="18" charset="2"/>
              </a:rPr>
              <a:t>” de uma determinada ação/opção/contrato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dirty="0">
                <a:sym typeface="Wingdings 3" panose="05040102010807070707" pitchFamily="18" charset="2"/>
              </a:rPr>
              <a:t>Funcionalidade utiliza a regra OMS “</a:t>
            </a:r>
            <a:r>
              <a:rPr lang="pt-BR" sz="1600" i="1" dirty="0">
                <a:sym typeface="Wingdings 3" panose="05040102010807070707" pitchFamily="18" charset="2"/>
              </a:rPr>
              <a:t>Verificação Cotação 1//2</a:t>
            </a:r>
            <a:r>
              <a:rPr lang="pt-BR" sz="1600" dirty="0">
                <a:sym typeface="Wingdings 3" panose="05040102010807070707" pitchFamily="18" charset="2"/>
              </a:rPr>
              <a:t>”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dirty="0">
                <a:sym typeface="Wingdings 3" panose="05040102010807070707" pitchFamily="18" charset="2"/>
              </a:rPr>
              <a:t>Função disponibilizada no modo snapshot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err="1">
                <a:solidFill>
                  <a:srgbClr val="0070C0"/>
                </a:solidFill>
              </a:rPr>
              <a:t>FinancialStatements</a:t>
            </a:r>
            <a:endParaRPr lang="pt-BR" b="1" dirty="0">
              <a:solidFill>
                <a:srgbClr val="0070C0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dirty="0">
                <a:sym typeface="Wingdings 3" panose="05040102010807070707" pitchFamily="18" charset="2"/>
              </a:rPr>
              <a:t>Permite obter informações do financeiro de um determinado cliente do OMS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dirty="0">
                <a:sym typeface="Wingdings 3" panose="05040102010807070707" pitchFamily="18" charset="2"/>
              </a:rPr>
              <a:t>Funcionalidade utiliza a regra OMS “</a:t>
            </a:r>
            <a:r>
              <a:rPr lang="pt-BR" sz="1600" i="1" dirty="0">
                <a:sym typeface="Wingdings 3" panose="05040102010807070707" pitchFamily="18" charset="2"/>
              </a:rPr>
              <a:t>Regra </a:t>
            </a:r>
            <a:r>
              <a:rPr lang="pt-BR" sz="1600" i="1" dirty="0" err="1">
                <a:sym typeface="Wingdings 3" panose="05040102010807070707" pitchFamily="18" charset="2"/>
              </a:rPr>
              <a:t>OnLine</a:t>
            </a:r>
            <a:r>
              <a:rPr lang="pt-BR" sz="1600" i="1" dirty="0">
                <a:sym typeface="Wingdings 3" panose="05040102010807070707" pitchFamily="18" charset="2"/>
              </a:rPr>
              <a:t>+</a:t>
            </a:r>
            <a:r>
              <a:rPr lang="pt-BR" sz="1600" dirty="0">
                <a:sym typeface="Wingdings 3" panose="05040102010807070707" pitchFamily="18" charset="2"/>
              </a:rPr>
              <a:t>” e retorna as informações:</a:t>
            </a:r>
          </a:p>
          <a:p>
            <a:pPr lvl="3"/>
            <a:r>
              <a:rPr lang="pt-BR" sz="1200" dirty="0">
                <a:sym typeface="Wingdings 3" panose="05040102010807070707" pitchFamily="18" charset="2"/>
              </a:rPr>
              <a:t>- Data Atual;		- Data Atual+1;		- Data Atual+2;</a:t>
            </a:r>
          </a:p>
          <a:p>
            <a:pPr lvl="3"/>
            <a:r>
              <a:rPr lang="pt-BR" sz="1200" dirty="0">
                <a:sym typeface="Wingdings 3" panose="05040102010807070707" pitchFamily="18" charset="2"/>
              </a:rPr>
              <a:t>- Valor Disponível (</a:t>
            </a:r>
            <a:r>
              <a:rPr lang="pt-BR" sz="1200" dirty="0" err="1">
                <a:sym typeface="Wingdings 3" panose="05040102010807070707" pitchFamily="18" charset="2"/>
              </a:rPr>
              <a:t>Sinacor</a:t>
            </a:r>
            <a:r>
              <a:rPr lang="pt-BR" sz="1200" dirty="0">
                <a:sym typeface="Wingdings 3" panose="05040102010807070707" pitchFamily="18" charset="2"/>
              </a:rPr>
              <a:t>);	- Valor Total (</a:t>
            </a:r>
            <a:r>
              <a:rPr lang="pt-BR" sz="1200" dirty="0" err="1">
                <a:sym typeface="Wingdings 3" panose="05040102010807070707" pitchFamily="18" charset="2"/>
              </a:rPr>
              <a:t>Sinacor</a:t>
            </a:r>
            <a:r>
              <a:rPr lang="pt-BR" sz="1200" dirty="0">
                <a:sym typeface="Wingdings 3" panose="05040102010807070707" pitchFamily="18" charset="2"/>
              </a:rPr>
              <a:t>);		- Valor Projetado (</a:t>
            </a:r>
            <a:r>
              <a:rPr lang="pt-BR" sz="1200" dirty="0" err="1">
                <a:sym typeface="Wingdings 3" panose="05040102010807070707" pitchFamily="18" charset="2"/>
              </a:rPr>
              <a:t>Sinacor</a:t>
            </a:r>
            <a:r>
              <a:rPr lang="pt-BR" sz="1200" dirty="0">
                <a:sym typeface="Wingdings 3" panose="05040102010807070707" pitchFamily="18" charset="2"/>
              </a:rPr>
              <a:t>);</a:t>
            </a:r>
          </a:p>
          <a:p>
            <a:pPr lvl="3"/>
            <a:r>
              <a:rPr lang="pt-BR" sz="1200" dirty="0">
                <a:sym typeface="Wingdings 3" panose="05040102010807070707" pitchFamily="18" charset="2"/>
              </a:rPr>
              <a:t>- Valor </a:t>
            </a:r>
            <a:r>
              <a:rPr lang="pt-BR" sz="1200" dirty="0" err="1">
                <a:sym typeface="Wingdings 3" panose="05040102010807070707" pitchFamily="18" charset="2"/>
              </a:rPr>
              <a:t>Cpa</a:t>
            </a:r>
            <a:r>
              <a:rPr lang="pt-BR" sz="1200" dirty="0">
                <a:sym typeface="Wingdings 3" panose="05040102010807070707" pitchFamily="18" charset="2"/>
              </a:rPr>
              <a:t> BVSP-Vis </a:t>
            </a:r>
            <a:r>
              <a:rPr lang="pt-BR" sz="1200" dirty="0" err="1">
                <a:sym typeface="Wingdings 3" panose="05040102010807070707" pitchFamily="18" charset="2"/>
              </a:rPr>
              <a:t>Conf</a:t>
            </a:r>
            <a:r>
              <a:rPr lang="pt-BR" sz="1200" dirty="0">
                <a:sym typeface="Wingdings 3" panose="05040102010807070707" pitchFamily="18" charset="2"/>
              </a:rPr>
              <a:t> (OMS);	- Valor </a:t>
            </a:r>
            <a:r>
              <a:rPr lang="pt-BR" sz="1200" dirty="0" err="1">
                <a:sym typeface="Wingdings 3" panose="05040102010807070707" pitchFamily="18" charset="2"/>
              </a:rPr>
              <a:t>Vda</a:t>
            </a:r>
            <a:r>
              <a:rPr lang="pt-BR" sz="1200" dirty="0">
                <a:sym typeface="Wingdings 3" panose="05040102010807070707" pitchFamily="18" charset="2"/>
              </a:rPr>
              <a:t> BVSP-Vis </a:t>
            </a:r>
            <a:r>
              <a:rPr lang="pt-BR" sz="1200" dirty="0" err="1">
                <a:sym typeface="Wingdings 3" panose="05040102010807070707" pitchFamily="18" charset="2"/>
              </a:rPr>
              <a:t>Conf</a:t>
            </a:r>
            <a:r>
              <a:rPr lang="pt-BR" sz="1200" dirty="0">
                <a:sym typeface="Wingdings 3" panose="05040102010807070707" pitchFamily="18" charset="2"/>
              </a:rPr>
              <a:t> (OMS);	- Valor </a:t>
            </a:r>
            <a:r>
              <a:rPr lang="pt-BR" sz="1200" dirty="0" err="1">
                <a:sym typeface="Wingdings 3" panose="05040102010807070707" pitchFamily="18" charset="2"/>
              </a:rPr>
              <a:t>Cpa</a:t>
            </a:r>
            <a:r>
              <a:rPr lang="pt-BR" sz="1200" dirty="0">
                <a:sym typeface="Wingdings 3" panose="05040102010807070707" pitchFamily="18" charset="2"/>
              </a:rPr>
              <a:t> BVSP-</a:t>
            </a:r>
            <a:r>
              <a:rPr lang="pt-BR" sz="1200" dirty="0" err="1">
                <a:sym typeface="Wingdings 3" panose="05040102010807070707" pitchFamily="18" charset="2"/>
              </a:rPr>
              <a:t>Opc</a:t>
            </a:r>
            <a:r>
              <a:rPr lang="pt-BR" sz="1200" dirty="0">
                <a:sym typeface="Wingdings 3" panose="05040102010807070707" pitchFamily="18" charset="2"/>
              </a:rPr>
              <a:t> </a:t>
            </a:r>
            <a:r>
              <a:rPr lang="pt-BR" sz="1200" dirty="0" err="1">
                <a:sym typeface="Wingdings 3" panose="05040102010807070707" pitchFamily="18" charset="2"/>
              </a:rPr>
              <a:t>Conf</a:t>
            </a:r>
            <a:r>
              <a:rPr lang="pt-BR" sz="1200" dirty="0">
                <a:sym typeface="Wingdings 3" panose="05040102010807070707" pitchFamily="18" charset="2"/>
              </a:rPr>
              <a:t> (OMS);</a:t>
            </a:r>
          </a:p>
          <a:p>
            <a:pPr lvl="3"/>
            <a:r>
              <a:rPr lang="pt-BR" sz="1200" dirty="0">
                <a:sym typeface="Wingdings 3" panose="05040102010807070707" pitchFamily="18" charset="2"/>
              </a:rPr>
              <a:t>- Valor </a:t>
            </a:r>
            <a:r>
              <a:rPr lang="pt-BR" sz="1200" dirty="0" err="1">
                <a:sym typeface="Wingdings 3" panose="05040102010807070707" pitchFamily="18" charset="2"/>
              </a:rPr>
              <a:t>Vda</a:t>
            </a:r>
            <a:r>
              <a:rPr lang="pt-BR" sz="1200" dirty="0">
                <a:sym typeface="Wingdings 3" panose="05040102010807070707" pitchFamily="18" charset="2"/>
              </a:rPr>
              <a:t> BVSP-</a:t>
            </a:r>
            <a:r>
              <a:rPr lang="pt-BR" sz="1200" dirty="0" err="1">
                <a:sym typeface="Wingdings 3" panose="05040102010807070707" pitchFamily="18" charset="2"/>
              </a:rPr>
              <a:t>Opc</a:t>
            </a:r>
            <a:r>
              <a:rPr lang="pt-BR" sz="1200" dirty="0">
                <a:sym typeface="Wingdings 3" panose="05040102010807070707" pitchFamily="18" charset="2"/>
              </a:rPr>
              <a:t> </a:t>
            </a:r>
            <a:r>
              <a:rPr lang="pt-BR" sz="1200" dirty="0" err="1">
                <a:sym typeface="Wingdings 3" panose="05040102010807070707" pitchFamily="18" charset="2"/>
              </a:rPr>
              <a:t>Conf</a:t>
            </a:r>
            <a:r>
              <a:rPr lang="pt-BR" sz="1200" dirty="0">
                <a:sym typeface="Wingdings 3" panose="05040102010807070707" pitchFamily="18" charset="2"/>
              </a:rPr>
              <a:t> (OMS);	- Valor Disponível BVSP-Vis (OMS);	- Valor Disponível BVSP-</a:t>
            </a:r>
            <a:r>
              <a:rPr lang="pt-BR" sz="1200" dirty="0" err="1">
                <a:sym typeface="Wingdings 3" panose="05040102010807070707" pitchFamily="18" charset="2"/>
              </a:rPr>
              <a:t>Opc</a:t>
            </a:r>
            <a:r>
              <a:rPr lang="pt-BR" sz="1200" dirty="0">
                <a:sym typeface="Wingdings 3" panose="05040102010807070707" pitchFamily="18" charset="2"/>
              </a:rPr>
              <a:t> (OMS);</a:t>
            </a:r>
          </a:p>
          <a:p>
            <a:pPr lvl="3"/>
            <a:r>
              <a:rPr lang="pt-BR" sz="1200" dirty="0">
                <a:sym typeface="Wingdings 3" panose="05040102010807070707" pitchFamily="18" charset="2"/>
              </a:rPr>
              <a:t>- Valor Disponível Resgate (OMS);	- Valor Limite Financeiro Inicial;	- Valor Limite Financeiro Atual;</a:t>
            </a:r>
          </a:p>
          <a:p>
            <a:pPr lvl="3"/>
            <a:r>
              <a:rPr lang="pt-BR" sz="1200" dirty="0">
                <a:sym typeface="Wingdings 3" panose="05040102010807070707" pitchFamily="18" charset="2"/>
              </a:rPr>
              <a:t>- Valor Limite Financeiro Final;	- Valor Limite de Crédito.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dirty="0">
                <a:sym typeface="Wingdings 3" panose="05040102010807070707" pitchFamily="18" charset="2"/>
              </a:rPr>
              <a:t>Função disponibilizada no modo snapshot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994881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6">
            <a:extLst>
              <a:ext uri="{FF2B5EF4-FFF2-40B4-BE49-F238E27FC236}">
                <a16:creationId xmlns:a16="http://schemas.microsoft.com/office/drawing/2014/main" id="{CD544818-FEBF-48D7-945E-EBE9160E7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736" y="260648"/>
            <a:ext cx="68407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pt-BR" altLang="pt-BR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CMA </a:t>
            </a:r>
            <a:r>
              <a:rPr lang="pt-BR" altLang="pt-BR" sz="16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Streamer</a:t>
            </a:r>
            <a:r>
              <a:rPr lang="pt-BR" altLang="pt-BR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Feed API</a:t>
            </a:r>
          </a:p>
        </p:txBody>
      </p:sp>
      <p:sp>
        <p:nvSpPr>
          <p:cNvPr id="4" name="CaixaDeTexto 5">
            <a:extLst>
              <a:ext uri="{FF2B5EF4-FFF2-40B4-BE49-F238E27FC236}">
                <a16:creationId xmlns:a16="http://schemas.microsoft.com/office/drawing/2014/main" id="{A936AFF9-7170-4A31-88B1-F608D1766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980728"/>
            <a:ext cx="9001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2000" b="1" dirty="0"/>
              <a:t>Funcionalidade de Monitoração e Auxílio ao Desenvolvimento:</a:t>
            </a:r>
            <a:endParaRPr lang="pt-B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0070C0"/>
                </a:solidFill>
              </a:rPr>
              <a:t>Monitoramento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dirty="0">
                <a:sym typeface="Wingdings 3" panose="05040102010807070707" pitchFamily="18" charset="2"/>
              </a:rPr>
              <a:t>Permite obter informações da situação da API (</a:t>
            </a:r>
            <a:r>
              <a:rPr lang="pt-BR" sz="1600" dirty="0" err="1">
                <a:sym typeface="Wingdings 3" panose="05040102010807070707" pitchFamily="18" charset="2"/>
              </a:rPr>
              <a:t>Acceptor</a:t>
            </a:r>
            <a:r>
              <a:rPr lang="pt-BR" sz="1600" dirty="0">
                <a:sym typeface="Wingdings 3" panose="05040102010807070707" pitchFamily="18" charset="2"/>
              </a:rPr>
              <a:t>/</a:t>
            </a:r>
            <a:r>
              <a:rPr lang="pt-BR" sz="1600" dirty="0" err="1">
                <a:sym typeface="Wingdings 3" panose="05040102010807070707" pitchFamily="18" charset="2"/>
              </a:rPr>
              <a:t>Streamer</a:t>
            </a:r>
            <a:r>
              <a:rPr lang="pt-BR" sz="1600" dirty="0">
                <a:sym typeface="Wingdings 3" panose="05040102010807070707" pitchFamily="18" charset="2"/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dirty="0">
                <a:sym typeface="Wingdings 3" panose="05040102010807070707" pitchFamily="18" charset="2"/>
              </a:rPr>
              <a:t>Informações disponibilizadas:</a:t>
            </a:r>
          </a:p>
          <a:p>
            <a:pPr lvl="3"/>
            <a:r>
              <a:rPr lang="pt-BR" sz="1400" dirty="0">
                <a:sym typeface="Wingdings 3" panose="05040102010807070707" pitchFamily="18" charset="2"/>
              </a:rPr>
              <a:t>- Status;				- </a:t>
            </a:r>
            <a:r>
              <a:rPr lang="pt-BR" sz="1400" dirty="0" err="1">
                <a:sym typeface="Wingdings 3" panose="05040102010807070707" pitchFamily="18" charset="2"/>
              </a:rPr>
              <a:t>TimeStamp</a:t>
            </a:r>
            <a:r>
              <a:rPr lang="pt-BR" sz="1400" dirty="0">
                <a:sym typeface="Wingdings 3" panose="05040102010807070707" pitchFamily="18" charset="2"/>
              </a:rPr>
              <a:t>;</a:t>
            </a:r>
          </a:p>
          <a:p>
            <a:pPr lvl="3"/>
            <a:r>
              <a:rPr lang="pt-BR" sz="1400" dirty="0">
                <a:sym typeface="Wingdings 3" panose="05040102010807070707" pitchFamily="18" charset="2"/>
              </a:rPr>
              <a:t>- Quantidade de </a:t>
            </a:r>
            <a:r>
              <a:rPr lang="pt-BR" sz="1400" dirty="0" err="1">
                <a:sym typeface="Wingdings 3" panose="05040102010807070707" pitchFamily="18" charset="2"/>
              </a:rPr>
              <a:t>Acceptors</a:t>
            </a:r>
            <a:r>
              <a:rPr lang="pt-BR" sz="1400" dirty="0">
                <a:sym typeface="Wingdings 3" panose="05040102010807070707" pitchFamily="18" charset="2"/>
              </a:rPr>
              <a:t> conectados;		- Quantidade de </a:t>
            </a:r>
            <a:r>
              <a:rPr lang="pt-BR" sz="1400" dirty="0" err="1">
                <a:sym typeface="Wingdings 3" panose="05040102010807070707" pitchFamily="18" charset="2"/>
              </a:rPr>
              <a:t>Streamers</a:t>
            </a:r>
            <a:r>
              <a:rPr lang="pt-BR" sz="1400" dirty="0">
                <a:sym typeface="Wingdings 3" panose="05040102010807070707" pitchFamily="18" charset="2"/>
              </a:rPr>
              <a:t> conectados;</a:t>
            </a:r>
          </a:p>
          <a:p>
            <a:pPr lvl="3"/>
            <a:r>
              <a:rPr lang="pt-BR" sz="1400" dirty="0">
                <a:sym typeface="Wingdings 3" panose="05040102010807070707" pitchFamily="18" charset="2"/>
              </a:rPr>
              <a:t>- Sessões e situação de cada conexão </a:t>
            </a:r>
            <a:r>
              <a:rPr lang="pt-BR" sz="1400" dirty="0" err="1">
                <a:sym typeface="Wingdings 3" panose="05040102010807070707" pitchFamily="18" charset="2"/>
              </a:rPr>
              <a:t>Streamer</a:t>
            </a:r>
            <a:r>
              <a:rPr lang="pt-BR" sz="1400" dirty="0">
                <a:sym typeface="Wingdings 3" panose="05040102010807070707" pitchFamily="18" charset="2"/>
              </a:rPr>
              <a:t>;	- </a:t>
            </a:r>
            <a:r>
              <a:rPr lang="pt-BR" sz="1400" dirty="0" err="1">
                <a:sym typeface="Wingdings 3" panose="05040102010807070707" pitchFamily="18" charset="2"/>
              </a:rPr>
              <a:t>Check</a:t>
            </a:r>
            <a:r>
              <a:rPr lang="pt-BR" sz="1400" dirty="0">
                <a:sym typeface="Wingdings 3" panose="05040102010807070707" pitchFamily="18" charset="2"/>
              </a:rPr>
              <a:t> (</a:t>
            </a:r>
            <a:r>
              <a:rPr lang="pt-BR" sz="1400" dirty="0" err="1">
                <a:sym typeface="Wingdings 3" panose="05040102010807070707" pitchFamily="18" charset="2"/>
              </a:rPr>
              <a:t>sessions</a:t>
            </a:r>
            <a:r>
              <a:rPr lang="pt-BR" sz="1400" dirty="0">
                <a:sym typeface="Wingdings 3" panose="05040102010807070707" pitchFamily="18" charset="2"/>
              </a:rPr>
              <a:t>);</a:t>
            </a:r>
          </a:p>
          <a:p>
            <a:pPr lvl="3"/>
            <a:r>
              <a:rPr lang="pt-BR" sz="1400" dirty="0">
                <a:sym typeface="Wingdings 3" panose="05040102010807070707" pitchFamily="18" charset="2"/>
              </a:rPr>
              <a:t>- </a:t>
            </a:r>
            <a:r>
              <a:rPr lang="pt-BR" sz="1400" dirty="0" err="1">
                <a:sym typeface="Wingdings 3" panose="05040102010807070707" pitchFamily="18" charset="2"/>
              </a:rPr>
              <a:t>Ping</a:t>
            </a:r>
            <a:r>
              <a:rPr lang="pt-BR" sz="1400" dirty="0">
                <a:sym typeface="Wingdings 3" panose="05040102010807070707" pitchFamily="18" charset="2"/>
              </a:rPr>
              <a:t> </a:t>
            </a:r>
            <a:r>
              <a:rPr lang="pt-BR" sz="1400" dirty="0" err="1">
                <a:sym typeface="Wingdings 3" panose="05040102010807070707" pitchFamily="18" charset="2"/>
              </a:rPr>
              <a:t>Request</a:t>
            </a:r>
            <a:r>
              <a:rPr lang="pt-BR" sz="1400" dirty="0">
                <a:sym typeface="Wingdings 3" panose="05040102010807070707" pitchFamily="18" charset="2"/>
              </a:rPr>
              <a:t>;				- </a:t>
            </a:r>
            <a:r>
              <a:rPr lang="pt-BR" sz="1400" dirty="0" err="1">
                <a:sym typeface="Wingdings 3" panose="05040102010807070707" pitchFamily="18" charset="2"/>
              </a:rPr>
              <a:t>Audit</a:t>
            </a:r>
            <a:r>
              <a:rPr lang="pt-BR" sz="1400" dirty="0">
                <a:sym typeface="Wingdings 3" panose="05040102010807070707" pitchFamily="18" charset="2"/>
              </a:rPr>
              <a:t>;</a:t>
            </a:r>
          </a:p>
          <a:p>
            <a:pPr lvl="3"/>
            <a:r>
              <a:rPr lang="pt-BR" sz="1400" dirty="0">
                <a:sym typeface="Wingdings 3" panose="05040102010807070707" pitchFamily="18" charset="2"/>
              </a:rPr>
              <a:t>- </a:t>
            </a:r>
            <a:r>
              <a:rPr lang="pt-BR" sz="1400" dirty="0" err="1">
                <a:sym typeface="Wingdings 3" panose="05040102010807070707" pitchFamily="18" charset="2"/>
              </a:rPr>
              <a:t>Instrmentation</a:t>
            </a:r>
            <a:r>
              <a:rPr lang="pt-BR" sz="1400" dirty="0">
                <a:sym typeface="Wingdings 3" panose="05040102010807070707" pitchFamily="18" charset="2"/>
              </a:rPr>
              <a:t> (</a:t>
            </a:r>
            <a:r>
              <a:rPr lang="pt-BR" sz="1400" dirty="0" err="1">
                <a:sym typeface="Wingdings 3" panose="05040102010807070707" pitchFamily="18" charset="2"/>
              </a:rPr>
              <a:t>streamer</a:t>
            </a:r>
            <a:r>
              <a:rPr lang="pt-BR" sz="1400" dirty="0">
                <a:sym typeface="Wingdings 3" panose="05040102010807070707" pitchFamily="18" charset="2"/>
              </a:rPr>
              <a:t>).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dirty="0">
                <a:sym typeface="Wingdings 3" panose="05040102010807070707" pitchFamily="18" charset="2"/>
              </a:rPr>
              <a:t>Função disponibilizada no modo snapshot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err="1">
                <a:solidFill>
                  <a:srgbClr val="0070C0"/>
                </a:solidFill>
              </a:rPr>
              <a:t>Postman</a:t>
            </a:r>
            <a:endParaRPr lang="pt-BR" b="1" dirty="0">
              <a:solidFill>
                <a:srgbClr val="0070C0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dirty="0">
                <a:sym typeface="Wingdings 3" panose="05040102010807070707" pitchFamily="18" charset="2"/>
              </a:rPr>
              <a:t>Disponibiliza arquivos de exemplo do </a:t>
            </a:r>
            <a:r>
              <a:rPr lang="pt-BR" sz="1600" dirty="0" err="1">
                <a:sym typeface="Wingdings 3" panose="05040102010807070707" pitchFamily="18" charset="2"/>
              </a:rPr>
              <a:t>Postman</a:t>
            </a:r>
            <a:r>
              <a:rPr lang="pt-BR" sz="1600" dirty="0">
                <a:sym typeface="Wingdings 3" panose="05040102010807070707" pitchFamily="18" charset="2"/>
              </a:rPr>
              <a:t>, para testes na API REST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0070C0"/>
                </a:solidFill>
              </a:rPr>
              <a:t>Trace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dirty="0">
                <a:sym typeface="Wingdings 3" panose="05040102010807070707" pitchFamily="18" charset="2"/>
              </a:rPr>
              <a:t>Auxílio na depuração e análise de cenários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dirty="0">
                <a:sym typeface="Wingdings 3" panose="05040102010807070707" pitchFamily="18" charset="2"/>
              </a:rPr>
              <a:t>Permite obter informações da pilha de execução processada dentro da API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dirty="0">
                <a:sym typeface="Wingdings 3" panose="05040102010807070707" pitchFamily="18" charset="2"/>
              </a:rPr>
              <a:t>Função disponibilizada em todas as mensagens de Market Data e Negociação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6">
            <a:extLst>
              <a:ext uri="{FF2B5EF4-FFF2-40B4-BE49-F238E27FC236}">
                <a16:creationId xmlns:a16="http://schemas.microsoft.com/office/drawing/2014/main" id="{CD544818-FEBF-48D7-945E-EBE9160E7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736" y="260648"/>
            <a:ext cx="68407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pt-BR" altLang="pt-BR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CMA </a:t>
            </a:r>
            <a:r>
              <a:rPr lang="pt-BR" altLang="pt-BR" sz="16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Streamer</a:t>
            </a:r>
            <a:r>
              <a:rPr lang="pt-BR" altLang="pt-BR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Feed API</a:t>
            </a:r>
          </a:p>
        </p:txBody>
      </p:sp>
      <p:sp>
        <p:nvSpPr>
          <p:cNvPr id="4" name="CaixaDeTexto 5">
            <a:extLst>
              <a:ext uri="{FF2B5EF4-FFF2-40B4-BE49-F238E27FC236}">
                <a16:creationId xmlns:a16="http://schemas.microsoft.com/office/drawing/2014/main" id="{A936AFF9-7170-4A31-88B1-F608D1766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980728"/>
            <a:ext cx="90010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2000" b="1" dirty="0"/>
              <a:t>Outras Funcionalidades:</a:t>
            </a:r>
            <a:endParaRPr lang="pt-B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sz="1600" dirty="0">
              <a:sym typeface="Wingdings 3" panose="05040102010807070707" pitchFamily="18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err="1">
                <a:solidFill>
                  <a:srgbClr val="0070C0"/>
                </a:solidFill>
              </a:rPr>
              <a:t>LoadTest</a:t>
            </a:r>
            <a:endParaRPr lang="pt-BR" b="1" dirty="0">
              <a:solidFill>
                <a:srgbClr val="0070C0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dirty="0"/>
              <a:t>Permite teste funcional de carga para Cotações e Ordens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dirty="0"/>
              <a:t>Calculando o “</a:t>
            </a:r>
            <a:r>
              <a:rPr lang="pt-BR" sz="1600" i="1" dirty="0" err="1"/>
              <a:t>roundtrip</a:t>
            </a:r>
            <a:r>
              <a:rPr lang="pt-BR" sz="1600" dirty="0"/>
              <a:t>” para Cotações e Ordens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dirty="0"/>
              <a:t>Permite determinar o número de atores para o teste de carga (similar a threads)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err="1">
                <a:solidFill>
                  <a:srgbClr val="0070C0"/>
                </a:solidFill>
              </a:rPr>
              <a:t>Provider</a:t>
            </a:r>
            <a:r>
              <a:rPr lang="pt-BR" b="1" dirty="0">
                <a:solidFill>
                  <a:srgbClr val="0070C0"/>
                </a:solidFill>
              </a:rPr>
              <a:t> </a:t>
            </a:r>
            <a:r>
              <a:rPr lang="pt-BR" b="1" dirty="0" err="1">
                <a:solidFill>
                  <a:srgbClr val="0070C0"/>
                </a:solidFill>
              </a:rPr>
              <a:t>DBFeed</a:t>
            </a:r>
            <a:endParaRPr lang="pt-BR" b="1" dirty="0">
              <a:solidFill>
                <a:srgbClr val="0070C0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dirty="0"/>
              <a:t>Permite gravar cotações na base de dados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dirty="0"/>
              <a:t>Compatível com as base de dados MS/SQL, MySQL e Oracle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dirty="0"/>
              <a:t>Customização da estrutura a ser atualizada através de </a:t>
            </a:r>
            <a:r>
              <a:rPr lang="pt-BR" sz="1600" dirty="0" err="1"/>
              <a:t>templates</a:t>
            </a:r>
            <a:r>
              <a:rPr lang="pt-BR" sz="1600" dirty="0"/>
              <a:t> </a:t>
            </a:r>
            <a:r>
              <a:rPr lang="pt-BR" sz="1600" dirty="0" err="1"/>
              <a:t>Fluid</a:t>
            </a:r>
            <a:endParaRPr lang="pt-BR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384464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5"/>
          <p:cNvSpPr txBox="1">
            <a:spLocks noChangeArrowheads="1"/>
          </p:cNvSpPr>
          <p:nvPr/>
        </p:nvSpPr>
        <p:spPr bwMode="auto">
          <a:xfrm>
            <a:off x="35496" y="980728"/>
            <a:ext cx="9001000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2000" b="1" dirty="0" err="1"/>
              <a:t>CMA.StreamerFeedAPI.WinForm.Tester</a:t>
            </a:r>
            <a:r>
              <a:rPr lang="pt-BR" sz="2000" b="1" dirty="0"/>
              <a:t> - Aplicativo exemplo:</a:t>
            </a:r>
            <a:endParaRPr lang="pt-BR" sz="2000" dirty="0"/>
          </a:p>
          <a:p>
            <a:endParaRPr lang="pt-B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Desenvolvido em C# .NET Framework 4.8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Disponibilizado fonte completo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Exemplos: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4" name="CaixaDeTexto 6"/>
          <p:cNvSpPr txBox="1">
            <a:spLocks noChangeArrowheads="1"/>
          </p:cNvSpPr>
          <p:nvPr/>
        </p:nvSpPr>
        <p:spPr bwMode="auto">
          <a:xfrm>
            <a:off x="2195736" y="260648"/>
            <a:ext cx="68407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pt-BR" altLang="pt-BR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CMA </a:t>
            </a:r>
            <a:r>
              <a:rPr lang="pt-BR" altLang="pt-BR" sz="16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Streamer</a:t>
            </a:r>
            <a:r>
              <a:rPr lang="pt-BR" altLang="pt-BR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Feed API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7A31F70-A397-43D7-A2CC-CDD7674E1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492896"/>
            <a:ext cx="3600400" cy="122728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C1B1E25-FA32-4950-A88F-DC54B2C7B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653" y="3622444"/>
            <a:ext cx="3096344" cy="121943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AE0842F-5343-45A3-B145-BDC7F27FE3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4841881"/>
            <a:ext cx="7183255" cy="155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63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5"/>
          <p:cNvSpPr txBox="1">
            <a:spLocks noChangeArrowheads="1"/>
          </p:cNvSpPr>
          <p:nvPr/>
        </p:nvSpPr>
        <p:spPr bwMode="auto">
          <a:xfrm>
            <a:off x="35496" y="980728"/>
            <a:ext cx="9001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2000" b="1" dirty="0" err="1"/>
              <a:t>CMA.StreamerFeedAPI.WinForm.Tester</a:t>
            </a:r>
            <a:r>
              <a:rPr lang="pt-BR" sz="2000" b="1" dirty="0"/>
              <a:t> - Exemplo de Inicialização: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4" name="CaixaDeTexto 6"/>
          <p:cNvSpPr txBox="1">
            <a:spLocks noChangeArrowheads="1"/>
          </p:cNvSpPr>
          <p:nvPr/>
        </p:nvSpPr>
        <p:spPr bwMode="auto">
          <a:xfrm>
            <a:off x="2195736" y="260648"/>
            <a:ext cx="68407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pt-BR" altLang="pt-BR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CMA </a:t>
            </a:r>
            <a:r>
              <a:rPr lang="pt-BR" altLang="pt-BR" sz="16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Streamer</a:t>
            </a:r>
            <a:r>
              <a:rPr lang="pt-BR" altLang="pt-BR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Feed API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9B9211C-6B71-41D2-9D94-2BD938F9D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014" y="1374348"/>
            <a:ext cx="5801972" cy="514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674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5"/>
          <p:cNvSpPr txBox="1">
            <a:spLocks noChangeArrowheads="1"/>
          </p:cNvSpPr>
          <p:nvPr/>
        </p:nvSpPr>
        <p:spPr bwMode="auto">
          <a:xfrm>
            <a:off x="35496" y="980728"/>
            <a:ext cx="9001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2000" b="1" dirty="0" err="1"/>
              <a:t>CMA.StreamerFeedAPI.WinForm.Tester</a:t>
            </a:r>
            <a:r>
              <a:rPr lang="pt-BR" sz="2000" b="1" dirty="0"/>
              <a:t> - Exemplo de Quotes: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4" name="CaixaDeTexto 6"/>
          <p:cNvSpPr txBox="1">
            <a:spLocks noChangeArrowheads="1"/>
          </p:cNvSpPr>
          <p:nvPr/>
        </p:nvSpPr>
        <p:spPr bwMode="auto">
          <a:xfrm>
            <a:off x="2195736" y="260648"/>
            <a:ext cx="68407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pt-BR" altLang="pt-BR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CMA </a:t>
            </a:r>
            <a:r>
              <a:rPr lang="pt-BR" altLang="pt-BR" sz="16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Streamer</a:t>
            </a:r>
            <a:r>
              <a:rPr lang="pt-BR" altLang="pt-BR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Feed API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2A22F4F-1DDF-4A21-9F7C-BE552FDC9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575" y="1380838"/>
            <a:ext cx="5734841" cy="509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103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5"/>
          <p:cNvSpPr txBox="1">
            <a:spLocks noChangeArrowheads="1"/>
          </p:cNvSpPr>
          <p:nvPr/>
        </p:nvSpPr>
        <p:spPr bwMode="auto">
          <a:xfrm>
            <a:off x="35496" y="917912"/>
            <a:ext cx="9001000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2000" b="1" dirty="0"/>
              <a:t>Informações Gerais:</a:t>
            </a:r>
            <a:endParaRPr lang="pt-BR" sz="2000" dirty="0"/>
          </a:p>
          <a:p>
            <a:endParaRPr lang="pt-B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API disponível em DLL (</a:t>
            </a:r>
            <a:r>
              <a:rPr lang="pt-BR" sz="1200" dirty="0" err="1"/>
              <a:t>Dynamic</a:t>
            </a:r>
            <a:r>
              <a:rPr lang="pt-BR" sz="1200" dirty="0"/>
              <a:t> Link Library</a:t>
            </a:r>
            <a:r>
              <a:rPr lang="pt-BR" sz="1600" dirty="0"/>
              <a:t>) ou REST (</a:t>
            </a:r>
            <a:r>
              <a:rPr lang="pt-BR" sz="1200" dirty="0" err="1"/>
              <a:t>Representational</a:t>
            </a:r>
            <a:r>
              <a:rPr lang="pt-BR" sz="1200" dirty="0"/>
              <a:t> </a:t>
            </a:r>
            <a:r>
              <a:rPr lang="pt-BR" sz="1200" dirty="0" err="1"/>
              <a:t>State</a:t>
            </a:r>
            <a:r>
              <a:rPr lang="pt-BR" sz="1200" dirty="0"/>
              <a:t> </a:t>
            </a:r>
            <a:r>
              <a:rPr lang="pt-BR" sz="1200" dirty="0" err="1"/>
              <a:t>Transfer</a:t>
            </a:r>
            <a:r>
              <a:rPr lang="pt-BR" sz="16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Acesso ao sistema da CMA de Market Data com informações dos mercados Financeiro e  Agropecuário, permitindo acessar as informações:</a:t>
            </a:r>
          </a:p>
          <a:p>
            <a:pPr lvl="2"/>
            <a:r>
              <a:rPr lang="pt-BR" sz="1400" dirty="0"/>
              <a:t>- Cotações (quotes);			- Livro de ofertas (book);</a:t>
            </a:r>
          </a:p>
          <a:p>
            <a:pPr lvl="2"/>
            <a:r>
              <a:rPr lang="pt-BR" sz="1400" dirty="0"/>
              <a:t>- Manchetes e íntegra de notícias (</a:t>
            </a:r>
            <a:r>
              <a:rPr lang="pt-BR" sz="1400" dirty="0" err="1"/>
              <a:t>news</a:t>
            </a:r>
            <a:r>
              <a:rPr lang="pt-BR" sz="1400" dirty="0"/>
              <a:t>);	- Busca de símbolos (ações, opções, índices, </a:t>
            </a:r>
            <a:r>
              <a:rPr lang="pt-BR" sz="1400" dirty="0" err="1"/>
              <a:t>etc</a:t>
            </a:r>
            <a:r>
              <a:rPr lang="pt-BR" sz="1400" dirty="0"/>
              <a:t>);</a:t>
            </a:r>
          </a:p>
          <a:p>
            <a:pPr lvl="2"/>
            <a:r>
              <a:rPr lang="pt-BR" sz="1400" dirty="0"/>
              <a:t>- Histórico de cotações (gráfico);		- Relatórios (maiores altas, vendedores, </a:t>
            </a:r>
            <a:r>
              <a:rPr lang="pt-BR" sz="1400" dirty="0" err="1"/>
              <a:t>etc</a:t>
            </a:r>
            <a:r>
              <a:rPr lang="pt-BR" sz="1400" dirty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Acesso ao sistema Negociação CMA OMS, permitindo:</a:t>
            </a:r>
          </a:p>
          <a:p>
            <a:pPr lvl="2"/>
            <a:r>
              <a:rPr lang="pt-BR" sz="1400" dirty="0"/>
              <a:t>- Inclusão, alteração e cancelamento de Ordens;	- Consulta lista de ordens;</a:t>
            </a:r>
          </a:p>
          <a:p>
            <a:pPr lvl="2"/>
            <a:r>
              <a:rPr lang="pt-BR" sz="1400" dirty="0"/>
              <a:t>- Consulta posição de custódia;		- Busca de clientes;</a:t>
            </a:r>
          </a:p>
          <a:p>
            <a:pPr lvl="2"/>
            <a:r>
              <a:rPr lang="pt-BR" sz="1400" dirty="0"/>
              <a:t>- Regra de túnel de preço;		- Informações financeiras;</a:t>
            </a:r>
          </a:p>
          <a:p>
            <a:pPr lvl="2"/>
            <a:r>
              <a:rPr lang="pt-BR" sz="1400" dirty="0"/>
              <a:t>- Informações de mercado e pregão do símbolo;	- Lista dos principais símbolos.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Acesso balanceado ao </a:t>
            </a:r>
            <a:r>
              <a:rPr lang="pt-BR" sz="1600" dirty="0" err="1"/>
              <a:t>Streamer</a:t>
            </a:r>
            <a:r>
              <a:rPr lang="pt-BR" sz="1600" dirty="0"/>
              <a:t> (balanceamento das requisições)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Utilização do recurso de </a:t>
            </a:r>
            <a:r>
              <a:rPr lang="pt-BR" sz="1600" dirty="0" err="1"/>
              <a:t>clusterização</a:t>
            </a:r>
            <a:r>
              <a:rPr lang="pt-BR" sz="1600" dirty="0"/>
              <a:t> do </a:t>
            </a:r>
            <a:r>
              <a:rPr lang="pt-BR" sz="1600" dirty="0" err="1"/>
              <a:t>Acceptor</a:t>
            </a:r>
            <a:endParaRPr lang="pt-B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Autenticação via Market Data ou Negociação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Disponível fonte do </a:t>
            </a:r>
            <a:r>
              <a:rPr lang="pt-BR" sz="1600" dirty="0" err="1"/>
              <a:t>CMA.StreamerFeedAPI.WinForm.Tester</a:t>
            </a:r>
            <a:r>
              <a:rPr lang="pt-BR" sz="1600" dirty="0"/>
              <a:t> com exemplos de utilização da DLL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Funcionalidade </a:t>
            </a:r>
            <a:r>
              <a:rPr lang="pt-BR" sz="1600" dirty="0" err="1"/>
              <a:t>Provider</a:t>
            </a:r>
            <a:r>
              <a:rPr lang="pt-BR" sz="1600" dirty="0"/>
              <a:t> </a:t>
            </a:r>
            <a:r>
              <a:rPr lang="pt-BR" sz="1600" dirty="0" err="1"/>
              <a:t>DBFeed</a:t>
            </a:r>
            <a:r>
              <a:rPr lang="pt-BR" sz="1600" dirty="0"/>
              <a:t> que permite persistir cotações na base de dados (</a:t>
            </a:r>
            <a:r>
              <a:rPr lang="pt-BR" sz="1200" dirty="0"/>
              <a:t>MS/SQL, MySQL ou Oracle</a:t>
            </a:r>
            <a:r>
              <a:rPr lang="pt-BR" sz="1600" dirty="0"/>
              <a:t>) utilizando comandos de base de dados baseado em </a:t>
            </a:r>
            <a:r>
              <a:rPr lang="pt-BR" sz="1600" dirty="0" err="1"/>
              <a:t>templates</a:t>
            </a:r>
            <a:r>
              <a:rPr lang="pt-BR" sz="1600" dirty="0"/>
              <a:t> em </a:t>
            </a:r>
            <a:r>
              <a:rPr lang="pt-BR" sz="1600" dirty="0" err="1"/>
              <a:t>Fluid</a:t>
            </a:r>
            <a:r>
              <a:rPr lang="pt-BR" sz="1600" dirty="0"/>
              <a:t> (</a:t>
            </a:r>
            <a:r>
              <a:rPr lang="pt-BR" sz="1200" dirty="0"/>
              <a:t>propicia customização para qualquer estrutura de banco de dados</a:t>
            </a:r>
            <a:r>
              <a:rPr lang="pt-BR" sz="16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Funcionalidade </a:t>
            </a:r>
            <a:r>
              <a:rPr lang="pt-BR" sz="1600" dirty="0" err="1"/>
              <a:t>LoadTest</a:t>
            </a:r>
            <a:r>
              <a:rPr lang="pt-BR" sz="1600" dirty="0"/>
              <a:t> que permite teste funcional de carga para Cotações e Ordens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dirty="0"/>
          </a:p>
        </p:txBody>
      </p:sp>
      <p:sp>
        <p:nvSpPr>
          <p:cNvPr id="4" name="CaixaDeTexto 6"/>
          <p:cNvSpPr txBox="1">
            <a:spLocks noChangeArrowheads="1"/>
          </p:cNvSpPr>
          <p:nvPr/>
        </p:nvSpPr>
        <p:spPr bwMode="auto">
          <a:xfrm>
            <a:off x="2195736" y="260648"/>
            <a:ext cx="68407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pt-BR" altLang="pt-BR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CMA </a:t>
            </a:r>
            <a:r>
              <a:rPr lang="pt-BR" altLang="pt-BR" sz="16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Streamer</a:t>
            </a:r>
            <a:r>
              <a:rPr lang="pt-BR" altLang="pt-BR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Feed API</a:t>
            </a:r>
          </a:p>
        </p:txBody>
      </p:sp>
    </p:spTree>
    <p:extLst>
      <p:ext uri="{BB962C8B-B14F-4D97-AF65-F5344CB8AC3E}">
        <p14:creationId xmlns:p14="http://schemas.microsoft.com/office/powerpoint/2010/main" val="3422054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5"/>
          <p:cNvSpPr txBox="1">
            <a:spLocks noChangeArrowheads="1"/>
          </p:cNvSpPr>
          <p:nvPr/>
        </p:nvSpPr>
        <p:spPr bwMode="auto">
          <a:xfrm>
            <a:off x="35496" y="980728"/>
            <a:ext cx="9001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2000" b="1" dirty="0" err="1"/>
              <a:t>CMA.StreamerFeedAPI.WinForm.Tester</a:t>
            </a:r>
            <a:r>
              <a:rPr lang="pt-BR" sz="2000" b="1" dirty="0"/>
              <a:t> - Exemplo de Book: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4" name="CaixaDeTexto 6"/>
          <p:cNvSpPr txBox="1">
            <a:spLocks noChangeArrowheads="1"/>
          </p:cNvSpPr>
          <p:nvPr/>
        </p:nvSpPr>
        <p:spPr bwMode="auto">
          <a:xfrm>
            <a:off x="2195736" y="260648"/>
            <a:ext cx="68407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pt-BR" altLang="pt-BR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CMA </a:t>
            </a:r>
            <a:r>
              <a:rPr lang="pt-BR" altLang="pt-BR" sz="16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Streamer</a:t>
            </a:r>
            <a:r>
              <a:rPr lang="pt-BR" altLang="pt-BR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Feed API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4420AF7-A0F0-4062-AB40-28F521DBC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254" y="1380838"/>
            <a:ext cx="5897491" cy="52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508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5"/>
          <p:cNvSpPr txBox="1">
            <a:spLocks noChangeArrowheads="1"/>
          </p:cNvSpPr>
          <p:nvPr/>
        </p:nvSpPr>
        <p:spPr bwMode="auto">
          <a:xfrm>
            <a:off x="35496" y="980728"/>
            <a:ext cx="9001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2000" b="1" dirty="0" err="1"/>
              <a:t>CMA.StreamerFeedAPI.WinForm.Tester</a:t>
            </a:r>
            <a:r>
              <a:rPr lang="pt-BR" sz="2000" b="1" dirty="0"/>
              <a:t> - Exemplo de Gráfico: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4" name="CaixaDeTexto 6"/>
          <p:cNvSpPr txBox="1">
            <a:spLocks noChangeArrowheads="1"/>
          </p:cNvSpPr>
          <p:nvPr/>
        </p:nvSpPr>
        <p:spPr bwMode="auto">
          <a:xfrm>
            <a:off x="2195736" y="260648"/>
            <a:ext cx="68407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pt-BR" altLang="pt-BR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CMA </a:t>
            </a:r>
            <a:r>
              <a:rPr lang="pt-BR" altLang="pt-BR" sz="16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Streamer</a:t>
            </a:r>
            <a:r>
              <a:rPr lang="pt-BR" altLang="pt-BR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Feed API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2C7C9D0-7962-4F3A-8116-06973F8A8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056" y="1379418"/>
            <a:ext cx="5819888" cy="514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006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5"/>
          <p:cNvSpPr txBox="1">
            <a:spLocks noChangeArrowheads="1"/>
          </p:cNvSpPr>
          <p:nvPr/>
        </p:nvSpPr>
        <p:spPr bwMode="auto">
          <a:xfrm>
            <a:off x="35496" y="980728"/>
            <a:ext cx="9001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2000" b="1" dirty="0" err="1"/>
              <a:t>CMA.StreamerFeedAPI.WinForm.Tester</a:t>
            </a:r>
            <a:r>
              <a:rPr lang="pt-BR" sz="2000" b="1" dirty="0"/>
              <a:t> - Exemplo de Notícia e respectiva Íntegra: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4" name="CaixaDeTexto 6"/>
          <p:cNvSpPr txBox="1">
            <a:spLocks noChangeArrowheads="1"/>
          </p:cNvSpPr>
          <p:nvPr/>
        </p:nvSpPr>
        <p:spPr bwMode="auto">
          <a:xfrm>
            <a:off x="2195736" y="260648"/>
            <a:ext cx="68407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pt-BR" altLang="pt-BR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CMA </a:t>
            </a:r>
            <a:r>
              <a:rPr lang="pt-BR" altLang="pt-BR" sz="16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Streamer</a:t>
            </a:r>
            <a:r>
              <a:rPr lang="pt-BR" altLang="pt-BR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Feed API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2C80541-CA69-4FAB-911E-A0095B45F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967" y="1377796"/>
            <a:ext cx="5780066" cy="513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23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5"/>
          <p:cNvSpPr txBox="1">
            <a:spLocks noChangeArrowheads="1"/>
          </p:cNvSpPr>
          <p:nvPr/>
        </p:nvSpPr>
        <p:spPr bwMode="auto">
          <a:xfrm>
            <a:off x="35496" y="980728"/>
            <a:ext cx="9001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2000" b="1" dirty="0" err="1"/>
              <a:t>CMA.StreamerFeedAPI.WinForm.Tester</a:t>
            </a:r>
            <a:r>
              <a:rPr lang="pt-BR" sz="2000" b="1" dirty="0"/>
              <a:t> - Exemplo de Lista de Ordens: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4" name="CaixaDeTexto 6"/>
          <p:cNvSpPr txBox="1">
            <a:spLocks noChangeArrowheads="1"/>
          </p:cNvSpPr>
          <p:nvPr/>
        </p:nvSpPr>
        <p:spPr bwMode="auto">
          <a:xfrm>
            <a:off x="2195736" y="260648"/>
            <a:ext cx="68407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pt-BR" altLang="pt-BR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CMA </a:t>
            </a:r>
            <a:r>
              <a:rPr lang="pt-BR" altLang="pt-BR" sz="16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Streamer</a:t>
            </a:r>
            <a:r>
              <a:rPr lang="pt-BR" altLang="pt-BR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Feed API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1F04660-EF15-4EDB-83B5-3D7E24D9C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860" y="1364002"/>
            <a:ext cx="5816280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59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5"/>
          <p:cNvSpPr txBox="1">
            <a:spLocks noChangeArrowheads="1"/>
          </p:cNvSpPr>
          <p:nvPr/>
        </p:nvSpPr>
        <p:spPr bwMode="auto">
          <a:xfrm>
            <a:off x="35496" y="980728"/>
            <a:ext cx="9001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2000" b="1" dirty="0" err="1"/>
              <a:t>CMA.StreamerFeedAPI.WinForm.Tester</a:t>
            </a:r>
            <a:r>
              <a:rPr lang="pt-BR" sz="2000" b="1" dirty="0"/>
              <a:t> - Exemplo de Monitoramento: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4" name="CaixaDeTexto 6"/>
          <p:cNvSpPr txBox="1">
            <a:spLocks noChangeArrowheads="1"/>
          </p:cNvSpPr>
          <p:nvPr/>
        </p:nvSpPr>
        <p:spPr bwMode="auto">
          <a:xfrm>
            <a:off x="2195736" y="260648"/>
            <a:ext cx="68407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pt-BR" altLang="pt-BR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CMA </a:t>
            </a:r>
            <a:r>
              <a:rPr lang="pt-BR" altLang="pt-BR" sz="16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Streamer</a:t>
            </a:r>
            <a:r>
              <a:rPr lang="pt-BR" altLang="pt-BR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Feed API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3BE6F37-0C21-4E0C-91D9-B5E230840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605" y="1380838"/>
            <a:ext cx="5754789" cy="510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185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>
            <a:extLst>
              <a:ext uri="{FF2B5EF4-FFF2-40B4-BE49-F238E27FC236}">
                <a16:creationId xmlns:a16="http://schemas.microsoft.com/office/drawing/2014/main" id="{4EF44859-3AF5-4F36-9937-5D509EA46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345681"/>
            <a:ext cx="9144000" cy="587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defTabSz="449263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pt-BR" sz="3200" b="1" dirty="0">
                <a:solidFill>
                  <a:srgbClr val="000000"/>
                </a:solidFill>
                <a:latin typeface="Verdana" pitchFamily="34" charset="0"/>
                <a:ea typeface="Lucida Sans Unicode" pitchFamily="34" charset="0"/>
                <a:cs typeface="Lucida Sans Unicode" pitchFamily="34" charset="0"/>
              </a:rPr>
              <a:t>FIM!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AA93FCE-527B-4277-BDAB-22BEC96B4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736" y="260648"/>
            <a:ext cx="68407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pt-BR" altLang="pt-BR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CMA </a:t>
            </a:r>
            <a:r>
              <a:rPr lang="pt-BR" altLang="pt-BR" sz="16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Streamer</a:t>
            </a:r>
            <a:r>
              <a:rPr lang="pt-BR" altLang="pt-BR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Feed API</a:t>
            </a:r>
          </a:p>
        </p:txBody>
      </p:sp>
    </p:spTree>
    <p:extLst>
      <p:ext uri="{BB962C8B-B14F-4D97-AF65-F5344CB8AC3E}">
        <p14:creationId xmlns:p14="http://schemas.microsoft.com/office/powerpoint/2010/main" val="754306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5"/>
          <p:cNvSpPr txBox="1">
            <a:spLocks noChangeArrowheads="1"/>
          </p:cNvSpPr>
          <p:nvPr/>
        </p:nvSpPr>
        <p:spPr bwMode="auto">
          <a:xfrm>
            <a:off x="35496" y="917912"/>
            <a:ext cx="9001000" cy="6586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2000" b="1" dirty="0"/>
              <a:t>Informações Gerais - DLL:</a:t>
            </a:r>
            <a:endParaRPr lang="pt-B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Desenvolvida em C#, usando .NET Standard 2.0, compatível com projetos desenvolvidos em .NET Framework, .NET e .NET Core, segue mapa de compatibilidade: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Fácil acoplamento da API DLL com distribuição através de </a:t>
            </a:r>
            <a:r>
              <a:rPr lang="pt-BR" sz="1600" dirty="0" err="1"/>
              <a:t>NuGet</a:t>
            </a:r>
            <a:r>
              <a:rPr lang="pt-BR" sz="1600" dirty="0"/>
              <a:t> (ferramenta para gerenciar e distribuir pacotes)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Permite múltiplos contextos de usuários por instância, autenticando no </a:t>
            </a:r>
            <a:r>
              <a:rPr lang="pt-BR" sz="1600" dirty="0" err="1"/>
              <a:t>Acceptor</a:t>
            </a:r>
            <a:r>
              <a:rPr lang="pt-BR" sz="1600" dirty="0"/>
              <a:t> e armazenando as informações do core por instância no cache (observação: novo </a:t>
            </a:r>
            <a:r>
              <a:rPr lang="pt-BR" sz="1600" dirty="0" err="1"/>
              <a:t>Actor</a:t>
            </a:r>
            <a:r>
              <a:rPr lang="pt-BR" sz="1600" dirty="0"/>
              <a:t> responsável por checar as múltiplas sessões)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Autenticação via Market Data ou Sistema de Negociação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Disponibiliza log próprio com vários ajustes configuráveis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Permite monitoração do ambiente de </a:t>
            </a:r>
            <a:r>
              <a:rPr lang="pt-BR" sz="1600" dirty="0" err="1"/>
              <a:t>Acceptor</a:t>
            </a:r>
            <a:r>
              <a:rPr lang="pt-BR" sz="1600" dirty="0"/>
              <a:t> e </a:t>
            </a:r>
            <a:r>
              <a:rPr lang="pt-BR" sz="1600" dirty="0" err="1"/>
              <a:t>Streamer</a:t>
            </a:r>
            <a:r>
              <a:rPr lang="pt-BR" sz="1600" dirty="0"/>
              <a:t> através das mensagens: </a:t>
            </a:r>
            <a:r>
              <a:rPr lang="pt-BR" sz="1600" dirty="0" err="1"/>
              <a:t>Check</a:t>
            </a:r>
            <a:r>
              <a:rPr lang="pt-BR" sz="1600" dirty="0"/>
              <a:t>, </a:t>
            </a:r>
            <a:r>
              <a:rPr lang="pt-BR" sz="1600" dirty="0" err="1"/>
              <a:t>Audit</a:t>
            </a:r>
            <a:r>
              <a:rPr lang="pt-BR" sz="1600" dirty="0"/>
              <a:t>, </a:t>
            </a:r>
            <a:r>
              <a:rPr lang="pt-BR" sz="1600" dirty="0" err="1"/>
              <a:t>Ping</a:t>
            </a:r>
            <a:r>
              <a:rPr lang="pt-BR" sz="1600" dirty="0"/>
              <a:t> </a:t>
            </a:r>
            <a:r>
              <a:rPr lang="pt-BR" sz="1600" dirty="0" err="1"/>
              <a:t>Request</a:t>
            </a:r>
            <a:r>
              <a:rPr lang="pt-BR" sz="1600" dirty="0"/>
              <a:t>, Instrumentation e </a:t>
            </a:r>
            <a:r>
              <a:rPr lang="pt-BR" sz="1600" dirty="0" err="1"/>
              <a:t>Session</a:t>
            </a:r>
            <a:r>
              <a:rPr lang="pt-BR" sz="1600" dirty="0"/>
              <a:t> Instrumentation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Informações disponibilizadas através de snapshot (</a:t>
            </a:r>
            <a:r>
              <a:rPr lang="pt-BR" sz="1200" dirty="0"/>
              <a:t>fotografia atual da informação</a:t>
            </a:r>
            <a:r>
              <a:rPr lang="pt-BR" sz="1600" dirty="0"/>
              <a:t>) ou online (</a:t>
            </a:r>
            <a:r>
              <a:rPr lang="pt-BR" sz="1200" dirty="0"/>
              <a:t>funcionalidade de assinatura “</a:t>
            </a:r>
            <a:r>
              <a:rPr lang="pt-BR" sz="1200" i="1" dirty="0" err="1"/>
              <a:t>polling</a:t>
            </a:r>
            <a:r>
              <a:rPr lang="pt-BR" sz="1200" dirty="0"/>
              <a:t>” do </a:t>
            </a:r>
            <a:r>
              <a:rPr lang="pt-BR" sz="1200" dirty="0" err="1"/>
              <a:t>Streamer</a:t>
            </a:r>
            <a:r>
              <a:rPr lang="pt-BR" sz="1200" dirty="0"/>
              <a:t> para Quotes, Gráfico, Notícias e High </a:t>
            </a:r>
            <a:r>
              <a:rPr lang="pt-BR" sz="1200" dirty="0" err="1"/>
              <a:t>Lights</a:t>
            </a:r>
            <a:r>
              <a:rPr lang="pt-BR" sz="16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Permite utilização no modo síncrono ou assíncrono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Utiliza cache de cotações para otimização das requisições no modo online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" name="CaixaDeTexto 6"/>
          <p:cNvSpPr txBox="1">
            <a:spLocks noChangeArrowheads="1"/>
          </p:cNvSpPr>
          <p:nvPr/>
        </p:nvSpPr>
        <p:spPr bwMode="auto">
          <a:xfrm>
            <a:off x="2195736" y="260648"/>
            <a:ext cx="68407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pt-BR" altLang="pt-BR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CMA </a:t>
            </a:r>
            <a:r>
              <a:rPr lang="pt-BR" altLang="pt-BR" sz="16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Streamer</a:t>
            </a:r>
            <a:r>
              <a:rPr lang="pt-BR" altLang="pt-BR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Feed API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7524C56-ED4B-45C9-A38C-F1DA916FA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517" y="2060848"/>
            <a:ext cx="3354957" cy="169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597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5"/>
          <p:cNvSpPr txBox="1">
            <a:spLocks noChangeArrowheads="1"/>
          </p:cNvSpPr>
          <p:nvPr/>
        </p:nvSpPr>
        <p:spPr bwMode="auto">
          <a:xfrm>
            <a:off x="35496" y="917912"/>
            <a:ext cx="9001000" cy="630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2000" b="1" dirty="0"/>
              <a:t>Informações Gerais - REST:</a:t>
            </a:r>
            <a:endParaRPr lang="pt-B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Desenvolvido em C# usando </a:t>
            </a:r>
            <a:r>
              <a:rPr lang="pt-BR" sz="1600" dirty="0" err="1"/>
              <a:t>.Net</a:t>
            </a:r>
            <a:r>
              <a:rPr lang="pt-BR" sz="1600" dirty="0"/>
              <a:t> 5.0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Permite instalação no </a:t>
            </a:r>
            <a:r>
              <a:rPr lang="fr-FR" sz="1600" dirty="0"/>
              <a:t>MS/IIS (Microsoft Internet Information Service)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Também permite uso do </a:t>
            </a:r>
            <a:r>
              <a:rPr lang="pt-BR" sz="1600" dirty="0"/>
              <a:t>EXE com </a:t>
            </a:r>
            <a:r>
              <a:rPr lang="pt-BR" sz="1600" dirty="0" err="1"/>
              <a:t>Kestrel</a:t>
            </a:r>
            <a:r>
              <a:rPr lang="pt-BR" sz="1600" dirty="0"/>
              <a:t> Web Server embarcado (web server interno)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Acesso ao Market Data e Negociação com retornos customizados de acordo com o </a:t>
            </a:r>
            <a:r>
              <a:rPr lang="pt-BR" sz="1600" dirty="0" err="1"/>
              <a:t>template</a:t>
            </a:r>
            <a:r>
              <a:rPr lang="pt-BR" sz="1600" dirty="0"/>
              <a:t> desejado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Diversos tipos de retornos (JSON, XML, TXT, CSV e HTML) personalizados através de </a:t>
            </a:r>
            <a:r>
              <a:rPr lang="pt-BR" sz="1600" dirty="0" err="1"/>
              <a:t>templates</a:t>
            </a:r>
            <a:r>
              <a:rPr lang="pt-BR" sz="1600" dirty="0"/>
              <a:t> escritos em FLUID e armazenados na base de dados (MS/SQL Server, MySQL ou Oracle)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Projeto leve com autenticação via API e autorização via JWT (Java Web Token)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Uso simples e de rápido desenvolvimento, exemplo de chamada quotes de WINJ22 e PETR4:</a:t>
            </a:r>
          </a:p>
          <a:p>
            <a:pPr lvl="2"/>
            <a:r>
              <a:rPr lang="pt-BR" sz="900" dirty="0">
                <a:solidFill>
                  <a:srgbClr val="0070C0"/>
                </a:solidFill>
              </a:rPr>
              <a:t>POST </a:t>
            </a:r>
            <a:r>
              <a:rPr lang="pt-BR" sz="900" b="0" i="0" dirty="0">
                <a:solidFill>
                  <a:srgbClr val="0070C0"/>
                </a:solidFill>
                <a:effectLst/>
              </a:rPr>
              <a:t>https://server:port/Quotes</a:t>
            </a:r>
          </a:p>
          <a:p>
            <a:pPr lvl="2"/>
            <a:r>
              <a:rPr lang="pt-BR" sz="900" dirty="0">
                <a:solidFill>
                  <a:srgbClr val="0070C0"/>
                </a:solidFill>
              </a:rPr>
              <a:t>[</a:t>
            </a:r>
          </a:p>
          <a:p>
            <a:pPr lvl="2"/>
            <a:r>
              <a:rPr lang="pt-BR" sz="900" dirty="0">
                <a:solidFill>
                  <a:srgbClr val="0070C0"/>
                </a:solidFill>
              </a:rPr>
              <a:t>   {</a:t>
            </a:r>
          </a:p>
          <a:p>
            <a:pPr lvl="2"/>
            <a:r>
              <a:rPr lang="pt-BR" sz="900" dirty="0">
                <a:solidFill>
                  <a:srgbClr val="0070C0"/>
                </a:solidFill>
              </a:rPr>
              <a:t>      "</a:t>
            </a:r>
            <a:r>
              <a:rPr lang="pt-BR" sz="900" dirty="0" err="1">
                <a:solidFill>
                  <a:srgbClr val="0070C0"/>
                </a:solidFill>
              </a:rPr>
              <a:t>SourceId</a:t>
            </a:r>
            <a:r>
              <a:rPr lang="pt-BR" sz="900" dirty="0">
                <a:solidFill>
                  <a:srgbClr val="0070C0"/>
                </a:solidFill>
              </a:rPr>
              <a:t>": “57",</a:t>
            </a:r>
          </a:p>
          <a:p>
            <a:pPr lvl="2"/>
            <a:r>
              <a:rPr lang="pt-BR" sz="900" dirty="0">
                <a:solidFill>
                  <a:srgbClr val="0070C0"/>
                </a:solidFill>
              </a:rPr>
              <a:t>      "</a:t>
            </a:r>
            <a:r>
              <a:rPr lang="pt-BR" sz="900" dirty="0" err="1">
                <a:solidFill>
                  <a:srgbClr val="0070C0"/>
                </a:solidFill>
              </a:rPr>
              <a:t>SymbolID</a:t>
            </a:r>
            <a:r>
              <a:rPr lang="pt-BR" sz="900" dirty="0">
                <a:solidFill>
                  <a:srgbClr val="0070C0"/>
                </a:solidFill>
              </a:rPr>
              <a:t>": “WINJ22",</a:t>
            </a:r>
          </a:p>
          <a:p>
            <a:pPr lvl="2"/>
            <a:r>
              <a:rPr lang="pt-BR" sz="900" dirty="0">
                <a:solidFill>
                  <a:srgbClr val="0070C0"/>
                </a:solidFill>
              </a:rPr>
              <a:t>   },</a:t>
            </a:r>
          </a:p>
          <a:p>
            <a:pPr lvl="2"/>
            <a:r>
              <a:rPr lang="pt-BR" sz="900" dirty="0">
                <a:solidFill>
                  <a:srgbClr val="0070C0"/>
                </a:solidFill>
              </a:rPr>
              <a:t> {</a:t>
            </a:r>
          </a:p>
          <a:p>
            <a:pPr lvl="2"/>
            <a:r>
              <a:rPr lang="pt-BR" sz="900" dirty="0">
                <a:solidFill>
                  <a:srgbClr val="0070C0"/>
                </a:solidFill>
              </a:rPr>
              <a:t>      "</a:t>
            </a:r>
            <a:r>
              <a:rPr lang="pt-BR" sz="900" dirty="0" err="1">
                <a:solidFill>
                  <a:srgbClr val="0070C0"/>
                </a:solidFill>
              </a:rPr>
              <a:t>SourceId</a:t>
            </a:r>
            <a:r>
              <a:rPr lang="pt-BR" sz="900" dirty="0">
                <a:solidFill>
                  <a:srgbClr val="0070C0"/>
                </a:solidFill>
              </a:rPr>
              <a:t>": "12",</a:t>
            </a:r>
          </a:p>
          <a:p>
            <a:pPr lvl="2"/>
            <a:r>
              <a:rPr lang="pt-BR" sz="900" dirty="0">
                <a:solidFill>
                  <a:srgbClr val="0070C0"/>
                </a:solidFill>
              </a:rPr>
              <a:t>      "</a:t>
            </a:r>
            <a:r>
              <a:rPr lang="pt-BR" sz="900" dirty="0" err="1">
                <a:solidFill>
                  <a:srgbClr val="0070C0"/>
                </a:solidFill>
              </a:rPr>
              <a:t>SymbolID</a:t>
            </a:r>
            <a:r>
              <a:rPr lang="pt-BR" sz="900" dirty="0">
                <a:solidFill>
                  <a:srgbClr val="0070C0"/>
                </a:solidFill>
              </a:rPr>
              <a:t>": "PETR4",</a:t>
            </a:r>
          </a:p>
          <a:p>
            <a:pPr lvl="2"/>
            <a:r>
              <a:rPr lang="pt-BR" sz="900" dirty="0">
                <a:solidFill>
                  <a:srgbClr val="0070C0"/>
                </a:solidFill>
              </a:rPr>
              <a:t>   } </a:t>
            </a:r>
          </a:p>
          <a:p>
            <a:pPr lvl="2"/>
            <a:r>
              <a:rPr lang="pt-BR" sz="900" dirty="0">
                <a:solidFill>
                  <a:srgbClr val="0070C0"/>
                </a:solidFill>
              </a:rPr>
              <a:t>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Utiliza 2 caches distribuídos para aumentar a performance (um fixo  para o </a:t>
            </a:r>
            <a:r>
              <a:rPr lang="pt-BR" sz="1600" dirty="0" err="1"/>
              <a:t>template</a:t>
            </a:r>
            <a:r>
              <a:rPr lang="pt-BR" sz="1600" dirty="0"/>
              <a:t> e outro opcional para o </a:t>
            </a:r>
            <a:r>
              <a:rPr lang="pt-BR" sz="1600" dirty="0" err="1"/>
              <a:t>template</a:t>
            </a:r>
            <a:r>
              <a:rPr lang="pt-BR" sz="1600" dirty="0"/>
              <a:t> renderizado)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Disponibiliza log próprio com vários ajustes configuráveis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Permite restringir </a:t>
            </a:r>
            <a:r>
              <a:rPr lang="pt-BR" sz="1600" dirty="0" err="1"/>
              <a:t>IPs</a:t>
            </a:r>
            <a:r>
              <a:rPr lang="pt-BR" sz="1600" dirty="0"/>
              <a:t> que acessam os </a:t>
            </a:r>
            <a:r>
              <a:rPr lang="pt-BR" sz="1600" dirty="0" err="1"/>
              <a:t>endpoints</a:t>
            </a:r>
            <a:r>
              <a:rPr lang="pt-BR" sz="1600" dirty="0"/>
              <a:t> (filtro de </a:t>
            </a:r>
            <a:r>
              <a:rPr lang="pt-BR" sz="1600" dirty="0" err="1"/>
              <a:t>IPs</a:t>
            </a:r>
            <a:r>
              <a:rPr lang="pt-BR" sz="16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Documentação com auxílio de arquivos </a:t>
            </a:r>
            <a:r>
              <a:rPr lang="pt-BR" sz="1600" dirty="0" err="1"/>
              <a:t>Postman</a:t>
            </a:r>
            <a:endParaRPr lang="pt-B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" name="CaixaDeTexto 6"/>
          <p:cNvSpPr txBox="1">
            <a:spLocks noChangeArrowheads="1"/>
          </p:cNvSpPr>
          <p:nvPr/>
        </p:nvSpPr>
        <p:spPr bwMode="auto">
          <a:xfrm>
            <a:off x="2195736" y="260648"/>
            <a:ext cx="68407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pt-BR" altLang="pt-BR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CMA </a:t>
            </a:r>
            <a:r>
              <a:rPr lang="pt-BR" altLang="pt-BR" sz="16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Streamer</a:t>
            </a:r>
            <a:r>
              <a:rPr lang="pt-BR" altLang="pt-BR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Feed API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B4A55D9-68FE-47FC-A0EE-2D03DCC29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3789040"/>
            <a:ext cx="1305547" cy="130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571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6">
            <a:extLst>
              <a:ext uri="{FF2B5EF4-FFF2-40B4-BE49-F238E27FC236}">
                <a16:creationId xmlns:a16="http://schemas.microsoft.com/office/drawing/2014/main" id="{63DBF827-DCEF-4A7D-88DD-28A1ACC22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736" y="260648"/>
            <a:ext cx="68407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pt-BR" altLang="pt-BR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CMA </a:t>
            </a:r>
            <a:r>
              <a:rPr lang="pt-BR" altLang="pt-BR" sz="16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Streamer</a:t>
            </a:r>
            <a:r>
              <a:rPr lang="pt-BR" altLang="pt-BR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Feed API</a:t>
            </a:r>
          </a:p>
        </p:txBody>
      </p:sp>
      <p:sp>
        <p:nvSpPr>
          <p:cNvPr id="7" name="CaixaDeTexto 5">
            <a:extLst>
              <a:ext uri="{FF2B5EF4-FFF2-40B4-BE49-F238E27FC236}">
                <a16:creationId xmlns:a16="http://schemas.microsoft.com/office/drawing/2014/main" id="{DC0FA736-CFE3-4050-8560-17566FF56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980728"/>
            <a:ext cx="9001000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2000" b="1" dirty="0"/>
              <a:t>Plataforma CMA </a:t>
            </a:r>
            <a:r>
              <a:rPr lang="pt-BR" sz="2000" b="1" dirty="0" err="1"/>
              <a:t>Streamer</a:t>
            </a:r>
            <a:r>
              <a:rPr lang="pt-BR" sz="2000" b="1" dirty="0"/>
              <a:t> Feed API - DLL:</a:t>
            </a:r>
            <a:endParaRPr lang="pt-BR" sz="2000" dirty="0"/>
          </a:p>
          <a:p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CMA </a:t>
            </a:r>
            <a:r>
              <a:rPr lang="pt-BR" dirty="0" err="1"/>
              <a:t>Acceptor</a:t>
            </a:r>
            <a:r>
              <a:rPr lang="pt-BR" dirty="0"/>
              <a:t> </a:t>
            </a:r>
            <a:r>
              <a:rPr lang="pt-BR" dirty="0">
                <a:sym typeface="Wingdings 3" panose="05040102010807070707" pitchFamily="18" charset="2"/>
              </a:rPr>
              <a:t></a:t>
            </a:r>
            <a:r>
              <a:rPr lang="pt-BR" dirty="0"/>
              <a:t> SSO (Single </a:t>
            </a:r>
            <a:r>
              <a:rPr lang="pt-BR" dirty="0" err="1"/>
              <a:t>Sign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) gerenciamento das conexões com os </a:t>
            </a:r>
            <a:r>
              <a:rPr lang="pt-BR" dirty="0" err="1"/>
              <a:t>Streamers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CMA </a:t>
            </a:r>
            <a:r>
              <a:rPr lang="pt-BR" dirty="0" err="1"/>
              <a:t>Streamer</a:t>
            </a:r>
            <a:r>
              <a:rPr lang="pt-BR" dirty="0"/>
              <a:t> </a:t>
            </a:r>
            <a:r>
              <a:rPr lang="pt-BR" dirty="0">
                <a:sym typeface="Wingdings 3" panose="05040102010807070707" pitchFamily="18" charset="2"/>
              </a:rPr>
              <a:t></a:t>
            </a:r>
            <a:r>
              <a:rPr lang="pt-BR" dirty="0"/>
              <a:t> Sistema de Distribuição de </a:t>
            </a:r>
            <a:r>
              <a:rPr lang="pt-BR" dirty="0" err="1"/>
              <a:t>MarketData</a:t>
            </a:r>
            <a:r>
              <a:rPr lang="pt-BR" dirty="0"/>
              <a:t> e Negociação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CMA OMS </a:t>
            </a:r>
            <a:r>
              <a:rPr lang="pt-BR" dirty="0">
                <a:sym typeface="Wingdings 3" panose="05040102010807070707" pitchFamily="18" charset="2"/>
              </a:rPr>
              <a:t> </a:t>
            </a:r>
            <a:r>
              <a:rPr lang="pt-BR" dirty="0"/>
              <a:t>Sistema de Negociação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CMA </a:t>
            </a:r>
            <a:r>
              <a:rPr lang="pt-BR" dirty="0" err="1"/>
              <a:t>Advanced</a:t>
            </a:r>
            <a:r>
              <a:rPr lang="pt-BR" dirty="0"/>
              <a:t> </a:t>
            </a:r>
            <a:r>
              <a:rPr lang="pt-BR" dirty="0">
                <a:sym typeface="Wingdings 3" panose="05040102010807070707" pitchFamily="18" charset="2"/>
              </a:rPr>
              <a:t></a:t>
            </a:r>
            <a:r>
              <a:rPr lang="pt-BR" dirty="0"/>
              <a:t> Sistema de Market Data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FFAA244-B0AF-4408-A593-777D24578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116" y="2651517"/>
            <a:ext cx="6675768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888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6">
            <a:extLst>
              <a:ext uri="{FF2B5EF4-FFF2-40B4-BE49-F238E27FC236}">
                <a16:creationId xmlns:a16="http://schemas.microsoft.com/office/drawing/2014/main" id="{63DBF827-DCEF-4A7D-88DD-28A1ACC22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736" y="260648"/>
            <a:ext cx="68407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pt-BR" altLang="pt-BR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CMA </a:t>
            </a:r>
            <a:r>
              <a:rPr lang="pt-BR" altLang="pt-BR" sz="16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Streamer</a:t>
            </a:r>
            <a:r>
              <a:rPr lang="pt-BR" altLang="pt-BR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Feed API</a:t>
            </a:r>
          </a:p>
        </p:txBody>
      </p:sp>
      <p:sp>
        <p:nvSpPr>
          <p:cNvPr id="7" name="CaixaDeTexto 5">
            <a:extLst>
              <a:ext uri="{FF2B5EF4-FFF2-40B4-BE49-F238E27FC236}">
                <a16:creationId xmlns:a16="http://schemas.microsoft.com/office/drawing/2014/main" id="{DC0FA736-CFE3-4050-8560-17566FF56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980728"/>
            <a:ext cx="9001000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2000" b="1" dirty="0"/>
              <a:t>Plataforma CMA </a:t>
            </a:r>
            <a:r>
              <a:rPr lang="pt-BR" sz="2000" b="1" dirty="0" err="1"/>
              <a:t>Streamer</a:t>
            </a:r>
            <a:r>
              <a:rPr lang="pt-BR" sz="2000" b="1" dirty="0"/>
              <a:t> Feed API - REST:</a:t>
            </a:r>
            <a:endParaRPr lang="pt-BR" sz="2000" dirty="0"/>
          </a:p>
          <a:p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CMA </a:t>
            </a:r>
            <a:r>
              <a:rPr lang="pt-BR" dirty="0" err="1"/>
              <a:t>Acceptor</a:t>
            </a:r>
            <a:r>
              <a:rPr lang="pt-BR" dirty="0"/>
              <a:t> </a:t>
            </a:r>
            <a:r>
              <a:rPr lang="pt-BR" dirty="0">
                <a:sym typeface="Wingdings 3" panose="05040102010807070707" pitchFamily="18" charset="2"/>
              </a:rPr>
              <a:t></a:t>
            </a:r>
            <a:r>
              <a:rPr lang="pt-BR" dirty="0"/>
              <a:t> SSO (Single </a:t>
            </a:r>
            <a:r>
              <a:rPr lang="pt-BR" dirty="0" err="1"/>
              <a:t>Sign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) gerenciamento das conexões com os </a:t>
            </a:r>
            <a:r>
              <a:rPr lang="pt-BR" dirty="0" err="1"/>
              <a:t>Streamers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CMA </a:t>
            </a:r>
            <a:r>
              <a:rPr lang="pt-BR" dirty="0" err="1"/>
              <a:t>Streamer</a:t>
            </a:r>
            <a:r>
              <a:rPr lang="pt-BR" dirty="0"/>
              <a:t> </a:t>
            </a:r>
            <a:r>
              <a:rPr lang="pt-BR" dirty="0">
                <a:sym typeface="Wingdings 3" panose="05040102010807070707" pitchFamily="18" charset="2"/>
              </a:rPr>
              <a:t></a:t>
            </a:r>
            <a:r>
              <a:rPr lang="pt-BR" dirty="0"/>
              <a:t> Sistema de Distribuição de </a:t>
            </a:r>
            <a:r>
              <a:rPr lang="pt-BR" dirty="0" err="1"/>
              <a:t>MarketData</a:t>
            </a:r>
            <a:r>
              <a:rPr lang="pt-BR" dirty="0"/>
              <a:t> e Negociação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CMA OMS </a:t>
            </a:r>
            <a:r>
              <a:rPr lang="pt-BR" dirty="0">
                <a:sym typeface="Wingdings 3" panose="05040102010807070707" pitchFamily="18" charset="2"/>
              </a:rPr>
              <a:t> </a:t>
            </a:r>
            <a:r>
              <a:rPr lang="pt-BR" dirty="0"/>
              <a:t>Sistema de Negociação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CMA </a:t>
            </a:r>
            <a:r>
              <a:rPr lang="pt-BR" dirty="0" err="1"/>
              <a:t>Advanced</a:t>
            </a:r>
            <a:r>
              <a:rPr lang="pt-BR" dirty="0"/>
              <a:t> </a:t>
            </a:r>
            <a:r>
              <a:rPr lang="pt-BR" dirty="0">
                <a:sym typeface="Wingdings 3" panose="05040102010807070707" pitchFamily="18" charset="2"/>
              </a:rPr>
              <a:t></a:t>
            </a:r>
            <a:r>
              <a:rPr lang="pt-BR" dirty="0"/>
              <a:t> Sistema de Market Data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D4F5A7A-760B-47BA-BA40-AF1C33646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053" y="2892060"/>
            <a:ext cx="5231885" cy="371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392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6">
            <a:extLst>
              <a:ext uri="{FF2B5EF4-FFF2-40B4-BE49-F238E27FC236}">
                <a16:creationId xmlns:a16="http://schemas.microsoft.com/office/drawing/2014/main" id="{3D0486E8-8505-4DB5-BCA3-ECF3E6526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736" y="260648"/>
            <a:ext cx="68407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pt-BR" altLang="pt-BR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CMA </a:t>
            </a:r>
            <a:r>
              <a:rPr lang="pt-BR" altLang="pt-BR" sz="16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Streamer</a:t>
            </a:r>
            <a:r>
              <a:rPr lang="pt-BR" altLang="pt-BR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Feed API</a:t>
            </a:r>
          </a:p>
        </p:txBody>
      </p:sp>
      <p:sp>
        <p:nvSpPr>
          <p:cNvPr id="15" name="CaixaDeTexto 5">
            <a:extLst>
              <a:ext uri="{FF2B5EF4-FFF2-40B4-BE49-F238E27FC236}">
                <a16:creationId xmlns:a16="http://schemas.microsoft.com/office/drawing/2014/main" id="{C5F2E747-7C50-4436-8037-B576CB471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980728"/>
            <a:ext cx="9001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2000" b="1" dirty="0"/>
              <a:t>Diagrama de sequência API - DLL:</a:t>
            </a:r>
            <a:endParaRPr lang="pt-BR" sz="1600" dirty="0">
              <a:sym typeface="Wingdings 3" panose="05040102010807070707" pitchFamily="18" charset="2"/>
            </a:endParaRPr>
          </a:p>
        </p:txBody>
      </p:sp>
      <p:pic>
        <p:nvPicPr>
          <p:cNvPr id="3" name="Imagem 2" descr="Linha do tempo&#10;&#10;Descrição gerada automaticamente">
            <a:extLst>
              <a:ext uri="{FF2B5EF4-FFF2-40B4-BE49-F238E27FC236}">
                <a16:creationId xmlns:a16="http://schemas.microsoft.com/office/drawing/2014/main" id="{81DAE452-0D43-4868-BDC1-3A68E5DC9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675920"/>
            <a:ext cx="5729634" cy="458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809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6">
            <a:extLst>
              <a:ext uri="{FF2B5EF4-FFF2-40B4-BE49-F238E27FC236}">
                <a16:creationId xmlns:a16="http://schemas.microsoft.com/office/drawing/2014/main" id="{3D0486E8-8505-4DB5-BCA3-ECF3E6526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736" y="260648"/>
            <a:ext cx="68407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pt-BR" altLang="pt-BR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CMA </a:t>
            </a:r>
            <a:r>
              <a:rPr lang="pt-BR" altLang="pt-BR" sz="16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Streamer</a:t>
            </a:r>
            <a:r>
              <a:rPr lang="pt-BR" altLang="pt-BR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Feed API</a:t>
            </a:r>
          </a:p>
        </p:txBody>
      </p:sp>
      <p:sp>
        <p:nvSpPr>
          <p:cNvPr id="15" name="CaixaDeTexto 5">
            <a:extLst>
              <a:ext uri="{FF2B5EF4-FFF2-40B4-BE49-F238E27FC236}">
                <a16:creationId xmlns:a16="http://schemas.microsoft.com/office/drawing/2014/main" id="{C5F2E747-7C50-4436-8037-B576CB471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980728"/>
            <a:ext cx="9001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2000" b="1" dirty="0"/>
              <a:t>Diagrama de sequência API - REST:</a:t>
            </a:r>
            <a:endParaRPr lang="pt-BR" sz="1600" dirty="0">
              <a:sym typeface="Wingdings 3" panose="05040102010807070707" pitchFamily="18" charset="2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B18BF70-EED2-4512-8ABD-95D1D5CD0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639" y="1469351"/>
            <a:ext cx="6366721" cy="51280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4137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6">
            <a:extLst>
              <a:ext uri="{FF2B5EF4-FFF2-40B4-BE49-F238E27FC236}">
                <a16:creationId xmlns:a16="http://schemas.microsoft.com/office/drawing/2014/main" id="{3D0486E8-8505-4DB5-BCA3-ECF3E6526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736" y="260648"/>
            <a:ext cx="68407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pt-BR" altLang="pt-BR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CMA </a:t>
            </a:r>
            <a:r>
              <a:rPr lang="pt-BR" altLang="pt-BR" sz="16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Streamer</a:t>
            </a:r>
            <a:r>
              <a:rPr lang="pt-BR" altLang="pt-BR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Feed API</a:t>
            </a:r>
          </a:p>
        </p:txBody>
      </p:sp>
      <p:sp>
        <p:nvSpPr>
          <p:cNvPr id="15" name="CaixaDeTexto 5">
            <a:extLst>
              <a:ext uri="{FF2B5EF4-FFF2-40B4-BE49-F238E27FC236}">
                <a16:creationId xmlns:a16="http://schemas.microsoft.com/office/drawing/2014/main" id="{C5F2E747-7C50-4436-8037-B576CB471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980728"/>
            <a:ext cx="9001000" cy="5663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2000" b="1" dirty="0"/>
              <a:t>Funcionalidades de Market Data:</a:t>
            </a:r>
            <a:endParaRPr lang="pt-BR" sz="2000" dirty="0"/>
          </a:p>
          <a:p>
            <a:endParaRPr lang="pt-BR" sz="1600" dirty="0"/>
          </a:p>
          <a:p>
            <a:endParaRPr lang="pt-B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err="1">
                <a:solidFill>
                  <a:srgbClr val="0070C0"/>
                </a:solidFill>
              </a:rPr>
              <a:t>SymbolSearch</a:t>
            </a:r>
            <a:endParaRPr lang="pt-BR" b="1" dirty="0">
              <a:solidFill>
                <a:srgbClr val="0070C0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dirty="0">
                <a:sym typeface="Wingdings 3" panose="05040102010807070707" pitchFamily="18" charset="2"/>
              </a:rPr>
              <a:t>Permite pesquisar ações/opções/contratos de Market Data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dirty="0">
                <a:sym typeface="Wingdings 3" panose="05040102010807070707" pitchFamily="18" charset="2"/>
              </a:rPr>
              <a:t>Disponibiliza filtros de origem, código, descrição e mercado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dirty="0">
                <a:sym typeface="Wingdings 3" panose="05040102010807070707" pitchFamily="18" charset="2"/>
              </a:rPr>
              <a:t>Função disponibilizada no modo snapshot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err="1">
                <a:solidFill>
                  <a:srgbClr val="0070C0"/>
                </a:solidFill>
              </a:rPr>
              <a:t>Quotes</a:t>
            </a:r>
            <a:endParaRPr lang="pt-B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dirty="0"/>
              <a:t>Permite obter cotações de </a:t>
            </a:r>
            <a:r>
              <a:rPr lang="pt-BR" sz="1600" dirty="0">
                <a:sym typeface="Wingdings 3" panose="05040102010807070707" pitchFamily="18" charset="2"/>
              </a:rPr>
              <a:t>ações/opções/contratos do Market Data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dirty="0">
                <a:sym typeface="Wingdings 3" panose="05040102010807070707" pitchFamily="18" charset="2"/>
              </a:rPr>
              <a:t>Disponibiliza filtros de origem e código (permite seleção de múltiplos códigos)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dirty="0">
                <a:sym typeface="Wingdings 3" panose="05040102010807070707" pitchFamily="18" charset="2"/>
              </a:rPr>
              <a:t>Função disponibilizada no modo snapshot ou online (assinatura </a:t>
            </a:r>
            <a:r>
              <a:rPr lang="pt-BR" sz="1600" dirty="0" err="1">
                <a:sym typeface="Wingdings 3" panose="05040102010807070707" pitchFamily="18" charset="2"/>
              </a:rPr>
              <a:t>polling</a:t>
            </a:r>
            <a:r>
              <a:rPr lang="pt-BR" sz="1600" dirty="0">
                <a:sym typeface="Wingdings 3" panose="05040102010807070707" pitchFamily="18" charset="2"/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dirty="0">
                <a:sym typeface="Wingdings 3" panose="05040102010807070707" pitchFamily="18" charset="2"/>
              </a:rPr>
              <a:t>Na função online é possível escolher por diferencial (envia apenas os campos alterados)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sz="1600" dirty="0">
              <a:sym typeface="Wingdings 3" panose="05040102010807070707" pitchFamily="18" charset="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sz="1600" dirty="0">
              <a:sym typeface="Wingdings 3" panose="05040102010807070707" pitchFamily="18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err="1">
                <a:solidFill>
                  <a:srgbClr val="0070C0"/>
                </a:solidFill>
              </a:rPr>
              <a:t>HistoricalData</a:t>
            </a:r>
            <a:endParaRPr lang="pt-BR" b="1" dirty="0">
              <a:solidFill>
                <a:srgbClr val="0070C0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dirty="0"/>
              <a:t>Permite obter pontos de gráfico de </a:t>
            </a:r>
            <a:r>
              <a:rPr lang="pt-BR" sz="1600" dirty="0">
                <a:sym typeface="Wingdings 3" panose="05040102010807070707" pitchFamily="18" charset="2"/>
              </a:rPr>
              <a:t>ações/opções/contratos do Market Data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dirty="0">
                <a:sym typeface="Wingdings 3" panose="05040102010807070707" pitchFamily="18" charset="2"/>
              </a:rPr>
              <a:t>Disponibiliza filtros de origem, código, pontos do gráfico (diários, 5 minutos, 15 minutos, </a:t>
            </a:r>
            <a:r>
              <a:rPr lang="pt-BR" sz="1600" dirty="0" err="1">
                <a:sym typeface="Wingdings 3" panose="05040102010807070707" pitchFamily="18" charset="2"/>
              </a:rPr>
              <a:t>etc</a:t>
            </a:r>
            <a:r>
              <a:rPr lang="pt-BR" sz="1600" dirty="0">
                <a:sym typeface="Wingdings 3" panose="05040102010807070707" pitchFamily="18" charset="2"/>
              </a:rPr>
              <a:t>) e período do gráfico;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dirty="0">
                <a:sym typeface="Wingdings 3" panose="05040102010807070707" pitchFamily="18" charset="2"/>
              </a:rPr>
              <a:t>Função disponibilizada no modo snapshot ou online (assinatura </a:t>
            </a:r>
            <a:r>
              <a:rPr lang="pt-BR" sz="1600" dirty="0" err="1">
                <a:sym typeface="Wingdings 3" panose="05040102010807070707" pitchFamily="18" charset="2"/>
              </a:rPr>
              <a:t>polling</a:t>
            </a:r>
            <a:r>
              <a:rPr lang="pt-BR" sz="1600" dirty="0">
                <a:sym typeface="Wingdings 3" panose="05040102010807070707" pitchFamily="18" charset="2"/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sz="1600" dirty="0">
              <a:sym typeface="Wingdings 3" panose="050401020108070707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517428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19294</TotalTime>
  <Words>1874</Words>
  <Application>Microsoft Office PowerPoint</Application>
  <PresentationFormat>Apresentação na tela (4:3)</PresentationFormat>
  <Paragraphs>264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0" baseType="lpstr">
      <vt:lpstr>Arial</vt:lpstr>
      <vt:lpstr>Calibri</vt:lpstr>
      <vt:lpstr>Times New Roman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adriana.fornereto</dc:creator>
  <cp:lastModifiedBy>Celso Zanin</cp:lastModifiedBy>
  <cp:revision>588</cp:revision>
  <dcterms:created xsi:type="dcterms:W3CDTF">2017-06-02T18:23:42Z</dcterms:created>
  <dcterms:modified xsi:type="dcterms:W3CDTF">2022-04-08T13:04:18Z</dcterms:modified>
</cp:coreProperties>
</file>