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91"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2/11/2021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B2DC25EE-239B-4C5F-AAD1-255A7D5F1EE2}"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7847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746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0810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9462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535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2653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2/11/2021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37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2/11/2021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9010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2/11/2021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53941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2/11/2021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2374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2AC24A9-CCB6-4F8D-B8DB-C2F3692CFA5A}" type="datetimeFigureOut">
              <a:rPr lang="en-US" smtClean="0"/>
              <a:t>2/11/2021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0763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2AC24A9-CCB6-4F8D-B8DB-C2F3692CFA5A}" type="datetimeFigureOut">
              <a:rPr lang="en-US" smtClean="0"/>
              <a:t>2/11/2021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2DC25EE-239B-4C5F-AAD1-255A7D5F1EE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3306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acebook.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facebook.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mailto:ajoshi37@hawk.ii.edu"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7A0357A-D0FA-454C-A8FF-098559F33A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9148"/>
            <a:ext cx="12072726" cy="6579704"/>
          </a:xfrm>
          <a:prstGeom prst="rect">
            <a:avLst/>
          </a:prstGeom>
        </p:spPr>
      </p:pic>
      <p:sp>
        <p:nvSpPr>
          <p:cNvPr id="8" name="Subtitle 7">
            <a:extLst>
              <a:ext uri="{FF2B5EF4-FFF2-40B4-BE49-F238E27FC236}">
                <a16:creationId xmlns:a16="http://schemas.microsoft.com/office/drawing/2014/main" id="{5980109D-6608-439D-807F-03528E944173}"/>
              </a:ext>
            </a:extLst>
          </p:cNvPr>
          <p:cNvSpPr>
            <a:spLocks noGrp="1"/>
          </p:cNvSpPr>
          <p:nvPr>
            <p:ph type="subTitle" idx="1"/>
          </p:nvPr>
        </p:nvSpPr>
        <p:spPr>
          <a:xfrm>
            <a:off x="481029" y="3866057"/>
            <a:ext cx="3121285" cy="881402"/>
          </a:xfrm>
        </p:spPr>
        <p:txBody>
          <a:bodyPr>
            <a:normAutofit/>
          </a:bodyPr>
          <a:lstStyle/>
          <a:p>
            <a:r>
              <a:rPr lang="en-US" b="1" dirty="0">
                <a:solidFill>
                  <a:schemeClr val="bg1"/>
                </a:solidFill>
                <a:highlight>
                  <a:srgbClr val="C0C0C0"/>
                </a:highlight>
              </a:rPr>
              <a:t>Ashutosh Joshi</a:t>
            </a:r>
          </a:p>
        </p:txBody>
      </p:sp>
    </p:spTree>
    <p:extLst>
      <p:ext uri="{BB962C8B-B14F-4D97-AF65-F5344CB8AC3E}">
        <p14:creationId xmlns:p14="http://schemas.microsoft.com/office/powerpoint/2010/main" val="366390371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3CA77-8818-43B9-96E3-5C34BF24FC5F}"/>
              </a:ext>
            </a:extLst>
          </p:cNvPr>
          <p:cNvSpPr>
            <a:spLocks noGrp="1"/>
          </p:cNvSpPr>
          <p:nvPr>
            <p:ph type="title"/>
          </p:nvPr>
        </p:nvSpPr>
        <p:spPr>
          <a:xfrm>
            <a:off x="0" y="1"/>
            <a:ext cx="9603275" cy="636103"/>
          </a:xfrm>
        </p:spPr>
        <p:txBody>
          <a:bodyPr>
            <a:noAutofit/>
          </a:bodyPr>
          <a:lstStyle/>
          <a:p>
            <a:r>
              <a:rPr lang="en-US" sz="2000" dirty="0"/>
              <a:t>Now we open </a:t>
            </a:r>
            <a:r>
              <a:rPr lang="en-US" sz="2000" dirty="0" err="1"/>
              <a:t>Burpsuite</a:t>
            </a:r>
            <a:r>
              <a:rPr lang="en-US" sz="2000" dirty="0"/>
              <a:t> and we can see our target and host are intercepting to each other.</a:t>
            </a:r>
          </a:p>
        </p:txBody>
      </p:sp>
      <p:sp>
        <p:nvSpPr>
          <p:cNvPr id="3" name="Content Placeholder 2">
            <a:extLst>
              <a:ext uri="{FF2B5EF4-FFF2-40B4-BE49-F238E27FC236}">
                <a16:creationId xmlns:a16="http://schemas.microsoft.com/office/drawing/2014/main" id="{B499EF9D-3028-4B53-AAC7-C40B156E4CF1}"/>
              </a:ext>
            </a:extLst>
          </p:cNvPr>
          <p:cNvSpPr>
            <a:spLocks noGrp="1"/>
          </p:cNvSpPr>
          <p:nvPr>
            <p:ph idx="1"/>
          </p:nvPr>
        </p:nvSpPr>
        <p:spPr>
          <a:xfrm>
            <a:off x="9329530" y="2015732"/>
            <a:ext cx="2862470" cy="3450613"/>
          </a:xfrm>
        </p:spPr>
        <p:txBody>
          <a:bodyPr/>
          <a:lstStyle/>
          <a:p>
            <a:r>
              <a:rPr lang="en-US" dirty="0"/>
              <a:t>Now we are getting request from the browser and we intercepted it used </a:t>
            </a:r>
            <a:r>
              <a:rPr lang="en-US" dirty="0" err="1"/>
              <a:t>Burpsuite</a:t>
            </a:r>
            <a:r>
              <a:rPr lang="en-US" dirty="0"/>
              <a:t>. </a:t>
            </a:r>
          </a:p>
        </p:txBody>
      </p:sp>
      <p:pic>
        <p:nvPicPr>
          <p:cNvPr id="7" name="Picture 6">
            <a:extLst>
              <a:ext uri="{FF2B5EF4-FFF2-40B4-BE49-F238E27FC236}">
                <a16:creationId xmlns:a16="http://schemas.microsoft.com/office/drawing/2014/main" id="{5C6629D8-AAEC-451A-ABB9-9BC96F577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6105"/>
            <a:ext cx="9329530" cy="6593854"/>
          </a:xfrm>
          <a:prstGeom prst="rect">
            <a:avLst/>
          </a:prstGeom>
        </p:spPr>
      </p:pic>
    </p:spTree>
    <p:extLst>
      <p:ext uri="{BB962C8B-B14F-4D97-AF65-F5344CB8AC3E}">
        <p14:creationId xmlns:p14="http://schemas.microsoft.com/office/powerpoint/2010/main" val="2590212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8D8F5-BE71-49F4-B9EC-E8EF360962C3}"/>
              </a:ext>
            </a:extLst>
          </p:cNvPr>
          <p:cNvSpPr>
            <a:spLocks noGrp="1"/>
          </p:cNvSpPr>
          <p:nvPr>
            <p:ph type="title"/>
          </p:nvPr>
        </p:nvSpPr>
        <p:spPr>
          <a:xfrm>
            <a:off x="0" y="1"/>
            <a:ext cx="12192000" cy="781878"/>
          </a:xfrm>
        </p:spPr>
        <p:txBody>
          <a:bodyPr>
            <a:normAutofit/>
          </a:bodyPr>
          <a:lstStyle/>
          <a:p>
            <a:r>
              <a:rPr lang="en-US" sz="2400" dirty="0"/>
              <a:t>In this we will try to guess the password or we can load a dictionary to get the details of username and password by brute force attack.</a:t>
            </a:r>
          </a:p>
        </p:txBody>
      </p:sp>
      <p:sp>
        <p:nvSpPr>
          <p:cNvPr id="3" name="Content Placeholder 2">
            <a:extLst>
              <a:ext uri="{FF2B5EF4-FFF2-40B4-BE49-F238E27FC236}">
                <a16:creationId xmlns:a16="http://schemas.microsoft.com/office/drawing/2014/main" id="{78F5A9E1-72C2-402E-80EF-20C966E90EA4}"/>
              </a:ext>
            </a:extLst>
          </p:cNvPr>
          <p:cNvSpPr>
            <a:spLocks noGrp="1"/>
          </p:cNvSpPr>
          <p:nvPr>
            <p:ph idx="1"/>
          </p:nvPr>
        </p:nvSpPr>
        <p:spPr>
          <a:xfrm>
            <a:off x="9501809" y="781880"/>
            <a:ext cx="2690191" cy="4684466"/>
          </a:xfrm>
        </p:spPr>
        <p:txBody>
          <a:bodyPr/>
          <a:lstStyle/>
          <a:p>
            <a:r>
              <a:rPr lang="en-US" dirty="0"/>
              <a:t>We go to the </a:t>
            </a:r>
          </a:p>
          <a:p>
            <a:pPr marL="0" indent="0">
              <a:buNone/>
            </a:pPr>
            <a:r>
              <a:rPr lang="en-US" dirty="0"/>
              <a:t>Intruder &lt; 1 &lt; payloads</a:t>
            </a:r>
          </a:p>
          <a:p>
            <a:pPr marL="0" indent="0">
              <a:buNone/>
            </a:pPr>
            <a:r>
              <a:rPr lang="en-US" dirty="0"/>
              <a:t>And select payload options to add guess for username and password. Like here I added test and test so burp can work with that or we can upload our required dictionary to it.</a:t>
            </a:r>
          </a:p>
        </p:txBody>
      </p:sp>
      <p:pic>
        <p:nvPicPr>
          <p:cNvPr id="5" name="Picture 4">
            <a:extLst>
              <a:ext uri="{FF2B5EF4-FFF2-40B4-BE49-F238E27FC236}">
                <a16:creationId xmlns:a16="http://schemas.microsoft.com/office/drawing/2014/main" id="{847B966A-B0D2-456D-B79A-A978CA0A5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1879"/>
            <a:ext cx="9501809" cy="6074447"/>
          </a:xfrm>
          <a:prstGeom prst="rect">
            <a:avLst/>
          </a:prstGeom>
        </p:spPr>
      </p:pic>
    </p:spTree>
    <p:extLst>
      <p:ext uri="{BB962C8B-B14F-4D97-AF65-F5344CB8AC3E}">
        <p14:creationId xmlns:p14="http://schemas.microsoft.com/office/powerpoint/2010/main" val="3228383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FE47D-9847-4934-A050-EB87888658C9}"/>
              </a:ext>
            </a:extLst>
          </p:cNvPr>
          <p:cNvSpPr>
            <a:spLocks noGrp="1"/>
          </p:cNvSpPr>
          <p:nvPr>
            <p:ph type="title"/>
          </p:nvPr>
        </p:nvSpPr>
        <p:spPr>
          <a:xfrm>
            <a:off x="0" y="1"/>
            <a:ext cx="12192000" cy="755374"/>
          </a:xfrm>
        </p:spPr>
        <p:txBody>
          <a:bodyPr>
            <a:normAutofit fontScale="90000"/>
          </a:bodyPr>
          <a:lstStyle/>
          <a:p>
            <a:r>
              <a:rPr lang="en-US" dirty="0"/>
              <a:t>So, our brute force attack was successful. It showed use the correct details of user in raw tab. </a:t>
            </a:r>
          </a:p>
        </p:txBody>
      </p:sp>
      <p:sp>
        <p:nvSpPr>
          <p:cNvPr id="3" name="Content Placeholder 2">
            <a:extLst>
              <a:ext uri="{FF2B5EF4-FFF2-40B4-BE49-F238E27FC236}">
                <a16:creationId xmlns:a16="http://schemas.microsoft.com/office/drawing/2014/main" id="{92BB679F-A786-4D89-9B81-55E216059ECF}"/>
              </a:ext>
            </a:extLst>
          </p:cNvPr>
          <p:cNvSpPr>
            <a:spLocks noGrp="1"/>
          </p:cNvSpPr>
          <p:nvPr>
            <p:ph idx="1"/>
          </p:nvPr>
        </p:nvSpPr>
        <p:spPr>
          <a:xfrm>
            <a:off x="9422296" y="1883210"/>
            <a:ext cx="2401184" cy="3450613"/>
          </a:xfrm>
        </p:spPr>
        <p:txBody>
          <a:bodyPr/>
          <a:lstStyle/>
          <a:p>
            <a:r>
              <a:rPr lang="en-US" dirty="0"/>
              <a:t>If we go to the Raw tab we will able to see the real username and password of a user.   </a:t>
            </a:r>
          </a:p>
        </p:txBody>
      </p:sp>
      <p:pic>
        <p:nvPicPr>
          <p:cNvPr id="5" name="Picture 4">
            <a:extLst>
              <a:ext uri="{FF2B5EF4-FFF2-40B4-BE49-F238E27FC236}">
                <a16:creationId xmlns:a16="http://schemas.microsoft.com/office/drawing/2014/main" id="{7A5DD1D8-00EA-4A71-B827-B99D7C150A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1148"/>
            <a:ext cx="9422296" cy="5955178"/>
          </a:xfrm>
          <a:prstGeom prst="rect">
            <a:avLst/>
          </a:prstGeom>
        </p:spPr>
      </p:pic>
    </p:spTree>
    <p:extLst>
      <p:ext uri="{BB962C8B-B14F-4D97-AF65-F5344CB8AC3E}">
        <p14:creationId xmlns:p14="http://schemas.microsoft.com/office/powerpoint/2010/main" val="1405924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9B3B2-88F6-402F-8D49-982C3793AAE5}"/>
              </a:ext>
            </a:extLst>
          </p:cNvPr>
          <p:cNvSpPr>
            <a:spLocks noGrp="1"/>
          </p:cNvSpPr>
          <p:nvPr>
            <p:ph type="title"/>
          </p:nvPr>
        </p:nvSpPr>
        <p:spPr>
          <a:xfrm>
            <a:off x="0" y="0"/>
            <a:ext cx="9603275" cy="954157"/>
          </a:xfrm>
        </p:spPr>
        <p:txBody>
          <a:bodyPr>
            <a:normAutofit fontScale="90000"/>
          </a:bodyPr>
          <a:lstStyle/>
          <a:p>
            <a:r>
              <a:rPr lang="en-US" dirty="0"/>
              <a:t>PEN: 3 </a:t>
            </a:r>
            <a:br>
              <a:rPr lang="en-US" dirty="0"/>
            </a:br>
            <a:r>
              <a:rPr lang="en-US" dirty="0"/>
              <a:t>Nmap port scanning.</a:t>
            </a:r>
          </a:p>
        </p:txBody>
      </p:sp>
      <p:sp>
        <p:nvSpPr>
          <p:cNvPr id="3" name="Content Placeholder 2">
            <a:extLst>
              <a:ext uri="{FF2B5EF4-FFF2-40B4-BE49-F238E27FC236}">
                <a16:creationId xmlns:a16="http://schemas.microsoft.com/office/drawing/2014/main" id="{0094CFAA-A64D-4923-BE82-8EB0E2EA4AC4}"/>
              </a:ext>
            </a:extLst>
          </p:cNvPr>
          <p:cNvSpPr>
            <a:spLocks noGrp="1"/>
          </p:cNvSpPr>
          <p:nvPr>
            <p:ph idx="1"/>
          </p:nvPr>
        </p:nvSpPr>
        <p:spPr>
          <a:xfrm>
            <a:off x="9448800" y="2015732"/>
            <a:ext cx="2743200" cy="3450613"/>
          </a:xfrm>
        </p:spPr>
        <p:txBody>
          <a:bodyPr/>
          <a:lstStyle/>
          <a:p>
            <a:r>
              <a:rPr lang="en-US" dirty="0"/>
              <a:t>We are scanning the </a:t>
            </a:r>
            <a:r>
              <a:rPr lang="en-US" dirty="0" err="1"/>
              <a:t>Hackthissite</a:t>
            </a:r>
            <a:r>
              <a:rPr lang="en-US" dirty="0"/>
              <a:t> and searching for how many ports are open and what details we can get from </a:t>
            </a:r>
            <a:r>
              <a:rPr lang="en-US" dirty="0" err="1"/>
              <a:t>nmap</a:t>
            </a:r>
            <a:r>
              <a:rPr lang="en-US" dirty="0"/>
              <a:t> scans.</a:t>
            </a:r>
          </a:p>
        </p:txBody>
      </p:sp>
      <p:pic>
        <p:nvPicPr>
          <p:cNvPr id="5" name="Picture 4">
            <a:extLst>
              <a:ext uri="{FF2B5EF4-FFF2-40B4-BE49-F238E27FC236}">
                <a16:creationId xmlns:a16="http://schemas.microsoft.com/office/drawing/2014/main" id="{E36801F4-E058-40DD-8B69-99ED267D6E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1391"/>
            <a:ext cx="9448800" cy="5994935"/>
          </a:xfrm>
          <a:prstGeom prst="rect">
            <a:avLst/>
          </a:prstGeom>
        </p:spPr>
      </p:pic>
    </p:spTree>
    <p:extLst>
      <p:ext uri="{BB962C8B-B14F-4D97-AF65-F5344CB8AC3E}">
        <p14:creationId xmlns:p14="http://schemas.microsoft.com/office/powerpoint/2010/main" val="1102290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8D09CE-55EF-491F-A146-74866CA5E4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627165" cy="6856326"/>
          </a:xfrm>
          <a:prstGeom prst="rect">
            <a:avLst/>
          </a:prstGeom>
        </p:spPr>
      </p:pic>
      <p:sp>
        <p:nvSpPr>
          <p:cNvPr id="7" name="Content Placeholder 6">
            <a:extLst>
              <a:ext uri="{FF2B5EF4-FFF2-40B4-BE49-F238E27FC236}">
                <a16:creationId xmlns:a16="http://schemas.microsoft.com/office/drawing/2014/main" id="{9CE002D1-AF39-4AA0-92F7-76DD40A7710E}"/>
              </a:ext>
            </a:extLst>
          </p:cNvPr>
          <p:cNvSpPr>
            <a:spLocks noGrp="1"/>
          </p:cNvSpPr>
          <p:nvPr>
            <p:ph idx="1"/>
          </p:nvPr>
        </p:nvSpPr>
        <p:spPr>
          <a:xfrm>
            <a:off x="8627165" y="609600"/>
            <a:ext cx="2427689" cy="4856745"/>
          </a:xfrm>
        </p:spPr>
        <p:txBody>
          <a:bodyPr/>
          <a:lstStyle/>
          <a:p>
            <a:r>
              <a:rPr lang="en-US" dirty="0"/>
              <a:t>Now we at our Nmap directory to get into the acquired ports from the Nmap scans.  </a:t>
            </a:r>
          </a:p>
          <a:p>
            <a:r>
              <a:rPr lang="en-US" dirty="0"/>
              <a:t>Passing the address and required port number we can easily access the required port.</a:t>
            </a:r>
          </a:p>
        </p:txBody>
      </p:sp>
    </p:spTree>
    <p:extLst>
      <p:ext uri="{BB962C8B-B14F-4D97-AF65-F5344CB8AC3E}">
        <p14:creationId xmlns:p14="http://schemas.microsoft.com/office/powerpoint/2010/main" val="1931471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8469C-433F-4140-BE70-D043E160CAE7}"/>
              </a:ext>
            </a:extLst>
          </p:cNvPr>
          <p:cNvSpPr>
            <a:spLocks noGrp="1"/>
          </p:cNvSpPr>
          <p:nvPr>
            <p:ph type="title"/>
          </p:nvPr>
        </p:nvSpPr>
        <p:spPr>
          <a:xfrm>
            <a:off x="0" y="64734"/>
            <a:ext cx="9676263" cy="790188"/>
          </a:xfrm>
        </p:spPr>
        <p:txBody>
          <a:bodyPr>
            <a:normAutofit fontScale="90000"/>
          </a:bodyPr>
          <a:lstStyle/>
          <a:p>
            <a:r>
              <a:rPr lang="en-US" sz="2200" b="1" dirty="0"/>
              <a:t>Social engineering toolkit Kali</a:t>
            </a:r>
            <a:r>
              <a:rPr lang="en-US" sz="2000" b="1" dirty="0"/>
              <a:t>: It is used for penetration testing framework designed for social engineering</a:t>
            </a:r>
            <a:r>
              <a:rPr lang="en-US" b="1" dirty="0"/>
              <a:t>.</a:t>
            </a:r>
            <a:br>
              <a:rPr lang="en-US" dirty="0"/>
            </a:br>
            <a:endParaRPr lang="en-US" dirty="0"/>
          </a:p>
        </p:txBody>
      </p:sp>
      <p:sp>
        <p:nvSpPr>
          <p:cNvPr id="3" name="Content Placeholder 2">
            <a:extLst>
              <a:ext uri="{FF2B5EF4-FFF2-40B4-BE49-F238E27FC236}">
                <a16:creationId xmlns:a16="http://schemas.microsoft.com/office/drawing/2014/main" id="{599D574F-91EB-4B7B-BEB6-20A1E034F0BD}"/>
              </a:ext>
            </a:extLst>
          </p:cNvPr>
          <p:cNvSpPr>
            <a:spLocks noGrp="1"/>
          </p:cNvSpPr>
          <p:nvPr>
            <p:ph idx="1"/>
          </p:nvPr>
        </p:nvSpPr>
        <p:spPr>
          <a:xfrm>
            <a:off x="8976994" y="2298771"/>
            <a:ext cx="2961331" cy="2365994"/>
          </a:xfrm>
        </p:spPr>
        <p:txBody>
          <a:bodyPr>
            <a:normAutofit/>
          </a:bodyPr>
          <a:lstStyle/>
          <a:p>
            <a:r>
              <a:rPr lang="en-US" dirty="0"/>
              <a:t>Selecting required options for our attack which is selecting option 2</a:t>
            </a:r>
          </a:p>
          <a:p>
            <a:r>
              <a:rPr lang="en-US" dirty="0"/>
              <a:t> Which is website Attack</a:t>
            </a:r>
          </a:p>
        </p:txBody>
      </p:sp>
      <p:pic>
        <p:nvPicPr>
          <p:cNvPr id="4" name="Picture 3">
            <a:extLst>
              <a:ext uri="{FF2B5EF4-FFF2-40B4-BE49-F238E27FC236}">
                <a16:creationId xmlns:a16="http://schemas.microsoft.com/office/drawing/2014/main" id="{573965A9-142C-48DD-98BE-E77326D2920B}"/>
              </a:ext>
            </a:extLst>
          </p:cNvPr>
          <p:cNvPicPr>
            <a:picLocks noChangeAspect="1"/>
          </p:cNvPicPr>
          <p:nvPr/>
        </p:nvPicPr>
        <p:blipFill>
          <a:blip r:embed="rId2"/>
          <a:stretch>
            <a:fillRect/>
          </a:stretch>
        </p:blipFill>
        <p:spPr>
          <a:xfrm>
            <a:off x="95768" y="854922"/>
            <a:ext cx="8881226" cy="6003078"/>
          </a:xfrm>
          <a:prstGeom prst="rect">
            <a:avLst/>
          </a:prstGeom>
        </p:spPr>
      </p:pic>
    </p:spTree>
    <p:extLst>
      <p:ext uri="{BB962C8B-B14F-4D97-AF65-F5344CB8AC3E}">
        <p14:creationId xmlns:p14="http://schemas.microsoft.com/office/powerpoint/2010/main" val="1163858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D49D4C-079F-441A-933D-6C8B5E047D1E}"/>
              </a:ext>
            </a:extLst>
          </p:cNvPr>
          <p:cNvSpPr>
            <a:spLocks noGrp="1"/>
          </p:cNvSpPr>
          <p:nvPr>
            <p:ph idx="1"/>
          </p:nvPr>
        </p:nvSpPr>
        <p:spPr>
          <a:xfrm>
            <a:off x="9990161" y="2138564"/>
            <a:ext cx="2201839" cy="4103210"/>
          </a:xfrm>
        </p:spPr>
        <p:txBody>
          <a:bodyPr>
            <a:normAutofit/>
          </a:bodyPr>
          <a:lstStyle/>
          <a:p>
            <a:r>
              <a:rPr lang="en-US" dirty="0"/>
              <a:t>Selecting option 3 which is Credential Harvest attack</a:t>
            </a:r>
          </a:p>
          <a:p>
            <a:r>
              <a:rPr lang="en-US" dirty="0"/>
              <a:t>Now Selecting option</a:t>
            </a:r>
          </a:p>
          <a:p>
            <a:pPr marL="0" indent="0">
              <a:buNone/>
            </a:pPr>
            <a:r>
              <a:rPr lang="en-US" dirty="0"/>
              <a:t>    2 which we will be using to get some details of users.</a:t>
            </a:r>
          </a:p>
        </p:txBody>
      </p:sp>
      <p:pic>
        <p:nvPicPr>
          <p:cNvPr id="4" name="Picture 3">
            <a:extLst>
              <a:ext uri="{FF2B5EF4-FFF2-40B4-BE49-F238E27FC236}">
                <a16:creationId xmlns:a16="http://schemas.microsoft.com/office/drawing/2014/main" id="{16629189-64BA-4BC2-B215-2B1DC256228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990161" cy="6858000"/>
          </a:xfrm>
          <a:prstGeom prst="rect">
            <a:avLst/>
          </a:prstGeom>
          <a:noFill/>
          <a:ln>
            <a:noFill/>
          </a:ln>
        </p:spPr>
      </p:pic>
    </p:spTree>
    <p:extLst>
      <p:ext uri="{BB962C8B-B14F-4D97-AF65-F5344CB8AC3E}">
        <p14:creationId xmlns:p14="http://schemas.microsoft.com/office/powerpoint/2010/main" val="69508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69E98-03CC-4916-A894-41EAA46F197D}"/>
              </a:ext>
            </a:extLst>
          </p:cNvPr>
          <p:cNvSpPr>
            <a:spLocks noGrp="1"/>
          </p:cNvSpPr>
          <p:nvPr>
            <p:ph type="title"/>
          </p:nvPr>
        </p:nvSpPr>
        <p:spPr>
          <a:xfrm>
            <a:off x="7956645" y="1951630"/>
            <a:ext cx="4039737" cy="4064857"/>
          </a:xfrm>
        </p:spPr>
        <p:txBody>
          <a:bodyPr>
            <a:normAutofit fontScale="90000"/>
          </a:bodyPr>
          <a:lstStyle/>
          <a:p>
            <a:r>
              <a:rPr lang="en-US" sz="2000" dirty="0"/>
              <a:t>Now we fill the required fields for our attacks </a:t>
            </a:r>
            <a:br>
              <a:rPr lang="en-US" sz="2000" dirty="0"/>
            </a:br>
            <a:br>
              <a:rPr lang="en-US" sz="2000" dirty="0"/>
            </a:br>
            <a:r>
              <a:rPr lang="en-US" sz="2000" dirty="0"/>
              <a:t>Adding the IP address and cloning address.</a:t>
            </a:r>
            <a:br>
              <a:rPr lang="en-US" sz="2000" dirty="0"/>
            </a:br>
            <a:br>
              <a:rPr lang="en-US" sz="2000" dirty="0"/>
            </a:br>
            <a:r>
              <a:rPr lang="en-US" sz="2000" dirty="0"/>
              <a:t>Now adding the IP address of the target which is </a:t>
            </a:r>
            <a:br>
              <a:rPr lang="en-US" sz="2000" dirty="0"/>
            </a:br>
            <a:r>
              <a:rPr lang="en-US" sz="2000" dirty="0"/>
              <a:t>192.168.13.134</a:t>
            </a:r>
            <a:br>
              <a:rPr lang="en-US" sz="2000" dirty="0"/>
            </a:br>
            <a:br>
              <a:rPr lang="en-US" sz="2000" dirty="0"/>
            </a:br>
            <a:r>
              <a:rPr lang="en-US" sz="2000" dirty="0"/>
              <a:t>Adding </a:t>
            </a:r>
            <a:r>
              <a:rPr lang="en-US" sz="2000" dirty="0" err="1"/>
              <a:t>url</a:t>
            </a:r>
            <a:r>
              <a:rPr lang="en-US" sz="2000" dirty="0"/>
              <a:t> to clone :</a:t>
            </a:r>
            <a:br>
              <a:rPr lang="en-US" sz="2000" dirty="0"/>
            </a:br>
            <a:r>
              <a:rPr lang="en-US" sz="2000" dirty="0">
                <a:hlinkClick r:id="rId2">
                  <a:extLst>
                    <a:ext uri="{A12FA001-AC4F-418D-AE19-62706E023703}">
                      <ahyp:hlinkClr xmlns:ahyp="http://schemas.microsoft.com/office/drawing/2018/hyperlinkcolor" val="tx"/>
                    </a:ext>
                  </a:extLst>
                </a:hlinkClick>
              </a:rPr>
              <a:t>https://</a:t>
            </a:r>
            <a:r>
              <a:rPr lang="en-US" sz="2000" dirty="0"/>
              <a:t>www.facebook.com</a:t>
            </a:r>
            <a:br>
              <a:rPr lang="en-US" sz="2000" dirty="0"/>
            </a:br>
            <a:br>
              <a:rPr lang="en-US" sz="2000" dirty="0"/>
            </a:br>
            <a:r>
              <a:rPr lang="en-US" sz="2000" dirty="0"/>
              <a:t>This will clone on provide IP and address in out Stool kit.</a:t>
            </a:r>
            <a:br>
              <a:rPr lang="en-US" sz="2000" dirty="0"/>
            </a:br>
            <a:endParaRPr lang="en-US" sz="2000" dirty="0"/>
          </a:p>
        </p:txBody>
      </p:sp>
      <p:pic>
        <p:nvPicPr>
          <p:cNvPr id="4" name="Content Placeholder 3">
            <a:extLst>
              <a:ext uri="{FF2B5EF4-FFF2-40B4-BE49-F238E27FC236}">
                <a16:creationId xmlns:a16="http://schemas.microsoft.com/office/drawing/2014/main" id="{71358803-A936-41F3-9F35-15851282F7B5}"/>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0"/>
            <a:ext cx="7956645" cy="6858000"/>
          </a:xfrm>
          <a:prstGeom prst="rect">
            <a:avLst/>
          </a:prstGeom>
          <a:noFill/>
          <a:ln>
            <a:noFill/>
          </a:ln>
        </p:spPr>
      </p:pic>
    </p:spTree>
    <p:extLst>
      <p:ext uri="{BB962C8B-B14F-4D97-AF65-F5344CB8AC3E}">
        <p14:creationId xmlns:p14="http://schemas.microsoft.com/office/powerpoint/2010/main" val="3586639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9231F-7B0A-429E-80EA-E962A1267FC3}"/>
              </a:ext>
            </a:extLst>
          </p:cNvPr>
          <p:cNvSpPr>
            <a:spLocks noGrp="1"/>
          </p:cNvSpPr>
          <p:nvPr>
            <p:ph type="title"/>
          </p:nvPr>
        </p:nvSpPr>
        <p:spPr>
          <a:xfrm>
            <a:off x="0" y="9389"/>
            <a:ext cx="9603275" cy="1049235"/>
          </a:xfrm>
        </p:spPr>
        <p:txBody>
          <a:bodyPr/>
          <a:lstStyle/>
          <a:p>
            <a:r>
              <a:rPr lang="en-US" dirty="0"/>
              <a:t>Now waiting for the target to open the Facebook.</a:t>
            </a:r>
          </a:p>
        </p:txBody>
      </p:sp>
      <p:sp>
        <p:nvSpPr>
          <p:cNvPr id="6" name="Content Placeholder 5">
            <a:extLst>
              <a:ext uri="{FF2B5EF4-FFF2-40B4-BE49-F238E27FC236}">
                <a16:creationId xmlns:a16="http://schemas.microsoft.com/office/drawing/2014/main" id="{2A9520C2-97CB-4BC8-99D9-2604389FDF04}"/>
              </a:ext>
            </a:extLst>
          </p:cNvPr>
          <p:cNvSpPr>
            <a:spLocks noGrp="1"/>
          </p:cNvSpPr>
          <p:nvPr>
            <p:ph idx="1"/>
          </p:nvPr>
        </p:nvSpPr>
        <p:spPr>
          <a:xfrm>
            <a:off x="8266136" y="2107859"/>
            <a:ext cx="3925864" cy="2945480"/>
          </a:xfrm>
        </p:spPr>
        <p:txBody>
          <a:bodyPr/>
          <a:lstStyle/>
          <a:p>
            <a:r>
              <a:rPr lang="en-US" dirty="0"/>
              <a:t>As the target open </a:t>
            </a:r>
            <a:r>
              <a:rPr lang="en-US" dirty="0">
                <a:hlinkClick r:id="rId2"/>
              </a:rPr>
              <a:t>https://Facebook.com</a:t>
            </a:r>
            <a:r>
              <a:rPr lang="en-US" dirty="0"/>
              <a:t> it will open as the same Facebook page and when he enter his details to this cloned site we will be able to see his login details.</a:t>
            </a:r>
          </a:p>
        </p:txBody>
      </p:sp>
      <p:pic>
        <p:nvPicPr>
          <p:cNvPr id="7" name="Picture 6">
            <a:extLst>
              <a:ext uri="{FF2B5EF4-FFF2-40B4-BE49-F238E27FC236}">
                <a16:creationId xmlns:a16="http://schemas.microsoft.com/office/drawing/2014/main" id="{4715A766-EAD7-42FF-8D4C-47F82AE48B4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0" y="1058624"/>
            <a:ext cx="8266136" cy="7315200"/>
          </a:xfrm>
          <a:prstGeom prst="rect">
            <a:avLst/>
          </a:prstGeom>
          <a:noFill/>
          <a:ln>
            <a:noFill/>
          </a:ln>
        </p:spPr>
      </p:pic>
    </p:spTree>
    <p:extLst>
      <p:ext uri="{BB962C8B-B14F-4D97-AF65-F5344CB8AC3E}">
        <p14:creationId xmlns:p14="http://schemas.microsoft.com/office/powerpoint/2010/main" val="4197129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7FE573-3511-4B96-9212-D6FB789280A7}"/>
              </a:ext>
            </a:extLst>
          </p:cNvPr>
          <p:cNvSpPr>
            <a:spLocks noGrp="1"/>
          </p:cNvSpPr>
          <p:nvPr>
            <p:ph idx="1"/>
          </p:nvPr>
        </p:nvSpPr>
        <p:spPr>
          <a:xfrm>
            <a:off x="9136369" y="2067339"/>
            <a:ext cx="3055631" cy="4187687"/>
          </a:xfrm>
        </p:spPr>
        <p:txBody>
          <a:bodyPr/>
          <a:lstStyle/>
          <a:p>
            <a:r>
              <a:rPr lang="en-US" dirty="0"/>
              <a:t>If we look in the highlighted portion we can the username and the password of our target which is </a:t>
            </a:r>
          </a:p>
          <a:p>
            <a:r>
              <a:rPr lang="en-US" dirty="0"/>
              <a:t>Email </a:t>
            </a:r>
            <a:r>
              <a:rPr lang="en-US" dirty="0">
                <a:hlinkClick r:id="rId2"/>
              </a:rPr>
              <a:t>ajoshi37@hawk.ii.edu</a:t>
            </a:r>
            <a:endParaRPr lang="en-US" dirty="0"/>
          </a:p>
          <a:p>
            <a:r>
              <a:rPr lang="en-US" dirty="0"/>
              <a:t>Password</a:t>
            </a:r>
          </a:p>
          <a:p>
            <a:pPr marL="0" indent="0">
              <a:buNone/>
            </a:pPr>
            <a:r>
              <a:rPr lang="en-US" dirty="0" err="1"/>
              <a:t>Whatisyourpassword</a:t>
            </a:r>
            <a:endParaRPr lang="en-US" dirty="0"/>
          </a:p>
        </p:txBody>
      </p:sp>
      <p:pic>
        <p:nvPicPr>
          <p:cNvPr id="4" name="Picture 3">
            <a:extLst>
              <a:ext uri="{FF2B5EF4-FFF2-40B4-BE49-F238E27FC236}">
                <a16:creationId xmlns:a16="http://schemas.microsoft.com/office/drawing/2014/main" id="{7B3ECC38-CEE9-4CDB-BC2F-0CC84B71C21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57252" cy="7385387"/>
          </a:xfrm>
          <a:prstGeom prst="rect">
            <a:avLst/>
          </a:prstGeom>
          <a:noFill/>
          <a:ln>
            <a:noFill/>
          </a:ln>
        </p:spPr>
      </p:pic>
    </p:spTree>
    <p:extLst>
      <p:ext uri="{BB962C8B-B14F-4D97-AF65-F5344CB8AC3E}">
        <p14:creationId xmlns:p14="http://schemas.microsoft.com/office/powerpoint/2010/main" val="2851704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5F860-849C-4F30-A4B1-BE41997E7CD2}"/>
              </a:ext>
            </a:extLst>
          </p:cNvPr>
          <p:cNvSpPr>
            <a:spLocks noGrp="1"/>
          </p:cNvSpPr>
          <p:nvPr>
            <p:ph type="title"/>
          </p:nvPr>
        </p:nvSpPr>
        <p:spPr>
          <a:xfrm>
            <a:off x="0" y="0"/>
            <a:ext cx="9603275" cy="649357"/>
          </a:xfrm>
        </p:spPr>
        <p:txBody>
          <a:bodyPr/>
          <a:lstStyle/>
          <a:p>
            <a:r>
              <a:rPr lang="en-US" dirty="0">
                <a:solidFill>
                  <a:srgbClr val="92D050"/>
                </a:solidFill>
              </a:rPr>
              <a:t>Pentest- 2           </a:t>
            </a:r>
            <a:r>
              <a:rPr lang="en-US" dirty="0" err="1"/>
              <a:t>Burpsuite</a:t>
            </a:r>
            <a:endParaRPr lang="en-US" dirty="0"/>
          </a:p>
        </p:txBody>
      </p:sp>
      <p:sp>
        <p:nvSpPr>
          <p:cNvPr id="7" name="Content Placeholder 6">
            <a:extLst>
              <a:ext uri="{FF2B5EF4-FFF2-40B4-BE49-F238E27FC236}">
                <a16:creationId xmlns:a16="http://schemas.microsoft.com/office/drawing/2014/main" id="{B1A3D1C1-6185-477A-97E0-096C973A36DB}"/>
              </a:ext>
            </a:extLst>
          </p:cNvPr>
          <p:cNvSpPr>
            <a:spLocks noGrp="1"/>
          </p:cNvSpPr>
          <p:nvPr>
            <p:ph idx="1"/>
          </p:nvPr>
        </p:nvSpPr>
        <p:spPr>
          <a:xfrm>
            <a:off x="8998226" y="1853754"/>
            <a:ext cx="3193774" cy="3450613"/>
          </a:xfrm>
        </p:spPr>
        <p:txBody>
          <a:bodyPr/>
          <a:lstStyle/>
          <a:p>
            <a:r>
              <a:rPr lang="en-US" dirty="0"/>
              <a:t>Open </a:t>
            </a:r>
            <a:r>
              <a:rPr lang="en-US" dirty="0" err="1"/>
              <a:t>burpsuit</a:t>
            </a:r>
            <a:r>
              <a:rPr lang="en-US" dirty="0"/>
              <a:t> than go to </a:t>
            </a:r>
          </a:p>
          <a:p>
            <a:pPr marL="0" indent="0">
              <a:buNone/>
            </a:pPr>
            <a:r>
              <a:rPr lang="en-US" dirty="0"/>
              <a:t>Proxy &lt; Options </a:t>
            </a:r>
          </a:p>
          <a:p>
            <a:pPr marL="0" indent="0">
              <a:buNone/>
            </a:pPr>
            <a:r>
              <a:rPr lang="en-US" dirty="0"/>
              <a:t>And select proxy. </a:t>
            </a:r>
          </a:p>
        </p:txBody>
      </p:sp>
      <p:pic>
        <p:nvPicPr>
          <p:cNvPr id="8" name="Content Placeholder 4">
            <a:extLst>
              <a:ext uri="{FF2B5EF4-FFF2-40B4-BE49-F238E27FC236}">
                <a16:creationId xmlns:a16="http://schemas.microsoft.com/office/drawing/2014/main" id="{76C853E6-6FA3-44D5-8070-83C889C35B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49358"/>
            <a:ext cx="8998227" cy="6208642"/>
          </a:xfrm>
          <a:prstGeom prst="rect">
            <a:avLst/>
          </a:prstGeom>
        </p:spPr>
      </p:pic>
    </p:spTree>
    <p:extLst>
      <p:ext uri="{BB962C8B-B14F-4D97-AF65-F5344CB8AC3E}">
        <p14:creationId xmlns:p14="http://schemas.microsoft.com/office/powerpoint/2010/main" val="4203270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C3E07-C48F-4D6D-87D8-462EB999921E}"/>
              </a:ext>
            </a:extLst>
          </p:cNvPr>
          <p:cNvSpPr>
            <a:spLocks noGrp="1"/>
          </p:cNvSpPr>
          <p:nvPr>
            <p:ph type="title"/>
          </p:nvPr>
        </p:nvSpPr>
        <p:spPr>
          <a:xfrm>
            <a:off x="0" y="0"/>
            <a:ext cx="9603275" cy="821635"/>
          </a:xfrm>
        </p:spPr>
        <p:txBody>
          <a:bodyPr>
            <a:normAutofit fontScale="90000"/>
          </a:bodyPr>
          <a:lstStyle/>
          <a:p>
            <a:r>
              <a:rPr lang="en-US" dirty="0"/>
              <a:t>Now setting the same </a:t>
            </a:r>
            <a:r>
              <a:rPr lang="en-US" dirty="0" err="1"/>
              <a:t>ip</a:t>
            </a:r>
            <a:r>
              <a:rPr lang="en-US" dirty="0"/>
              <a:t> address and port numbers in our browser of kali.</a:t>
            </a:r>
          </a:p>
        </p:txBody>
      </p:sp>
      <p:sp>
        <p:nvSpPr>
          <p:cNvPr id="23" name="Content Placeholder 22">
            <a:extLst>
              <a:ext uri="{FF2B5EF4-FFF2-40B4-BE49-F238E27FC236}">
                <a16:creationId xmlns:a16="http://schemas.microsoft.com/office/drawing/2014/main" id="{F593D608-4A86-43B7-9949-FB724F330FAE}"/>
              </a:ext>
            </a:extLst>
          </p:cNvPr>
          <p:cNvSpPr>
            <a:spLocks noGrp="1"/>
          </p:cNvSpPr>
          <p:nvPr>
            <p:ph idx="1"/>
          </p:nvPr>
        </p:nvSpPr>
        <p:spPr>
          <a:xfrm>
            <a:off x="10045148" y="1881809"/>
            <a:ext cx="2167196" cy="3272497"/>
          </a:xfrm>
        </p:spPr>
        <p:txBody>
          <a:bodyPr>
            <a:normAutofit fontScale="92500" lnSpcReduction="10000"/>
          </a:bodyPr>
          <a:lstStyle/>
          <a:p>
            <a:r>
              <a:rPr lang="en-US" dirty="0"/>
              <a:t>Open Web browser for kali Linux. Than go to</a:t>
            </a:r>
          </a:p>
          <a:p>
            <a:pPr marL="0" indent="0">
              <a:buNone/>
            </a:pPr>
            <a:r>
              <a:rPr lang="en-US" dirty="0"/>
              <a:t>Setting &lt; Preferences &lt; proxy setting. Than change the proxy to 127.0.0.1 same as </a:t>
            </a:r>
            <a:r>
              <a:rPr lang="en-US" dirty="0" err="1"/>
              <a:t>Burpsuite</a:t>
            </a:r>
            <a:r>
              <a:rPr lang="en-US" dirty="0"/>
              <a:t>.</a:t>
            </a:r>
          </a:p>
        </p:txBody>
      </p:sp>
      <p:pic>
        <p:nvPicPr>
          <p:cNvPr id="25" name="Picture 24">
            <a:extLst>
              <a:ext uri="{FF2B5EF4-FFF2-40B4-BE49-F238E27FC236}">
                <a16:creationId xmlns:a16="http://schemas.microsoft.com/office/drawing/2014/main" id="{E5BA4E74-313E-4D6D-AD99-5E51DA6037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7653"/>
            <a:ext cx="10045148" cy="6034691"/>
          </a:xfrm>
          <a:prstGeom prst="rect">
            <a:avLst/>
          </a:prstGeom>
        </p:spPr>
      </p:pic>
    </p:spTree>
    <p:extLst>
      <p:ext uri="{BB962C8B-B14F-4D97-AF65-F5344CB8AC3E}">
        <p14:creationId xmlns:p14="http://schemas.microsoft.com/office/powerpoint/2010/main" val="542287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43178-B059-4B46-BB31-56519485C8AA}"/>
              </a:ext>
            </a:extLst>
          </p:cNvPr>
          <p:cNvSpPr>
            <a:spLocks noGrp="1"/>
          </p:cNvSpPr>
          <p:nvPr>
            <p:ph type="title"/>
          </p:nvPr>
        </p:nvSpPr>
        <p:spPr>
          <a:xfrm>
            <a:off x="0" y="1"/>
            <a:ext cx="9603275" cy="901148"/>
          </a:xfrm>
        </p:spPr>
        <p:txBody>
          <a:bodyPr>
            <a:normAutofit fontScale="90000"/>
          </a:bodyPr>
          <a:lstStyle/>
          <a:p>
            <a:r>
              <a:rPr lang="en-US" dirty="0"/>
              <a:t>Now open the site for which we want to get details.  And add</a:t>
            </a:r>
          </a:p>
        </p:txBody>
      </p:sp>
      <p:pic>
        <p:nvPicPr>
          <p:cNvPr id="7" name="Picture 6">
            <a:extLst>
              <a:ext uri="{FF2B5EF4-FFF2-40B4-BE49-F238E27FC236}">
                <a16:creationId xmlns:a16="http://schemas.microsoft.com/office/drawing/2014/main" id="{D4B5BB87-026F-42BD-A597-4FAB2827F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1149"/>
            <a:ext cx="9501809" cy="5955177"/>
          </a:xfrm>
          <a:prstGeom prst="rect">
            <a:avLst/>
          </a:prstGeom>
        </p:spPr>
      </p:pic>
      <p:sp>
        <p:nvSpPr>
          <p:cNvPr id="11" name="Content Placeholder 10">
            <a:extLst>
              <a:ext uri="{FF2B5EF4-FFF2-40B4-BE49-F238E27FC236}">
                <a16:creationId xmlns:a16="http://schemas.microsoft.com/office/drawing/2014/main" id="{5011AB2A-267E-4E2E-981D-1CF8E5C61F2C}"/>
              </a:ext>
            </a:extLst>
          </p:cNvPr>
          <p:cNvSpPr>
            <a:spLocks noGrp="1"/>
          </p:cNvSpPr>
          <p:nvPr>
            <p:ph idx="1"/>
          </p:nvPr>
        </p:nvSpPr>
        <p:spPr>
          <a:xfrm>
            <a:off x="9501809" y="1989228"/>
            <a:ext cx="2690191" cy="3450613"/>
          </a:xfrm>
        </p:spPr>
        <p:txBody>
          <a:bodyPr/>
          <a:lstStyle/>
          <a:p>
            <a:r>
              <a:rPr lang="en-US" dirty="0"/>
              <a:t>Now provide some random username and password for </a:t>
            </a:r>
            <a:r>
              <a:rPr lang="en-US" dirty="0" err="1"/>
              <a:t>vulweb</a:t>
            </a:r>
            <a:r>
              <a:rPr lang="en-US" dirty="0"/>
              <a:t> site.</a:t>
            </a:r>
          </a:p>
          <a:p>
            <a:r>
              <a:rPr lang="en-US" dirty="0"/>
              <a:t>For example I provided test and test. </a:t>
            </a:r>
          </a:p>
          <a:p>
            <a:endParaRPr lang="en-US" dirty="0"/>
          </a:p>
        </p:txBody>
      </p:sp>
    </p:spTree>
    <p:extLst>
      <p:ext uri="{BB962C8B-B14F-4D97-AF65-F5344CB8AC3E}">
        <p14:creationId xmlns:p14="http://schemas.microsoft.com/office/powerpoint/2010/main" val="208460984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192</TotalTime>
  <Words>501</Words>
  <Application>Microsoft Office PowerPoint</Application>
  <PresentationFormat>Widescreen</PresentationFormat>
  <Paragraphs>36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Gill Sans MT</vt:lpstr>
      <vt:lpstr>Gallery</vt:lpstr>
      <vt:lpstr>PowerPoint Presentation</vt:lpstr>
      <vt:lpstr>Social engineering toolkit Kali: It is used for penetration testing framework designed for social engineering. </vt:lpstr>
      <vt:lpstr>PowerPoint Presentation</vt:lpstr>
      <vt:lpstr>Now we fill the required fields for our attacks   Adding the IP address and cloning address.  Now adding the IP address of the target which is  192.168.13.134  Adding url to clone : https://www.facebook.com  This will clone on provide IP and address in out Stool kit. </vt:lpstr>
      <vt:lpstr>Now waiting for the target to open the Facebook.</vt:lpstr>
      <vt:lpstr>PowerPoint Presentation</vt:lpstr>
      <vt:lpstr>Pentest- 2           Burpsuite</vt:lpstr>
      <vt:lpstr>Now setting the same ip address and port numbers in our browser of kali.</vt:lpstr>
      <vt:lpstr>Now open the site for which we want to get details.  And add</vt:lpstr>
      <vt:lpstr>Now we open Burpsuite and we can see our target and host are intercepting to each other.</vt:lpstr>
      <vt:lpstr>In this we will try to guess the password or we can load a dictionary to get the details of username and password by brute force attack.</vt:lpstr>
      <vt:lpstr>So, our brute force attack was successful. It showed use the correct details of user in raw tab. </vt:lpstr>
      <vt:lpstr>PEN: 3  Nmap port scanning.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dc:creator>
  <cp:lastModifiedBy>ashutosh joshi</cp:lastModifiedBy>
  <cp:revision>18</cp:revision>
  <dcterms:created xsi:type="dcterms:W3CDTF">2020-03-11T17:22:37Z</dcterms:created>
  <dcterms:modified xsi:type="dcterms:W3CDTF">2021-02-11T20:06:55Z</dcterms:modified>
</cp:coreProperties>
</file>