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1" r:id="rId4"/>
    <p:sldId id="269" r:id="rId5"/>
    <p:sldId id="271" r:id="rId6"/>
    <p:sldId id="270" r:id="rId7"/>
    <p:sldId id="272" r:id="rId8"/>
    <p:sldId id="273" r:id="rId9"/>
    <p:sldId id="276" r:id="rId10"/>
    <p:sldId id="277" r:id="rId11"/>
    <p:sldId id="280" r:id="rId12"/>
    <p:sldId id="27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A8C2F-9334-4540-9CCA-B61D80DF4138}">
          <p14:sldIdLst>
            <p14:sldId id="256"/>
            <p14:sldId id="265"/>
            <p14:sldId id="261"/>
            <p14:sldId id="269"/>
            <p14:sldId id="271"/>
            <p14:sldId id="270"/>
            <p14:sldId id="272"/>
            <p14:sldId id="273"/>
            <p14:sldId id="276"/>
            <p14:sldId id="277"/>
            <p14:sldId id="280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357D1-DE2C-44DF-9A17-A9F6D30B9B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8617D9D-49F4-45B3-ACA9-504B79907300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Read each file as </a:t>
          </a:r>
          <a:r>
            <a:rPr lang="en-US" b="1" dirty="0" err="1">
              <a:ln w="6350" cmpd="sng">
                <a:noFill/>
              </a:ln>
              <a:solidFill>
                <a:schemeClr val="tx1"/>
              </a:solidFill>
            </a:rPr>
            <a:t>dataframe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FA8B91C4-3072-4B94-986B-D1697412B788}" type="parTrans" cxnId="{0EE6D695-A4F3-4575-A960-93755DC5593F}">
      <dgm:prSet/>
      <dgm:spPr/>
      <dgm:t>
        <a:bodyPr/>
        <a:lstStyle/>
        <a:p>
          <a:endParaRPr lang="en-US">
            <a:ln w="6350" cmpd="sng">
              <a:solidFill>
                <a:schemeClr val="tx1"/>
              </a:solidFill>
            </a:ln>
            <a:noFill/>
          </a:endParaRPr>
        </a:p>
      </dgm:t>
    </dgm:pt>
    <dgm:pt modelId="{E755F691-046E-456E-953E-15370FA73FC4}" type="sibTrans" cxnId="{0EE6D695-A4F3-4575-A960-93755DC5593F}">
      <dgm:prSet/>
      <dgm:spPr/>
      <dgm:t>
        <a:bodyPr/>
        <a:lstStyle/>
        <a:p>
          <a:endParaRPr lang="en-US">
            <a:ln w="6350" cmpd="sng">
              <a:solidFill>
                <a:schemeClr val="tx1"/>
              </a:solidFill>
            </a:ln>
            <a:noFill/>
          </a:endParaRPr>
        </a:p>
      </dgm:t>
    </dgm:pt>
    <dgm:pt modelId="{293DFB10-4F3D-4C58-8C12-61302B77668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Post – processing and write files</a:t>
          </a:r>
        </a:p>
      </dgm:t>
    </dgm:pt>
    <dgm:pt modelId="{1BF16BB6-09F7-4D8F-B23B-26B785DC8481}" type="parTrans" cxnId="{34DFA2F3-4AA7-4B9C-919B-358826E7F70F}">
      <dgm:prSet/>
      <dgm:spPr/>
      <dgm:t>
        <a:bodyPr/>
        <a:lstStyle/>
        <a:p>
          <a:endParaRPr lang="en-US"/>
        </a:p>
      </dgm:t>
    </dgm:pt>
    <dgm:pt modelId="{1C9ED4E4-2509-4001-A1B2-61EF2BE76C5D}" type="sibTrans" cxnId="{34DFA2F3-4AA7-4B9C-919B-358826E7F70F}">
      <dgm:prSet/>
      <dgm:spPr/>
      <dgm:t>
        <a:bodyPr/>
        <a:lstStyle/>
        <a:p>
          <a:endParaRPr lang="en-US"/>
        </a:p>
      </dgm:t>
    </dgm:pt>
    <dgm:pt modelId="{F6286B9B-93DD-4AD7-95EE-93F931C501C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Convert data into 3D </a:t>
          </a:r>
          <a:r>
            <a:rPr lang="en-US" b="1" dirty="0" err="1">
              <a:ln w="6350" cmpd="sng">
                <a:noFill/>
              </a:ln>
              <a:solidFill>
                <a:schemeClr val="tx1"/>
              </a:solidFill>
            </a:rPr>
            <a:t>dataframe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B5715A0E-EA6B-4D25-8D4C-5784813E2C73}" type="parTrans" cxnId="{B3887ECD-E453-4B9A-8F7F-ADE79240EFB1}">
      <dgm:prSet/>
      <dgm:spPr/>
      <dgm:t>
        <a:bodyPr/>
        <a:lstStyle/>
        <a:p>
          <a:endParaRPr lang="en-US"/>
        </a:p>
      </dgm:t>
    </dgm:pt>
    <dgm:pt modelId="{3B621E65-4D1F-420C-A51D-A42172EDB1E2}" type="sibTrans" cxnId="{B3887ECD-E453-4B9A-8F7F-ADE79240EFB1}">
      <dgm:prSet/>
      <dgm:spPr/>
      <dgm:t>
        <a:bodyPr/>
        <a:lstStyle/>
        <a:p>
          <a:endParaRPr lang="en-US"/>
        </a:p>
      </dgm:t>
    </dgm:pt>
    <dgm:pt modelId="{050E18A1-D761-4CC7-B77B-FE3164E24B7E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Outlier Detection – IQR</a:t>
          </a:r>
        </a:p>
      </dgm:t>
    </dgm:pt>
    <dgm:pt modelId="{DEA2FB4C-668F-40D6-B510-A89C617CB91D}" type="parTrans" cxnId="{AE91863C-1CDA-4C07-B179-FAEA376173D3}">
      <dgm:prSet/>
      <dgm:spPr/>
      <dgm:t>
        <a:bodyPr/>
        <a:lstStyle/>
        <a:p>
          <a:endParaRPr lang="en-US"/>
        </a:p>
      </dgm:t>
    </dgm:pt>
    <dgm:pt modelId="{775D5764-CC75-4576-97F8-3F99D15CB193}" type="sibTrans" cxnId="{AE91863C-1CDA-4C07-B179-FAEA376173D3}">
      <dgm:prSet/>
      <dgm:spPr/>
      <dgm:t>
        <a:bodyPr/>
        <a:lstStyle/>
        <a:p>
          <a:endParaRPr lang="en-US"/>
        </a:p>
      </dgm:t>
    </dgm:pt>
    <dgm:pt modelId="{AC89CCBD-08D1-4DD3-89F0-FE0C101C477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Create Output Files</a:t>
          </a:r>
        </a:p>
      </dgm:t>
    </dgm:pt>
    <dgm:pt modelId="{F0B70C8D-702C-4857-BBF1-81E8122309F9}" type="parTrans" cxnId="{1F0F22AC-196A-42CD-A379-DD0D93117D39}">
      <dgm:prSet/>
      <dgm:spPr/>
      <dgm:t>
        <a:bodyPr/>
        <a:lstStyle/>
        <a:p>
          <a:endParaRPr lang="en-US"/>
        </a:p>
      </dgm:t>
    </dgm:pt>
    <dgm:pt modelId="{FC62AEEB-9884-4A29-BFE3-2315F31C44F5}" type="sibTrans" cxnId="{1F0F22AC-196A-42CD-A379-DD0D93117D39}">
      <dgm:prSet/>
      <dgm:spPr/>
      <dgm:t>
        <a:bodyPr/>
        <a:lstStyle/>
        <a:p>
          <a:endParaRPr lang="en-US"/>
        </a:p>
      </dgm:t>
    </dgm:pt>
    <dgm:pt modelId="{19ABFA08-8F87-4A52-9D0A-196A14B85268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1</a:t>
          </a:r>
        </a:p>
      </dgm:t>
    </dgm:pt>
    <dgm:pt modelId="{F4D20DA7-7D1F-4388-A920-3789EFBF1CC3}" type="parTrans" cxnId="{B789BCE9-783B-4785-9C14-159EF8B6E242}">
      <dgm:prSet/>
      <dgm:spPr/>
      <dgm:t>
        <a:bodyPr/>
        <a:lstStyle/>
        <a:p>
          <a:endParaRPr lang="en-US"/>
        </a:p>
      </dgm:t>
    </dgm:pt>
    <dgm:pt modelId="{2360AAF5-AA3B-4E9C-83DF-A516E36DE087}" type="sibTrans" cxnId="{B789BCE9-783B-4785-9C14-159EF8B6E242}">
      <dgm:prSet/>
      <dgm:spPr/>
      <dgm:t>
        <a:bodyPr/>
        <a:lstStyle/>
        <a:p>
          <a:endParaRPr lang="en-US"/>
        </a:p>
      </dgm:t>
    </dgm:pt>
    <dgm:pt modelId="{79644A11-BB38-4F29-B927-CA50B1CA6365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2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46E236C7-C6B5-4651-BC35-5CE222AB010D}" type="parTrans" cxnId="{63D57CD3-26A6-4245-AF44-07AF948248B9}">
      <dgm:prSet/>
      <dgm:spPr/>
      <dgm:t>
        <a:bodyPr/>
        <a:lstStyle/>
        <a:p>
          <a:endParaRPr lang="en-US"/>
        </a:p>
      </dgm:t>
    </dgm:pt>
    <dgm:pt modelId="{A666CC35-5199-4F8D-B44B-8D068A9330D4}" type="sibTrans" cxnId="{63D57CD3-26A6-4245-AF44-07AF948248B9}">
      <dgm:prSet/>
      <dgm:spPr/>
      <dgm:t>
        <a:bodyPr/>
        <a:lstStyle/>
        <a:p>
          <a:endParaRPr lang="en-US"/>
        </a:p>
      </dgm:t>
    </dgm:pt>
    <dgm:pt modelId="{FF372CAB-0DC7-463F-B853-1BF2F7C27CFD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3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E5602BB1-3976-4380-AE48-58395FE01235}" type="parTrans" cxnId="{38794B98-7FD6-43A3-81A7-A5E39229C424}">
      <dgm:prSet/>
      <dgm:spPr/>
      <dgm:t>
        <a:bodyPr/>
        <a:lstStyle/>
        <a:p>
          <a:endParaRPr lang="en-US"/>
        </a:p>
      </dgm:t>
    </dgm:pt>
    <dgm:pt modelId="{1688FB65-37D7-4096-B531-1A3B98C2406D}" type="sibTrans" cxnId="{38794B98-7FD6-43A3-81A7-A5E39229C424}">
      <dgm:prSet/>
      <dgm:spPr/>
      <dgm:t>
        <a:bodyPr/>
        <a:lstStyle/>
        <a:p>
          <a:endParaRPr lang="en-US"/>
        </a:p>
      </dgm:t>
    </dgm:pt>
    <dgm:pt modelId="{FA0A51CD-A1FE-402D-8568-075B9E10CE5F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4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7246B668-7C40-43A5-9118-AE41F8268BCD}" type="parTrans" cxnId="{BF00C052-1179-4A03-8FB4-39DDEF80B34E}">
      <dgm:prSet/>
      <dgm:spPr/>
      <dgm:t>
        <a:bodyPr/>
        <a:lstStyle/>
        <a:p>
          <a:endParaRPr lang="en-US"/>
        </a:p>
      </dgm:t>
    </dgm:pt>
    <dgm:pt modelId="{0DDE172A-D8EF-4875-9E8F-5C4FCD9218DE}" type="sibTrans" cxnId="{BF00C052-1179-4A03-8FB4-39DDEF80B34E}">
      <dgm:prSet/>
      <dgm:spPr/>
      <dgm:t>
        <a:bodyPr/>
        <a:lstStyle/>
        <a:p>
          <a:endParaRPr lang="en-US"/>
        </a:p>
      </dgm:t>
    </dgm:pt>
    <dgm:pt modelId="{4587BF5D-BB0D-42EC-8817-FCB4D77D3B5F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5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B3F8FE8F-29DE-447F-BF19-44B46D7DECBE}" type="parTrans" cxnId="{364757CD-1F3E-4742-87AE-DF4865104480}">
      <dgm:prSet/>
      <dgm:spPr/>
      <dgm:t>
        <a:bodyPr/>
        <a:lstStyle/>
        <a:p>
          <a:endParaRPr lang="en-US"/>
        </a:p>
      </dgm:t>
    </dgm:pt>
    <dgm:pt modelId="{099317C5-5F27-466E-BA1A-E45FC152E2C1}" type="sibTrans" cxnId="{364757CD-1F3E-4742-87AE-DF4865104480}">
      <dgm:prSet/>
      <dgm:spPr/>
      <dgm:t>
        <a:bodyPr/>
        <a:lstStyle/>
        <a:p>
          <a:endParaRPr lang="en-US"/>
        </a:p>
      </dgm:t>
    </dgm:pt>
    <dgm:pt modelId="{7DB3365D-EABC-415E-B283-13E7DCDF3EE1}" type="pres">
      <dgm:prSet presAssocID="{DAE357D1-DE2C-44DF-9A17-A9F6D30B9BA2}" presName="Name0" presStyleCnt="0">
        <dgm:presLayoutVars>
          <dgm:dir/>
          <dgm:animLvl val="lvl"/>
          <dgm:resizeHandles val="exact"/>
        </dgm:presLayoutVars>
      </dgm:prSet>
      <dgm:spPr/>
    </dgm:pt>
    <dgm:pt modelId="{1DA7E28A-51D7-4F56-9AEE-AFFA27570ED5}" type="pres">
      <dgm:prSet presAssocID="{68617D9D-49F4-45B3-ACA9-504B79907300}" presName="composite" presStyleCnt="0"/>
      <dgm:spPr/>
    </dgm:pt>
    <dgm:pt modelId="{56F69B1A-C1C4-4035-A0D1-7DEB525736BF}" type="pres">
      <dgm:prSet presAssocID="{68617D9D-49F4-45B3-ACA9-504B7990730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1971BC-4C49-4F52-8B6D-B6B2C8672519}" type="pres">
      <dgm:prSet presAssocID="{68617D9D-49F4-45B3-ACA9-504B79907300}" presName="desTx" presStyleLbl="revTx" presStyleIdx="0" presStyleCnt="5">
        <dgm:presLayoutVars>
          <dgm:bulletEnabled val="1"/>
        </dgm:presLayoutVars>
      </dgm:prSet>
      <dgm:spPr/>
    </dgm:pt>
    <dgm:pt modelId="{CC001431-62CC-4EB2-8F3A-DF0E414B9902}" type="pres">
      <dgm:prSet presAssocID="{E755F691-046E-456E-953E-15370FA73FC4}" presName="space" presStyleCnt="0"/>
      <dgm:spPr/>
    </dgm:pt>
    <dgm:pt modelId="{FBCA2EEA-0BE9-418E-A890-4C348FD4B68F}" type="pres">
      <dgm:prSet presAssocID="{F6286B9B-93DD-4AD7-95EE-93F931C501CC}" presName="composite" presStyleCnt="0"/>
      <dgm:spPr/>
    </dgm:pt>
    <dgm:pt modelId="{AE07559A-3C3D-433F-AC02-27FC856395D6}" type="pres">
      <dgm:prSet presAssocID="{F6286B9B-93DD-4AD7-95EE-93F931C501C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015767D-2F33-4AB7-839A-51D9887EACEE}" type="pres">
      <dgm:prSet presAssocID="{F6286B9B-93DD-4AD7-95EE-93F931C501CC}" presName="desTx" presStyleLbl="revTx" presStyleIdx="1" presStyleCnt="5">
        <dgm:presLayoutVars>
          <dgm:bulletEnabled val="1"/>
        </dgm:presLayoutVars>
      </dgm:prSet>
      <dgm:spPr/>
    </dgm:pt>
    <dgm:pt modelId="{F6A1E761-C1CB-4411-9F2B-BC80E9FF8418}" type="pres">
      <dgm:prSet presAssocID="{3B621E65-4D1F-420C-A51D-A42172EDB1E2}" presName="space" presStyleCnt="0"/>
      <dgm:spPr/>
    </dgm:pt>
    <dgm:pt modelId="{0A21A17C-1FDB-48C0-8D4B-1758B81802C1}" type="pres">
      <dgm:prSet presAssocID="{050E18A1-D761-4CC7-B77B-FE3164E24B7E}" presName="composite" presStyleCnt="0"/>
      <dgm:spPr/>
    </dgm:pt>
    <dgm:pt modelId="{61313AF6-2727-4A48-81A3-9A89D6F03A37}" type="pres">
      <dgm:prSet presAssocID="{050E18A1-D761-4CC7-B77B-FE3164E24B7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475837B-4F64-4989-96A1-68A0ABD79D03}" type="pres">
      <dgm:prSet presAssocID="{050E18A1-D761-4CC7-B77B-FE3164E24B7E}" presName="desTx" presStyleLbl="revTx" presStyleIdx="2" presStyleCnt="5">
        <dgm:presLayoutVars>
          <dgm:bulletEnabled val="1"/>
        </dgm:presLayoutVars>
      </dgm:prSet>
      <dgm:spPr/>
    </dgm:pt>
    <dgm:pt modelId="{F812E772-279B-4171-A71B-DAF9E7E2C9DC}" type="pres">
      <dgm:prSet presAssocID="{775D5764-CC75-4576-97F8-3F99D15CB193}" presName="space" presStyleCnt="0"/>
      <dgm:spPr/>
    </dgm:pt>
    <dgm:pt modelId="{3169B53A-1216-49AA-AE6D-25129F6AD43D}" type="pres">
      <dgm:prSet presAssocID="{AC89CCBD-08D1-4DD3-89F0-FE0C101C4773}" presName="composite" presStyleCnt="0"/>
      <dgm:spPr/>
    </dgm:pt>
    <dgm:pt modelId="{644337AA-51C8-4296-BDFF-0A6E1610F367}" type="pres">
      <dgm:prSet presAssocID="{AC89CCBD-08D1-4DD3-89F0-FE0C101C4773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1A69629-609B-43C2-9E65-EB3097FDD266}" type="pres">
      <dgm:prSet presAssocID="{AC89CCBD-08D1-4DD3-89F0-FE0C101C4773}" presName="desTx" presStyleLbl="revTx" presStyleIdx="3" presStyleCnt="5">
        <dgm:presLayoutVars>
          <dgm:bulletEnabled val="1"/>
        </dgm:presLayoutVars>
      </dgm:prSet>
      <dgm:spPr/>
    </dgm:pt>
    <dgm:pt modelId="{9CA31FF5-4283-4F6E-9E00-F6862E4B5DB1}" type="pres">
      <dgm:prSet presAssocID="{FC62AEEB-9884-4A29-BFE3-2315F31C44F5}" presName="space" presStyleCnt="0"/>
      <dgm:spPr/>
    </dgm:pt>
    <dgm:pt modelId="{0A0BDDCC-489B-439E-A908-B3416BF96A35}" type="pres">
      <dgm:prSet presAssocID="{293DFB10-4F3D-4C58-8C12-61302B776689}" presName="composite" presStyleCnt="0"/>
      <dgm:spPr/>
    </dgm:pt>
    <dgm:pt modelId="{1FF1EF2A-3230-4ACD-BAF0-600F7CEA77AA}" type="pres">
      <dgm:prSet presAssocID="{293DFB10-4F3D-4C58-8C12-61302B776689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26BE735-2994-4AB3-8614-AAC53EFE71C4}" type="pres">
      <dgm:prSet presAssocID="{293DFB10-4F3D-4C58-8C12-61302B776689}" presName="desTx" presStyleLbl="revTx" presStyleIdx="4" presStyleCnt="5">
        <dgm:presLayoutVars>
          <dgm:bulletEnabled val="1"/>
        </dgm:presLayoutVars>
      </dgm:prSet>
      <dgm:spPr/>
    </dgm:pt>
  </dgm:ptLst>
  <dgm:cxnLst>
    <dgm:cxn modelId="{38C1B301-E2D1-41A4-ADB0-07C7D6CD9007}" type="presOf" srcId="{19ABFA08-8F87-4A52-9D0A-196A14B85268}" destId="{DA1971BC-4C49-4F52-8B6D-B6B2C8672519}" srcOrd="0" destOrd="0" presId="urn:microsoft.com/office/officeart/2005/8/layout/chevron1"/>
    <dgm:cxn modelId="{3C16550C-AB0B-4F4B-BF99-5FDB8DAEBB6E}" type="presOf" srcId="{79644A11-BB38-4F29-B927-CA50B1CA6365}" destId="{4015767D-2F33-4AB7-839A-51D9887EACEE}" srcOrd="0" destOrd="0" presId="urn:microsoft.com/office/officeart/2005/8/layout/chevron1"/>
    <dgm:cxn modelId="{55DB191F-E233-4AF2-ABBF-CF9C0DAF00C1}" type="presOf" srcId="{293DFB10-4F3D-4C58-8C12-61302B776689}" destId="{1FF1EF2A-3230-4ACD-BAF0-600F7CEA77AA}" srcOrd="0" destOrd="0" presId="urn:microsoft.com/office/officeart/2005/8/layout/chevron1"/>
    <dgm:cxn modelId="{54CE8F2A-4D14-49A4-9C1B-1DEB7A127C88}" type="presOf" srcId="{FA0A51CD-A1FE-402D-8568-075B9E10CE5F}" destId="{61A69629-609B-43C2-9E65-EB3097FDD266}" srcOrd="0" destOrd="0" presId="urn:microsoft.com/office/officeart/2005/8/layout/chevron1"/>
    <dgm:cxn modelId="{AE91863C-1CDA-4C07-B179-FAEA376173D3}" srcId="{DAE357D1-DE2C-44DF-9A17-A9F6D30B9BA2}" destId="{050E18A1-D761-4CC7-B77B-FE3164E24B7E}" srcOrd="2" destOrd="0" parTransId="{DEA2FB4C-668F-40D6-B510-A89C617CB91D}" sibTransId="{775D5764-CC75-4576-97F8-3F99D15CB193}"/>
    <dgm:cxn modelId="{E250165E-96F2-4F04-BD51-D1102BC21728}" type="presOf" srcId="{4587BF5D-BB0D-42EC-8817-FCB4D77D3B5F}" destId="{B26BE735-2994-4AB3-8614-AAC53EFE71C4}" srcOrd="0" destOrd="0" presId="urn:microsoft.com/office/officeart/2005/8/layout/chevron1"/>
    <dgm:cxn modelId="{7359A164-5EEE-421B-8E5E-2E57B18777A2}" type="presOf" srcId="{050E18A1-D761-4CC7-B77B-FE3164E24B7E}" destId="{61313AF6-2727-4A48-81A3-9A89D6F03A37}" srcOrd="0" destOrd="0" presId="urn:microsoft.com/office/officeart/2005/8/layout/chevron1"/>
    <dgm:cxn modelId="{6619FD4B-143D-4EE3-895F-2190B7C7480D}" type="presOf" srcId="{68617D9D-49F4-45B3-ACA9-504B79907300}" destId="{56F69B1A-C1C4-4035-A0D1-7DEB525736BF}" srcOrd="0" destOrd="0" presId="urn:microsoft.com/office/officeart/2005/8/layout/chevron1"/>
    <dgm:cxn modelId="{6A43A54C-5A72-4C48-8322-4EC512FA735D}" type="presOf" srcId="{FF372CAB-0DC7-463F-B853-1BF2F7C27CFD}" destId="{C475837B-4F64-4989-96A1-68A0ABD79D03}" srcOrd="0" destOrd="0" presId="urn:microsoft.com/office/officeart/2005/8/layout/chevron1"/>
    <dgm:cxn modelId="{BF00C052-1179-4A03-8FB4-39DDEF80B34E}" srcId="{AC89CCBD-08D1-4DD3-89F0-FE0C101C4773}" destId="{FA0A51CD-A1FE-402D-8568-075B9E10CE5F}" srcOrd="0" destOrd="0" parTransId="{7246B668-7C40-43A5-9118-AE41F8268BCD}" sibTransId="{0DDE172A-D8EF-4875-9E8F-5C4FCD9218DE}"/>
    <dgm:cxn modelId="{166DDE87-E5B8-45CF-9D95-A701124AC252}" type="presOf" srcId="{F6286B9B-93DD-4AD7-95EE-93F931C501CC}" destId="{AE07559A-3C3D-433F-AC02-27FC856395D6}" srcOrd="0" destOrd="0" presId="urn:microsoft.com/office/officeart/2005/8/layout/chevron1"/>
    <dgm:cxn modelId="{0EE6D695-A4F3-4575-A960-93755DC5593F}" srcId="{DAE357D1-DE2C-44DF-9A17-A9F6D30B9BA2}" destId="{68617D9D-49F4-45B3-ACA9-504B79907300}" srcOrd="0" destOrd="0" parTransId="{FA8B91C4-3072-4B94-986B-D1697412B788}" sibTransId="{E755F691-046E-456E-953E-15370FA73FC4}"/>
    <dgm:cxn modelId="{38794B98-7FD6-43A3-81A7-A5E39229C424}" srcId="{050E18A1-D761-4CC7-B77B-FE3164E24B7E}" destId="{FF372CAB-0DC7-463F-B853-1BF2F7C27CFD}" srcOrd="0" destOrd="0" parTransId="{E5602BB1-3976-4380-AE48-58395FE01235}" sibTransId="{1688FB65-37D7-4096-B531-1A3B98C2406D}"/>
    <dgm:cxn modelId="{1F0F22AC-196A-42CD-A379-DD0D93117D39}" srcId="{DAE357D1-DE2C-44DF-9A17-A9F6D30B9BA2}" destId="{AC89CCBD-08D1-4DD3-89F0-FE0C101C4773}" srcOrd="3" destOrd="0" parTransId="{F0B70C8D-702C-4857-BBF1-81E8122309F9}" sibTransId="{FC62AEEB-9884-4A29-BFE3-2315F31C44F5}"/>
    <dgm:cxn modelId="{7559F4B7-12E4-4668-BC5B-5E3320D54E55}" type="presOf" srcId="{DAE357D1-DE2C-44DF-9A17-A9F6D30B9BA2}" destId="{7DB3365D-EABC-415E-B283-13E7DCDF3EE1}" srcOrd="0" destOrd="0" presId="urn:microsoft.com/office/officeart/2005/8/layout/chevron1"/>
    <dgm:cxn modelId="{364757CD-1F3E-4742-87AE-DF4865104480}" srcId="{293DFB10-4F3D-4C58-8C12-61302B776689}" destId="{4587BF5D-BB0D-42EC-8817-FCB4D77D3B5F}" srcOrd="0" destOrd="0" parTransId="{B3F8FE8F-29DE-447F-BF19-44B46D7DECBE}" sibTransId="{099317C5-5F27-466E-BA1A-E45FC152E2C1}"/>
    <dgm:cxn modelId="{B3887ECD-E453-4B9A-8F7F-ADE79240EFB1}" srcId="{DAE357D1-DE2C-44DF-9A17-A9F6D30B9BA2}" destId="{F6286B9B-93DD-4AD7-95EE-93F931C501CC}" srcOrd="1" destOrd="0" parTransId="{B5715A0E-EA6B-4D25-8D4C-5784813E2C73}" sibTransId="{3B621E65-4D1F-420C-A51D-A42172EDB1E2}"/>
    <dgm:cxn modelId="{641E62D1-570D-4165-AD68-67B89EE06C90}" type="presOf" srcId="{AC89CCBD-08D1-4DD3-89F0-FE0C101C4773}" destId="{644337AA-51C8-4296-BDFF-0A6E1610F367}" srcOrd="0" destOrd="0" presId="urn:microsoft.com/office/officeart/2005/8/layout/chevron1"/>
    <dgm:cxn modelId="{63D57CD3-26A6-4245-AF44-07AF948248B9}" srcId="{F6286B9B-93DD-4AD7-95EE-93F931C501CC}" destId="{79644A11-BB38-4F29-B927-CA50B1CA6365}" srcOrd="0" destOrd="0" parTransId="{46E236C7-C6B5-4651-BC35-5CE222AB010D}" sibTransId="{A666CC35-5199-4F8D-B44B-8D068A9330D4}"/>
    <dgm:cxn modelId="{B789BCE9-783B-4785-9C14-159EF8B6E242}" srcId="{68617D9D-49F4-45B3-ACA9-504B79907300}" destId="{19ABFA08-8F87-4A52-9D0A-196A14B85268}" srcOrd="0" destOrd="0" parTransId="{F4D20DA7-7D1F-4388-A920-3789EFBF1CC3}" sibTransId="{2360AAF5-AA3B-4E9C-83DF-A516E36DE087}"/>
    <dgm:cxn modelId="{34DFA2F3-4AA7-4B9C-919B-358826E7F70F}" srcId="{DAE357D1-DE2C-44DF-9A17-A9F6D30B9BA2}" destId="{293DFB10-4F3D-4C58-8C12-61302B776689}" srcOrd="4" destOrd="0" parTransId="{1BF16BB6-09F7-4D8F-B23B-26B785DC8481}" sibTransId="{1C9ED4E4-2509-4001-A1B2-61EF2BE76C5D}"/>
    <dgm:cxn modelId="{54B187B5-8A6C-4E09-A063-01288D1FB213}" type="presParOf" srcId="{7DB3365D-EABC-415E-B283-13E7DCDF3EE1}" destId="{1DA7E28A-51D7-4F56-9AEE-AFFA27570ED5}" srcOrd="0" destOrd="0" presId="urn:microsoft.com/office/officeart/2005/8/layout/chevron1"/>
    <dgm:cxn modelId="{E7A79CFA-C056-48BF-8891-B642D0FA12E1}" type="presParOf" srcId="{1DA7E28A-51D7-4F56-9AEE-AFFA27570ED5}" destId="{56F69B1A-C1C4-4035-A0D1-7DEB525736BF}" srcOrd="0" destOrd="0" presId="urn:microsoft.com/office/officeart/2005/8/layout/chevron1"/>
    <dgm:cxn modelId="{68B0E287-4D2E-42C6-9E69-80E24199AB43}" type="presParOf" srcId="{1DA7E28A-51D7-4F56-9AEE-AFFA27570ED5}" destId="{DA1971BC-4C49-4F52-8B6D-B6B2C8672519}" srcOrd="1" destOrd="0" presId="urn:microsoft.com/office/officeart/2005/8/layout/chevron1"/>
    <dgm:cxn modelId="{45BD19EA-143C-4DD0-A073-D64434D026B7}" type="presParOf" srcId="{7DB3365D-EABC-415E-B283-13E7DCDF3EE1}" destId="{CC001431-62CC-4EB2-8F3A-DF0E414B9902}" srcOrd="1" destOrd="0" presId="urn:microsoft.com/office/officeart/2005/8/layout/chevron1"/>
    <dgm:cxn modelId="{0DFF5B40-0E4E-4514-A026-2F677338592E}" type="presParOf" srcId="{7DB3365D-EABC-415E-B283-13E7DCDF3EE1}" destId="{FBCA2EEA-0BE9-418E-A890-4C348FD4B68F}" srcOrd="2" destOrd="0" presId="urn:microsoft.com/office/officeart/2005/8/layout/chevron1"/>
    <dgm:cxn modelId="{A020FCEC-19EE-4825-9818-3AAD33E27F1D}" type="presParOf" srcId="{FBCA2EEA-0BE9-418E-A890-4C348FD4B68F}" destId="{AE07559A-3C3D-433F-AC02-27FC856395D6}" srcOrd="0" destOrd="0" presId="urn:microsoft.com/office/officeart/2005/8/layout/chevron1"/>
    <dgm:cxn modelId="{09A2D534-3E9C-4B3D-87B1-5A9B98FE20F2}" type="presParOf" srcId="{FBCA2EEA-0BE9-418E-A890-4C348FD4B68F}" destId="{4015767D-2F33-4AB7-839A-51D9887EACEE}" srcOrd="1" destOrd="0" presId="urn:microsoft.com/office/officeart/2005/8/layout/chevron1"/>
    <dgm:cxn modelId="{18C3F70C-2B9D-46CB-98BE-AB3E4080D74D}" type="presParOf" srcId="{7DB3365D-EABC-415E-B283-13E7DCDF3EE1}" destId="{F6A1E761-C1CB-4411-9F2B-BC80E9FF8418}" srcOrd="3" destOrd="0" presId="urn:microsoft.com/office/officeart/2005/8/layout/chevron1"/>
    <dgm:cxn modelId="{36C4E2E6-0F55-43A6-8BF7-1171A4B1A95D}" type="presParOf" srcId="{7DB3365D-EABC-415E-B283-13E7DCDF3EE1}" destId="{0A21A17C-1FDB-48C0-8D4B-1758B81802C1}" srcOrd="4" destOrd="0" presId="urn:microsoft.com/office/officeart/2005/8/layout/chevron1"/>
    <dgm:cxn modelId="{E373E348-B319-431A-8B9D-732E0E6F3114}" type="presParOf" srcId="{0A21A17C-1FDB-48C0-8D4B-1758B81802C1}" destId="{61313AF6-2727-4A48-81A3-9A89D6F03A37}" srcOrd="0" destOrd="0" presId="urn:microsoft.com/office/officeart/2005/8/layout/chevron1"/>
    <dgm:cxn modelId="{74874709-FA0B-4BBB-A768-8AFBF35B6C1F}" type="presParOf" srcId="{0A21A17C-1FDB-48C0-8D4B-1758B81802C1}" destId="{C475837B-4F64-4989-96A1-68A0ABD79D03}" srcOrd="1" destOrd="0" presId="urn:microsoft.com/office/officeart/2005/8/layout/chevron1"/>
    <dgm:cxn modelId="{995D6708-F09E-44D6-BB51-B554C21399A1}" type="presParOf" srcId="{7DB3365D-EABC-415E-B283-13E7DCDF3EE1}" destId="{F812E772-279B-4171-A71B-DAF9E7E2C9DC}" srcOrd="5" destOrd="0" presId="urn:microsoft.com/office/officeart/2005/8/layout/chevron1"/>
    <dgm:cxn modelId="{F91EF00B-E219-4D6F-B12D-49C70F4C751D}" type="presParOf" srcId="{7DB3365D-EABC-415E-B283-13E7DCDF3EE1}" destId="{3169B53A-1216-49AA-AE6D-25129F6AD43D}" srcOrd="6" destOrd="0" presId="urn:microsoft.com/office/officeart/2005/8/layout/chevron1"/>
    <dgm:cxn modelId="{937B77BE-C1AC-4543-84D3-3D7C11C8D0EE}" type="presParOf" srcId="{3169B53A-1216-49AA-AE6D-25129F6AD43D}" destId="{644337AA-51C8-4296-BDFF-0A6E1610F367}" srcOrd="0" destOrd="0" presId="urn:microsoft.com/office/officeart/2005/8/layout/chevron1"/>
    <dgm:cxn modelId="{8ED60E6D-B0BE-4967-86D5-2AC115D5FFAF}" type="presParOf" srcId="{3169B53A-1216-49AA-AE6D-25129F6AD43D}" destId="{61A69629-609B-43C2-9E65-EB3097FDD266}" srcOrd="1" destOrd="0" presId="urn:microsoft.com/office/officeart/2005/8/layout/chevron1"/>
    <dgm:cxn modelId="{1A00A8ED-41F7-4128-924E-4AB59A4EDECF}" type="presParOf" srcId="{7DB3365D-EABC-415E-B283-13E7DCDF3EE1}" destId="{9CA31FF5-4283-4F6E-9E00-F6862E4B5DB1}" srcOrd="7" destOrd="0" presId="urn:microsoft.com/office/officeart/2005/8/layout/chevron1"/>
    <dgm:cxn modelId="{D833124F-23CE-46C1-88D5-9E2E0C13449C}" type="presParOf" srcId="{7DB3365D-EABC-415E-B283-13E7DCDF3EE1}" destId="{0A0BDDCC-489B-439E-A908-B3416BF96A35}" srcOrd="8" destOrd="0" presId="urn:microsoft.com/office/officeart/2005/8/layout/chevron1"/>
    <dgm:cxn modelId="{D551BEA5-397C-4E19-BDBC-318841C8CF63}" type="presParOf" srcId="{0A0BDDCC-489B-439E-A908-B3416BF96A35}" destId="{1FF1EF2A-3230-4ACD-BAF0-600F7CEA77AA}" srcOrd="0" destOrd="0" presId="urn:microsoft.com/office/officeart/2005/8/layout/chevron1"/>
    <dgm:cxn modelId="{1F5ED392-26A4-49BF-BF4C-898065F17558}" type="presParOf" srcId="{0A0BDDCC-489B-439E-A908-B3416BF96A35}" destId="{B26BE735-2994-4AB3-8614-AAC53EFE71C4}" srcOrd="1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69B1A-C1C4-4035-A0D1-7DEB525736BF}">
      <dsp:nvSpPr>
        <dsp:cNvPr id="0" name=""/>
        <dsp:cNvSpPr/>
      </dsp:nvSpPr>
      <dsp:spPr>
        <a:xfrm>
          <a:off x="5983" y="945011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Read each file as </a:t>
          </a:r>
          <a:r>
            <a:rPr lang="en-US" sz="1900" b="1" kern="1200" dirty="0" err="1">
              <a:ln w="6350" cmpd="sng">
                <a:noFill/>
              </a:ln>
              <a:solidFill>
                <a:schemeClr val="tx1"/>
              </a:solidFill>
            </a:rPr>
            <a:t>dataframe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518983" y="945011"/>
        <a:ext cx="1559581" cy="1026000"/>
      </dsp:txXfrm>
    </dsp:sp>
    <dsp:sp modelId="{DA1971BC-4C49-4F52-8B6D-B6B2C8672519}">
      <dsp:nvSpPr>
        <dsp:cNvPr id="0" name=""/>
        <dsp:cNvSpPr/>
      </dsp:nvSpPr>
      <dsp:spPr>
        <a:xfrm>
          <a:off x="5983" y="2099261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1</a:t>
          </a:r>
        </a:p>
      </dsp:txBody>
      <dsp:txXfrm>
        <a:off x="5983" y="2099261"/>
        <a:ext cx="2068465" cy="342000"/>
      </dsp:txXfrm>
    </dsp:sp>
    <dsp:sp modelId="{AE07559A-3C3D-433F-AC02-27FC856395D6}">
      <dsp:nvSpPr>
        <dsp:cNvPr id="0" name=""/>
        <dsp:cNvSpPr/>
      </dsp:nvSpPr>
      <dsp:spPr>
        <a:xfrm>
          <a:off x="2375565" y="945011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Convert data into 3D </a:t>
          </a:r>
          <a:r>
            <a:rPr lang="en-US" sz="1900" b="1" kern="1200" dirty="0" err="1">
              <a:ln w="6350" cmpd="sng">
                <a:noFill/>
              </a:ln>
              <a:solidFill>
                <a:schemeClr val="tx1"/>
              </a:solidFill>
            </a:rPr>
            <a:t>dataframe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2888565" y="945011"/>
        <a:ext cx="1559581" cy="1026000"/>
      </dsp:txXfrm>
    </dsp:sp>
    <dsp:sp modelId="{4015767D-2F33-4AB7-839A-51D9887EACEE}">
      <dsp:nvSpPr>
        <dsp:cNvPr id="0" name=""/>
        <dsp:cNvSpPr/>
      </dsp:nvSpPr>
      <dsp:spPr>
        <a:xfrm>
          <a:off x="2375565" y="2099261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2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2375565" y="2099261"/>
        <a:ext cx="2068465" cy="342000"/>
      </dsp:txXfrm>
    </dsp:sp>
    <dsp:sp modelId="{61313AF6-2727-4A48-81A3-9A89D6F03A37}">
      <dsp:nvSpPr>
        <dsp:cNvPr id="0" name=""/>
        <dsp:cNvSpPr/>
      </dsp:nvSpPr>
      <dsp:spPr>
        <a:xfrm>
          <a:off x="4745146" y="945011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Outlier Detection – IQR</a:t>
          </a:r>
        </a:p>
      </dsp:txBody>
      <dsp:txXfrm>
        <a:off x="5258146" y="945011"/>
        <a:ext cx="1559581" cy="1026000"/>
      </dsp:txXfrm>
    </dsp:sp>
    <dsp:sp modelId="{C475837B-4F64-4989-96A1-68A0ABD79D03}">
      <dsp:nvSpPr>
        <dsp:cNvPr id="0" name=""/>
        <dsp:cNvSpPr/>
      </dsp:nvSpPr>
      <dsp:spPr>
        <a:xfrm>
          <a:off x="4745146" y="2099261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3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4745146" y="2099261"/>
        <a:ext cx="2068465" cy="342000"/>
      </dsp:txXfrm>
    </dsp:sp>
    <dsp:sp modelId="{644337AA-51C8-4296-BDFF-0A6E1610F367}">
      <dsp:nvSpPr>
        <dsp:cNvPr id="0" name=""/>
        <dsp:cNvSpPr/>
      </dsp:nvSpPr>
      <dsp:spPr>
        <a:xfrm>
          <a:off x="7114728" y="945011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Create Output Files</a:t>
          </a:r>
        </a:p>
      </dsp:txBody>
      <dsp:txXfrm>
        <a:off x="7627728" y="945011"/>
        <a:ext cx="1559581" cy="1026000"/>
      </dsp:txXfrm>
    </dsp:sp>
    <dsp:sp modelId="{61A69629-609B-43C2-9E65-EB3097FDD266}">
      <dsp:nvSpPr>
        <dsp:cNvPr id="0" name=""/>
        <dsp:cNvSpPr/>
      </dsp:nvSpPr>
      <dsp:spPr>
        <a:xfrm>
          <a:off x="7114728" y="2099261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4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7114728" y="2099261"/>
        <a:ext cx="2068465" cy="342000"/>
      </dsp:txXfrm>
    </dsp:sp>
    <dsp:sp modelId="{1FF1EF2A-3230-4ACD-BAF0-600F7CEA77AA}">
      <dsp:nvSpPr>
        <dsp:cNvPr id="0" name=""/>
        <dsp:cNvSpPr/>
      </dsp:nvSpPr>
      <dsp:spPr>
        <a:xfrm>
          <a:off x="9484309" y="945011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Post – processing and write files</a:t>
          </a:r>
        </a:p>
      </dsp:txBody>
      <dsp:txXfrm>
        <a:off x="9997309" y="945011"/>
        <a:ext cx="1559581" cy="1026000"/>
      </dsp:txXfrm>
    </dsp:sp>
    <dsp:sp modelId="{B26BE735-2994-4AB3-8614-AAC53EFE71C4}">
      <dsp:nvSpPr>
        <dsp:cNvPr id="0" name=""/>
        <dsp:cNvSpPr/>
      </dsp:nvSpPr>
      <dsp:spPr>
        <a:xfrm>
          <a:off x="9484309" y="2099261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5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9484309" y="2099261"/>
        <a:ext cx="2068465" cy="34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02/08/2019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1547-F5E2-49A0-8A43-B197A36115E8}" type="datetime1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1665-5ECE-49E0-B8C2-70619E5391C0}" type="datetime1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92-37F6-412C-800F-234D2E793BC9}" type="datetime1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D5-E9BF-47F2-852F-C99CED95C525}" type="datetime1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7B27-46FE-4802-8903-B6A59575501F}" type="datetime1">
              <a:rPr lang="en-US" smtClean="0"/>
              <a:t>02/08/2019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7722-9DD3-420C-A6B6-0A380613E11A}" type="datetime1">
              <a:rPr lang="en-US" smtClean="0"/>
              <a:t>02/08/2019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BAC-ED2B-43AC-9ABA-9079BDA6A08D}" type="datetime1">
              <a:rPr lang="en-US" smtClean="0"/>
              <a:t>02/08/2019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55E-9DAB-4AEC-BBB4-19D5375BD67E}" type="datetime1">
              <a:rPr lang="en-US" smtClean="0"/>
              <a:t>02/08/2019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B155-BFD4-4A0C-8EBC-E4D664BD3001}" type="datetime1">
              <a:rPr lang="en-US" smtClean="0"/>
              <a:t>02/08/2019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FEE3-0481-44A2-B2CF-D26684A76F61}" type="datetime1">
              <a:rPr lang="en-US" smtClean="0"/>
              <a:t>02/08/2019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347-F2B0-4AB2-B6D2-4325758BE932}" type="datetime1">
              <a:rPr lang="en-US" smtClean="0"/>
              <a:t>02/08/2019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595751"/>
            <a:ext cx="9716086" cy="2410869"/>
          </a:xfrm>
        </p:spPr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/>
              <a:t>Outlier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006621"/>
            <a:ext cx="9998765" cy="141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02/08/2019</a:t>
            </a:r>
          </a:p>
          <a:p>
            <a:r>
              <a:rPr lang="en-US" dirty="0"/>
              <a:t>Summarizing the work of Week4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7C42-6980-4A44-9E2D-0A51BA16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350-2A03-4694-9D93-F705D080A0F3}" type="datetime1">
              <a:rPr lang="en-US" smtClean="0"/>
              <a:t>02/08/2019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Step 5: Post – processing and write the output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10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02/08/2019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F8C1092A-363F-445C-8C7E-50F5B6932B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85708"/>
                <a:ext cx="9509759" cy="146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dirty="0"/>
                  <a:t>Create </a:t>
                </a:r>
                <a:r>
                  <a:rPr lang="en-US" sz="2400" dirty="0" err="1"/>
                  <a:t>dataframes</a:t>
                </a:r>
                <a:r>
                  <a:rPr lang="en-US" sz="2400" dirty="0"/>
                  <a:t> – each subject with all ROIs</a:t>
                </a:r>
              </a:p>
              <a:p>
                <a:pPr algn="just"/>
                <a:r>
                  <a:rPr lang="en-US" sz="2400" dirty="0"/>
                  <a:t>ROI_ID – also modified by IQR. Hence, restore the original IDs</a:t>
                </a:r>
              </a:p>
              <a:p>
                <a:pPr algn="just"/>
                <a:r>
                  <a:rPr lang="en-US" sz="2400" dirty="0"/>
                  <a:t>True/False output </a:t>
                </a:r>
                <a:r>
                  <a:rPr lang="en-US" sz="2400" dirty="0">
                    <a:sym typeface="Wingdings" panose="05000000000000000000" pitchFamily="2" charset="2"/>
                  </a:rPr>
                  <a:t> 1/0 Format </a:t>
                </a:r>
              </a:p>
              <a:p>
                <a:pPr algn="just"/>
                <a:r>
                  <a:rPr lang="en-US" sz="2400" dirty="0">
                    <a:sym typeface="Wingdings" panose="05000000000000000000" pitchFamily="2" charset="2"/>
                  </a:rPr>
                  <a:t>Write in each text file,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𝑐𝑠𝑣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with tab delimiter 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F8C1092A-363F-445C-8C7E-50F5B693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85708"/>
                <a:ext cx="9509759" cy="1466557"/>
              </a:xfrm>
              <a:prstGeom prst="rect">
                <a:avLst/>
              </a:prstGeom>
              <a:blipFill>
                <a:blip r:embed="rId2"/>
                <a:stretch>
                  <a:fillRect l="-898" t="-5809" b="-3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A1B05-A15C-4C4C-887A-C268BD17C00D}"/>
              </a:ext>
            </a:extLst>
          </p:cNvPr>
          <p:cNvGrpSpPr/>
          <p:nvPr/>
        </p:nvGrpSpPr>
        <p:grpSpPr>
          <a:xfrm>
            <a:off x="630554" y="2739165"/>
            <a:ext cx="9925050" cy="2952750"/>
            <a:chOff x="1083310" y="2820006"/>
            <a:chExt cx="9925050" cy="2952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572C94-97DA-457D-82FF-1BBEE8AE4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310" y="2820006"/>
              <a:ext cx="9925050" cy="295275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7D1ADC-825F-47C3-949D-75EE3874F242}"/>
                </a:ext>
              </a:extLst>
            </p:cNvPr>
            <p:cNvSpPr/>
            <p:nvPr/>
          </p:nvSpPr>
          <p:spPr>
            <a:xfrm>
              <a:off x="1580827" y="3270143"/>
              <a:ext cx="5424407" cy="914400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5FB25-BC7E-4044-854A-F2AC304183AD}"/>
              </a:ext>
            </a:extLst>
          </p:cNvPr>
          <p:cNvGrpSpPr/>
          <p:nvPr/>
        </p:nvGrpSpPr>
        <p:grpSpPr>
          <a:xfrm>
            <a:off x="655127" y="2764259"/>
            <a:ext cx="9925050" cy="2952750"/>
            <a:chOff x="686123" y="2826251"/>
            <a:chExt cx="9925050" cy="29527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57B19AE-E5FB-4E55-830B-611292E7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123" y="2826251"/>
              <a:ext cx="9925050" cy="29527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F4D5CA-988E-48A6-B5F3-2CECA1FBE292}"/>
                </a:ext>
              </a:extLst>
            </p:cNvPr>
            <p:cNvSpPr/>
            <p:nvPr/>
          </p:nvSpPr>
          <p:spPr>
            <a:xfrm>
              <a:off x="1580827" y="4215540"/>
              <a:ext cx="5904854" cy="5835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99B22E-D657-4620-B072-6A4E20E71C4F}"/>
              </a:ext>
            </a:extLst>
          </p:cNvPr>
          <p:cNvGrpSpPr/>
          <p:nvPr/>
        </p:nvGrpSpPr>
        <p:grpSpPr>
          <a:xfrm>
            <a:off x="686123" y="2764259"/>
            <a:ext cx="9925050" cy="2952750"/>
            <a:chOff x="686123" y="2826251"/>
            <a:chExt cx="9925050" cy="295275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AC02909-16B4-4CDB-834D-956FB9328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123" y="2826251"/>
              <a:ext cx="9925050" cy="295275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A26DB5-8083-48C5-ABEE-C8D7BD2C4306}"/>
                </a:ext>
              </a:extLst>
            </p:cNvPr>
            <p:cNvSpPr/>
            <p:nvPr/>
          </p:nvSpPr>
          <p:spPr>
            <a:xfrm>
              <a:off x="1580827" y="4852205"/>
              <a:ext cx="5052448" cy="38190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3E368B-0310-4BA1-8F6D-169469B30061}"/>
              </a:ext>
            </a:extLst>
          </p:cNvPr>
          <p:cNvGrpSpPr/>
          <p:nvPr/>
        </p:nvGrpSpPr>
        <p:grpSpPr>
          <a:xfrm>
            <a:off x="686123" y="2764259"/>
            <a:ext cx="9925050" cy="2968247"/>
            <a:chOff x="686123" y="2826251"/>
            <a:chExt cx="9925050" cy="29682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B649514-25A3-4C55-89DA-12500668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123" y="2826251"/>
              <a:ext cx="9925050" cy="295275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ECFEBE-57C7-40AF-B247-93413C898FC6}"/>
                </a:ext>
              </a:extLst>
            </p:cNvPr>
            <p:cNvSpPr/>
            <p:nvPr/>
          </p:nvSpPr>
          <p:spPr>
            <a:xfrm>
              <a:off x="1580826" y="5317848"/>
              <a:ext cx="5656881" cy="476650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Output Data file – Sample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02/08/2019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0EEA4-53A9-4AB5-87F5-D8BC819B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8380"/>
            <a:ext cx="108870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Some insights..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02/08/2019</a:t>
            </a:fld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8C1092A-363F-445C-8C7E-50F5B6932B54}"/>
              </a:ext>
            </a:extLst>
          </p:cNvPr>
          <p:cNvSpPr txBox="1">
            <a:spLocks/>
          </p:cNvSpPr>
          <p:nvPr/>
        </p:nvSpPr>
        <p:spPr>
          <a:xfrm>
            <a:off x="986971" y="1016337"/>
            <a:ext cx="8026400" cy="3913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No problem of confusion in subjects – since coded in sequence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Quartile – 10% and 90% - Hence mostly no outliers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Time taken : close to 33 seconds for 170 files.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/>
              <a:t>Files are read and written in the same folder – as text file.  Hence need to delete the output files each time before reading them. If not, there are too many output files!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1E59A-9C87-4E12-A8C6-C990B72A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37" y="2973216"/>
            <a:ext cx="4057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2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86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49" y="1144609"/>
            <a:ext cx="7295854" cy="148636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Solving the problem of multiple output files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02/08/2019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244640-D921-4988-9C01-16B7281CC2E4}"/>
              </a:ext>
            </a:extLst>
          </p:cNvPr>
          <p:cNvSpPr txBox="1">
            <a:spLocks/>
          </p:cNvSpPr>
          <p:nvPr/>
        </p:nvSpPr>
        <p:spPr>
          <a:xfrm>
            <a:off x="4555761" y="2538699"/>
            <a:ext cx="40548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90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E5B-1037-44CB-82FF-FD64B59E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Detection Methods </a:t>
            </a:r>
          </a:p>
          <a:p>
            <a:pPr lvl="1"/>
            <a:r>
              <a:rPr lang="en-US" dirty="0"/>
              <a:t>IQR</a:t>
            </a:r>
          </a:p>
          <a:p>
            <a:r>
              <a:rPr lang="en-US" dirty="0"/>
              <a:t>Working with data files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9698-6620-42D0-B456-DEFC299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317E5-589B-4A37-A5E5-1C5E15639128}"/>
              </a:ext>
            </a:extLst>
          </p:cNvPr>
          <p:cNvSpPr txBox="1">
            <a:spLocks/>
          </p:cNvSpPr>
          <p:nvPr/>
        </p:nvSpPr>
        <p:spPr>
          <a:xfrm>
            <a:off x="838200" y="478301"/>
            <a:ext cx="11030243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Overview of the work done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BDB3F-98BE-463B-ACE3-6323C45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77F-25EA-43D0-8F51-39F4D76B52CB}" type="datetime1">
              <a:rPr lang="en-US" smtClean="0"/>
              <a:t>02/08/2019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3D70-0406-4C5C-89FE-A24E31BC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377175"/>
            <a:ext cx="10515600" cy="774358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–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1FB-1888-4CB6-A3D3-7A949A19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3" y="1297481"/>
            <a:ext cx="9149861" cy="524143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Outliers – visualization – Boxplot or Scatter plot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IQR</a:t>
            </a:r>
            <a:r>
              <a:rPr lang="en-US" sz="2400" dirty="0"/>
              <a:t> – measure of dispersion; similar to SD</a:t>
            </a:r>
          </a:p>
          <a:p>
            <a:pPr algn="just"/>
            <a:r>
              <a:rPr lang="en-US" sz="2400" dirty="0"/>
              <a:t>Difference between upper and lower values of middle 50% of the data; or simply difference between 75th and 25th percentiles; or between upper and lower quartiles, IQR = Q3 − Q1.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E58A-D2F1-4696-85EB-16150CDD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4A90E0-9DDE-4866-924C-E2AB78823AD6}"/>
              </a:ext>
            </a:extLst>
          </p:cNvPr>
          <p:cNvGrpSpPr/>
          <p:nvPr/>
        </p:nvGrpSpPr>
        <p:grpSpPr>
          <a:xfrm>
            <a:off x="3581400" y="3723607"/>
            <a:ext cx="3985260" cy="1706513"/>
            <a:chOff x="7989570" y="3429000"/>
            <a:chExt cx="3985260" cy="17065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04EAF7-99DE-4261-800C-14541B9C9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6237" b="19869"/>
            <a:stretch/>
          </p:blipFill>
          <p:spPr>
            <a:xfrm>
              <a:off x="7989570" y="3429000"/>
              <a:ext cx="3985260" cy="139207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43C8E8-BCA6-4C8A-958D-2D35EAC9EC73}"/>
                </a:ext>
              </a:extLst>
            </p:cNvPr>
            <p:cNvSpPr/>
            <p:nvPr/>
          </p:nvSpPr>
          <p:spPr>
            <a:xfrm>
              <a:off x="9198592" y="4796959"/>
              <a:ext cx="486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IQR</a:t>
              </a:r>
            </a:p>
          </p:txBody>
        </p:sp>
      </p:grp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75B4552-1079-45FB-B1F5-C08F4BBD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7D55-0D7B-411A-9966-0D909A796F39}" type="datetime1">
              <a:rPr lang="en-US" smtClean="0"/>
              <a:t>02/08/2019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Input Data files – Sample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E26146-FEB5-42C1-AE4D-CFA08364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8" y="902777"/>
            <a:ext cx="10896600" cy="4486275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3DE12E1-F679-4003-B11B-46107691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660-34F0-4929-937D-1B7281072CEB}" type="datetime1">
              <a:rPr lang="en-US" smtClean="0"/>
              <a:t>02/08/2019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4065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What am I doing?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2D0C84E4-6015-4C01-A1F1-BD28E2EC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2DF4-4DB5-4468-97DB-BBE9ABBEEA82}" type="datetime1">
              <a:rPr lang="en-US" smtClean="0"/>
              <a:t>02/08/2019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689977-1126-4E0B-B907-F73C9C088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969895"/>
              </p:ext>
            </p:extLst>
          </p:nvPr>
        </p:nvGraphicFramePr>
        <p:xfrm>
          <a:off x="58058" y="2970077"/>
          <a:ext cx="12075875" cy="338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00AC2B-5FA6-477D-B712-143BBFF46C23}"/>
              </a:ext>
            </a:extLst>
          </p:cNvPr>
          <p:cNvSpPr txBox="1"/>
          <p:nvPr/>
        </p:nvSpPr>
        <p:spPr>
          <a:xfrm>
            <a:off x="398960" y="832180"/>
            <a:ext cx="176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INPUT FILES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243C5E-B531-435F-B5A6-F1B9418EB088}"/>
              </a:ext>
            </a:extLst>
          </p:cNvPr>
          <p:cNvGrpSpPr>
            <a:grpSpLocks noChangeAspect="1"/>
          </p:cNvGrpSpPr>
          <p:nvPr/>
        </p:nvGrpSpPr>
        <p:grpSpPr>
          <a:xfrm>
            <a:off x="9026613" y="1378124"/>
            <a:ext cx="2879814" cy="2057448"/>
            <a:chOff x="1364776" y="1553706"/>
            <a:chExt cx="5142526" cy="36740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284B6F9-9E67-4816-84B7-1783A103DE72}"/>
                </a:ext>
              </a:extLst>
            </p:cNvPr>
            <p:cNvSpPr/>
            <p:nvPr/>
          </p:nvSpPr>
          <p:spPr>
            <a:xfrm>
              <a:off x="1364776" y="1610436"/>
              <a:ext cx="2429302" cy="2210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1DA8C9-779D-4164-8FCD-D53022FE8191}"/>
                </a:ext>
              </a:extLst>
            </p:cNvPr>
            <p:cNvSpPr/>
            <p:nvPr/>
          </p:nvSpPr>
          <p:spPr>
            <a:xfrm>
              <a:off x="1517176" y="1762836"/>
              <a:ext cx="2429302" cy="22109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BCB05B4-2917-420F-A110-C48D99A86937}"/>
                </a:ext>
              </a:extLst>
            </p:cNvPr>
            <p:cNvSpPr/>
            <p:nvPr/>
          </p:nvSpPr>
          <p:spPr>
            <a:xfrm>
              <a:off x="1669576" y="1915236"/>
              <a:ext cx="2429302" cy="2210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B07107-EFB6-4106-BF6B-82CAF30A394D}"/>
                </a:ext>
              </a:extLst>
            </p:cNvPr>
            <p:cNvSpPr/>
            <p:nvPr/>
          </p:nvSpPr>
          <p:spPr>
            <a:xfrm>
              <a:off x="2094932" y="2363235"/>
              <a:ext cx="2429302" cy="22109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775336-F434-4B16-A5D2-2C682D50FF0D}"/>
                </a:ext>
              </a:extLst>
            </p:cNvPr>
            <p:cNvCxnSpPr>
              <a:cxnSpLocks/>
            </p:cNvCxnSpPr>
            <p:nvPr/>
          </p:nvCxnSpPr>
          <p:spPr>
            <a:xfrm>
              <a:off x="2086968" y="4708476"/>
              <a:ext cx="24850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8AFD8D6-38C5-4AAF-AF47-20D540AF6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147" y="2333664"/>
              <a:ext cx="0" cy="2240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CC11E5-1CBE-4545-878A-37BA03457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0182" y="1562738"/>
              <a:ext cx="722192" cy="8302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28B864-518B-4A61-8208-151FC11D6BE6}"/>
                </a:ext>
              </a:extLst>
            </p:cNvPr>
            <p:cNvSpPr txBox="1"/>
            <p:nvPr/>
          </p:nvSpPr>
          <p:spPr>
            <a:xfrm>
              <a:off x="4098878" y="1553706"/>
              <a:ext cx="1966713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170 files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3F2D9D0-CEBE-494E-9B29-1E6816C195F4}"/>
                </a:ext>
              </a:extLst>
            </p:cNvPr>
            <p:cNvSpPr txBox="1"/>
            <p:nvPr/>
          </p:nvSpPr>
          <p:spPr>
            <a:xfrm>
              <a:off x="4805146" y="2991422"/>
              <a:ext cx="1702156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99 rows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6ABF20-36AA-446C-AE39-3A0624BB38CD}"/>
                </a:ext>
              </a:extLst>
            </p:cNvPr>
            <p:cNvSpPr txBox="1"/>
            <p:nvPr/>
          </p:nvSpPr>
          <p:spPr>
            <a:xfrm>
              <a:off x="2539498" y="4623160"/>
              <a:ext cx="2054845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 columns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9EE769-B566-4E84-B68E-A6FD676C1328}"/>
              </a:ext>
            </a:extLst>
          </p:cNvPr>
          <p:cNvGrpSpPr>
            <a:grpSpLocks noChangeAspect="1"/>
          </p:cNvGrpSpPr>
          <p:nvPr/>
        </p:nvGrpSpPr>
        <p:grpSpPr>
          <a:xfrm>
            <a:off x="4688650" y="1323570"/>
            <a:ext cx="3077327" cy="2055436"/>
            <a:chOff x="7515939" y="1557392"/>
            <a:chExt cx="5495227" cy="367042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896FD1-07EA-4DC2-8EE2-EC82BC323A34}"/>
                </a:ext>
              </a:extLst>
            </p:cNvPr>
            <p:cNvSpPr/>
            <p:nvPr/>
          </p:nvSpPr>
          <p:spPr>
            <a:xfrm>
              <a:off x="7515939" y="1610436"/>
              <a:ext cx="2429302" cy="2210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8855C5-9ABE-481E-9471-5395AC37E8A6}"/>
                </a:ext>
              </a:extLst>
            </p:cNvPr>
            <p:cNvSpPr/>
            <p:nvPr/>
          </p:nvSpPr>
          <p:spPr>
            <a:xfrm>
              <a:off x="7668339" y="1762836"/>
              <a:ext cx="2429302" cy="22109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86CC9F-49E3-46D3-96F5-C3A7F66C81EE}"/>
                </a:ext>
              </a:extLst>
            </p:cNvPr>
            <p:cNvSpPr/>
            <p:nvPr/>
          </p:nvSpPr>
          <p:spPr>
            <a:xfrm>
              <a:off x="7820739" y="1915236"/>
              <a:ext cx="2429302" cy="2210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E0D6E79-C9F7-4462-AF28-D390633F9218}"/>
                </a:ext>
              </a:extLst>
            </p:cNvPr>
            <p:cNvSpPr/>
            <p:nvPr/>
          </p:nvSpPr>
          <p:spPr>
            <a:xfrm>
              <a:off x="8246095" y="2363235"/>
              <a:ext cx="2429302" cy="22109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A4276A4-89EE-404D-B72A-82D419E95350}"/>
                </a:ext>
              </a:extLst>
            </p:cNvPr>
            <p:cNvCxnSpPr>
              <a:cxnSpLocks/>
            </p:cNvCxnSpPr>
            <p:nvPr/>
          </p:nvCxnSpPr>
          <p:spPr>
            <a:xfrm>
              <a:off x="8238131" y="4708476"/>
              <a:ext cx="24850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8A61198-BBAA-4017-9C17-85A20F769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6310" y="2333664"/>
              <a:ext cx="0" cy="2240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ABD3147-482A-4EF7-88BC-82AA00FAA8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345" y="1562738"/>
              <a:ext cx="722192" cy="8302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CCC043-DB39-4638-B435-45FE0579421C}"/>
                </a:ext>
              </a:extLst>
            </p:cNvPr>
            <p:cNvSpPr txBox="1"/>
            <p:nvPr/>
          </p:nvSpPr>
          <p:spPr>
            <a:xfrm>
              <a:off x="10378555" y="1557392"/>
              <a:ext cx="2629116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99 </a:t>
              </a:r>
              <a:r>
                <a:rPr lang="en-US" sz="1600" b="1" dirty="0" err="1"/>
                <a:t>dataframes</a:t>
              </a:r>
              <a:endParaRPr lang="en-US" sz="16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1771BE-5DAD-447D-8260-519B9010FC1C}"/>
                </a:ext>
              </a:extLst>
            </p:cNvPr>
            <p:cNvSpPr txBox="1"/>
            <p:nvPr/>
          </p:nvSpPr>
          <p:spPr>
            <a:xfrm>
              <a:off x="10956307" y="3247365"/>
              <a:ext cx="2054859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170 rows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76A3A9-B9D7-40A5-B950-64CCD63C56E4}"/>
                </a:ext>
              </a:extLst>
            </p:cNvPr>
            <p:cNvSpPr txBox="1"/>
            <p:nvPr/>
          </p:nvSpPr>
          <p:spPr>
            <a:xfrm>
              <a:off x="8575516" y="4623253"/>
              <a:ext cx="2054855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 columns</a:t>
              </a:r>
            </a:p>
          </p:txBody>
        </p:sp>
      </p:grp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96B07A5-71F3-4ABB-ABD9-38CE1E2155D3}"/>
              </a:ext>
            </a:extLst>
          </p:cNvPr>
          <p:cNvSpPr/>
          <p:nvPr/>
        </p:nvSpPr>
        <p:spPr>
          <a:xfrm>
            <a:off x="7901527" y="1971179"/>
            <a:ext cx="921210" cy="49281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BB3A09-3407-4A42-A9A4-C7524751B16E}"/>
              </a:ext>
            </a:extLst>
          </p:cNvPr>
          <p:cNvSpPr txBox="1"/>
          <p:nvPr/>
        </p:nvSpPr>
        <p:spPr>
          <a:xfrm>
            <a:off x="9176973" y="900124"/>
            <a:ext cx="180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 FILES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2FB704-4A50-4A24-8C60-B9B35AA591D4}"/>
              </a:ext>
            </a:extLst>
          </p:cNvPr>
          <p:cNvGrpSpPr>
            <a:grpSpLocks noChangeAspect="1"/>
          </p:cNvGrpSpPr>
          <p:nvPr/>
        </p:nvGrpSpPr>
        <p:grpSpPr>
          <a:xfrm>
            <a:off x="444259" y="1292953"/>
            <a:ext cx="2879814" cy="2057448"/>
            <a:chOff x="1364776" y="1553706"/>
            <a:chExt cx="5142526" cy="36740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2F49E8-C36F-43A6-9DAA-D39996C59B1B}"/>
                </a:ext>
              </a:extLst>
            </p:cNvPr>
            <p:cNvSpPr/>
            <p:nvPr/>
          </p:nvSpPr>
          <p:spPr>
            <a:xfrm>
              <a:off x="1364776" y="1610436"/>
              <a:ext cx="2429302" cy="2210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A7A35C9-0B88-4FEC-BBA2-8CC7043F11F7}"/>
                </a:ext>
              </a:extLst>
            </p:cNvPr>
            <p:cNvSpPr/>
            <p:nvPr/>
          </p:nvSpPr>
          <p:spPr>
            <a:xfrm>
              <a:off x="1517176" y="1762836"/>
              <a:ext cx="2429302" cy="22109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05415BB-19A9-4A49-9F9E-60165160817A}"/>
                </a:ext>
              </a:extLst>
            </p:cNvPr>
            <p:cNvSpPr/>
            <p:nvPr/>
          </p:nvSpPr>
          <p:spPr>
            <a:xfrm>
              <a:off x="1669576" y="1915236"/>
              <a:ext cx="2429302" cy="2210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B8416A-744B-44B3-8D9F-BB96358A83F7}"/>
                </a:ext>
              </a:extLst>
            </p:cNvPr>
            <p:cNvSpPr/>
            <p:nvPr/>
          </p:nvSpPr>
          <p:spPr>
            <a:xfrm>
              <a:off x="2094932" y="2363235"/>
              <a:ext cx="2429302" cy="22109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F36F4-170C-4973-8DC7-7F32C1C64E6A}"/>
                </a:ext>
              </a:extLst>
            </p:cNvPr>
            <p:cNvCxnSpPr>
              <a:cxnSpLocks/>
            </p:cNvCxnSpPr>
            <p:nvPr/>
          </p:nvCxnSpPr>
          <p:spPr>
            <a:xfrm>
              <a:off x="2086968" y="4708476"/>
              <a:ext cx="24850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5A90E4A-DD36-4F9E-A113-13117FC3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147" y="2333664"/>
              <a:ext cx="0" cy="2240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E028EC7-5C40-41B1-A63E-CBB623C163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0182" y="1562738"/>
              <a:ext cx="722192" cy="8302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BD16EF-2937-42F8-A992-8AC1DC032D5C}"/>
                </a:ext>
              </a:extLst>
            </p:cNvPr>
            <p:cNvSpPr txBox="1"/>
            <p:nvPr/>
          </p:nvSpPr>
          <p:spPr>
            <a:xfrm>
              <a:off x="4098878" y="1553706"/>
              <a:ext cx="1966713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170 files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96B5AF-EFA7-4E07-B88E-EAC07D47CC84}"/>
                </a:ext>
              </a:extLst>
            </p:cNvPr>
            <p:cNvSpPr txBox="1"/>
            <p:nvPr/>
          </p:nvSpPr>
          <p:spPr>
            <a:xfrm>
              <a:off x="4805146" y="2991422"/>
              <a:ext cx="1702156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99 rows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F4D3DF-FC7C-431F-84F0-B1E2878B3643}"/>
                </a:ext>
              </a:extLst>
            </p:cNvPr>
            <p:cNvSpPr txBox="1"/>
            <p:nvPr/>
          </p:nvSpPr>
          <p:spPr>
            <a:xfrm>
              <a:off x="2539498" y="4623160"/>
              <a:ext cx="2054845" cy="60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 columns</a:t>
              </a:r>
            </a:p>
          </p:txBody>
        </p:sp>
      </p:grp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E9EF423F-642D-4929-AC1A-79B8DFDA223A}"/>
              </a:ext>
            </a:extLst>
          </p:cNvPr>
          <p:cNvSpPr/>
          <p:nvPr/>
        </p:nvSpPr>
        <p:spPr>
          <a:xfrm>
            <a:off x="3359196" y="1981124"/>
            <a:ext cx="921210" cy="49281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65" grpId="0" animBg="1"/>
      <p:bldP spid="66" grpId="0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Step 1 : Reading in Python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968" y="884874"/>
                <a:ext cx="10515599" cy="495636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Using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𝒈𝒍𝒐𝒃</m:t>
                    </m:r>
                  </m:oMath>
                </a14:m>
                <a:endParaRPr lang="en-US" sz="2200" b="1" dirty="0"/>
              </a:p>
              <a:p>
                <a:pPr algn="just"/>
                <a:r>
                  <a:rPr lang="en-US" sz="2400" dirty="0"/>
                  <a:t>glob – used to find all pathnames matching the pattern specified. Based on rules of Unix Shell.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968" y="884874"/>
                <a:ext cx="10515599" cy="4956367"/>
              </a:xfrm>
              <a:blipFill>
                <a:blip r:embed="rId2"/>
                <a:stretch>
                  <a:fillRect l="-754" t="-1722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D380F7-6DE6-419A-AEF9-A6485635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4EF-E311-4E35-9222-71BACB6B8F55}" type="datetime1">
              <a:rPr lang="en-US" smtClean="0"/>
              <a:t>02/08/2019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03CE2-7772-471F-A39D-7DFB9360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36" y="2541208"/>
            <a:ext cx="7200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136525"/>
            <a:ext cx="11190995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Step 2 : Converting Data into 3D </a:t>
            </a:r>
            <a:r>
              <a:rPr lang="en-US" sz="3600" b="1" dirty="0" err="1"/>
              <a:t>dataframe</a:t>
            </a:r>
            <a:r>
              <a:rPr lang="en-US" sz="3600" b="1" dirty="0"/>
              <a:t> using </a:t>
            </a:r>
            <a:r>
              <a:rPr lang="en-US" sz="3600" b="1" dirty="0" err="1"/>
              <a:t>pd.panels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884875"/>
            <a:ext cx="5501637" cy="446295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Data is first arranged as a 2D </a:t>
            </a:r>
            <a:r>
              <a:rPr lang="en-US" sz="2400" dirty="0" err="1"/>
              <a:t>dataframe</a:t>
            </a:r>
            <a:r>
              <a:rPr lang="en-US" sz="2400" dirty="0"/>
              <a:t> : containing 99*170 =   16830 rows and 9 columns. </a:t>
            </a:r>
            <a:r>
              <a:rPr lang="en-US" sz="2400" dirty="0">
                <a:sym typeface="Wingdings" panose="05000000000000000000" pitchFamily="2" charset="2"/>
              </a:rPr>
              <a:t> Vertical Stack </a:t>
            </a:r>
            <a:endParaRPr lang="en-US" sz="2400" dirty="0"/>
          </a:p>
          <a:p>
            <a:pPr algn="just"/>
            <a:r>
              <a:rPr lang="en-US" sz="2400" dirty="0"/>
              <a:t>All rows matching one ROI_ID are grouped together as a </a:t>
            </a:r>
            <a:r>
              <a:rPr lang="en-US" sz="2400" dirty="0" err="1"/>
              <a:t>dataframe</a:t>
            </a:r>
            <a:r>
              <a:rPr lang="en-US" sz="2400" dirty="0"/>
              <a:t>, and put in a dictionary, the key being ROI_ID.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dictionary is converted to a panel. </a:t>
            </a:r>
          </a:p>
          <a:p>
            <a:pPr algn="just"/>
            <a:r>
              <a:rPr lang="en-US" sz="2400" dirty="0"/>
              <a:t>Panel Size : 99 * 170 * 9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93BEC21-A19E-4546-9AFE-25889ECB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AEC2-E6E7-4407-9CF5-3C079CAC1A11}" type="datetime1">
              <a:rPr lang="en-US" smtClean="0"/>
              <a:t>02/08/2019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AFEBF-F34E-402F-B749-4E36FA5F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26" y="1198147"/>
            <a:ext cx="610552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D4117-EF09-437A-8B10-0D2244A4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45" y="3384135"/>
            <a:ext cx="6353175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7C79C-5011-4363-A50B-83753E53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22" y="4660485"/>
            <a:ext cx="4105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Step 3: Outlier Detection using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Make a copy of the panel – to prevent the original data from being modified</a:t>
            </a:r>
          </a:p>
          <a:p>
            <a:pPr algn="just"/>
            <a:r>
              <a:rPr lang="en-US" sz="2400" dirty="0"/>
              <a:t>Now each </a:t>
            </a:r>
            <a:r>
              <a:rPr lang="en-US" sz="2400" dirty="0" err="1"/>
              <a:t>dataframe</a:t>
            </a:r>
            <a:r>
              <a:rPr lang="en-US" sz="2400" dirty="0"/>
              <a:t> – corresponds to one ROI of all subjects – hence calculations are simpler</a:t>
            </a:r>
          </a:p>
          <a:p>
            <a:pPr algn="just"/>
            <a:r>
              <a:rPr lang="en-US" sz="2400" dirty="0"/>
              <a:t>Set Quartile Limits – 10% and 90% </a:t>
            </a:r>
          </a:p>
          <a:p>
            <a:pPr algn="just"/>
            <a:r>
              <a:rPr lang="en-US" sz="2400" dirty="0"/>
              <a:t>Find IQR of each column in each </a:t>
            </a:r>
            <a:r>
              <a:rPr lang="en-US" sz="2400" dirty="0" err="1"/>
              <a:t>dataframe</a:t>
            </a:r>
            <a:r>
              <a:rPr lang="en-US" sz="2400" dirty="0"/>
              <a:t> using quantile function </a:t>
            </a:r>
          </a:p>
          <a:p>
            <a:pPr algn="just"/>
            <a:r>
              <a:rPr lang="en-US" sz="2400" dirty="0"/>
              <a:t>Find if each entry is in IQR </a:t>
            </a:r>
            <a:r>
              <a:rPr lang="en-US" sz="2400" dirty="0">
                <a:sym typeface="Wingdings" panose="05000000000000000000" pitchFamily="2" charset="2"/>
              </a:rPr>
              <a:t> Not an Outlier. 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Output : True/False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02/08/2019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BC7BB-C87C-49C7-B015-07C8B051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6" y="3925836"/>
            <a:ext cx="74104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Step 4: Create output files of the same subject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65" y="981225"/>
            <a:ext cx="9509759" cy="146655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Create output files corresponding to each subject </a:t>
            </a:r>
          </a:p>
          <a:p>
            <a:pPr algn="just"/>
            <a:r>
              <a:rPr lang="en-US" sz="2400" dirty="0"/>
              <a:t>Output is a text file separated by </a:t>
            </a:r>
            <a:r>
              <a:rPr lang="en-US" sz="2400" dirty="0" err="1"/>
              <a:t>tabspace</a:t>
            </a:r>
            <a:r>
              <a:rPr lang="en-US" sz="2400" dirty="0"/>
              <a:t> (format same as the input files)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02/08/2019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AE074-750E-49AF-8382-26A64748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39" y="3750047"/>
            <a:ext cx="7753350" cy="165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78162-60DD-4C68-A152-186210674096}"/>
              </a:ext>
            </a:extLst>
          </p:cNvPr>
          <p:cNvSpPr txBox="1"/>
          <p:nvPr/>
        </p:nvSpPr>
        <p:spPr>
          <a:xfrm>
            <a:off x="1035147" y="2672862"/>
            <a:ext cx="431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Input file </a:t>
            </a:r>
          </a:p>
          <a:p>
            <a:pPr algn="ctr"/>
            <a:r>
              <a:rPr lang="en-US" sz="2400" b="1" dirty="0"/>
              <a:t>sub07716_T1w.roiwise.stats.txt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89F48-6B16-461E-9728-233D2C4C5945}"/>
              </a:ext>
            </a:extLst>
          </p:cNvPr>
          <p:cNvSpPr/>
          <p:nvPr/>
        </p:nvSpPr>
        <p:spPr>
          <a:xfrm>
            <a:off x="5485324" y="2659241"/>
            <a:ext cx="4637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Output file</a:t>
            </a:r>
            <a:r>
              <a:rPr lang="en-US" sz="2400" b="1" dirty="0"/>
              <a:t> sub07716_T1w.roiwise.stats.</a:t>
            </a:r>
            <a:r>
              <a:rPr lang="en-US" sz="2400" b="1" dirty="0">
                <a:solidFill>
                  <a:srgbClr val="FF0000"/>
                </a:solidFill>
              </a:rPr>
              <a:t>iqr.</a:t>
            </a:r>
            <a:r>
              <a:rPr lang="en-US" sz="2400" b="1" dirty="0"/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587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558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Directed Research  Outlier Detection</vt:lpstr>
      <vt:lpstr>PowerPoint Presentation</vt:lpstr>
      <vt:lpstr>Outlier Detection – IQR</vt:lpstr>
      <vt:lpstr>Input Data files – Sample </vt:lpstr>
      <vt:lpstr>What am I doing?</vt:lpstr>
      <vt:lpstr>Step 1 : Reading in Python </vt:lpstr>
      <vt:lpstr>Step 2 : Converting Data into 3D dataframe using pd.panels</vt:lpstr>
      <vt:lpstr>Step 3: Outlier Detection using IQR</vt:lpstr>
      <vt:lpstr>Step 4: Create output files of the same subject name </vt:lpstr>
      <vt:lpstr>Step 5: Post – processing and write the output files </vt:lpstr>
      <vt:lpstr>Output Data file – Sample  </vt:lpstr>
      <vt:lpstr>Some insights..</vt:lpstr>
      <vt:lpstr>Working 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138</cp:revision>
  <dcterms:created xsi:type="dcterms:W3CDTF">2019-01-25T01:41:14Z</dcterms:created>
  <dcterms:modified xsi:type="dcterms:W3CDTF">2019-02-08T18:23:56Z</dcterms:modified>
</cp:coreProperties>
</file>