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8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7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3649-98D6-4490-96C2-91C7B29771FE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6BBB-1E33-4D4A-9C35-49CDB7FE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2" y="949679"/>
            <a:ext cx="3705742" cy="372479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982767"/>
              </p:ext>
            </p:extLst>
          </p:nvPr>
        </p:nvGraphicFramePr>
        <p:xfrm>
          <a:off x="5115214" y="671348"/>
          <a:ext cx="5486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5486400" imgH="4114800" progId="AcroExch.Document.DC">
                  <p:embed/>
                </p:oleObj>
              </mc:Choice>
              <mc:Fallback>
                <p:oleObj name="Acrobat Document" r:id="rId4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5214" y="671348"/>
                        <a:ext cx="54864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32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Joshi</dc:creator>
  <cp:lastModifiedBy>Anand Joshi</cp:lastModifiedBy>
  <cp:revision>2</cp:revision>
  <dcterms:created xsi:type="dcterms:W3CDTF">2016-10-17T13:15:03Z</dcterms:created>
  <dcterms:modified xsi:type="dcterms:W3CDTF">2016-10-17T13:16:37Z</dcterms:modified>
</cp:coreProperties>
</file>