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sldIdLst>
    <p:sldId id="256" r:id="rId15"/>
    <p:sldId id="257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6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4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3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1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09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77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45" algn="l" defTabSz="9143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3" indent="0" algn="ctr">
              <a:buNone/>
              <a:defRPr sz="1800"/>
            </a:lvl3pPr>
            <a:lvl4pPr marL="1371618" indent="0" algn="ctr">
              <a:buNone/>
              <a:defRPr sz="1600"/>
            </a:lvl4pPr>
            <a:lvl5pPr marL="1828824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6" indent="0" algn="ctr">
              <a:buNone/>
              <a:defRPr sz="1600"/>
            </a:lvl7pPr>
            <a:lvl8pPr marL="3200442" indent="0" algn="ctr">
              <a:buNone/>
              <a:defRPr sz="1600"/>
            </a:lvl8pPr>
            <a:lvl9pPr marL="365764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18" indent="0">
              <a:buNone/>
              <a:defRPr sz="1600" b="1"/>
            </a:lvl4pPr>
            <a:lvl5pPr marL="1828824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6" indent="0">
              <a:buNone/>
              <a:defRPr sz="1600" b="1"/>
            </a:lvl7pPr>
            <a:lvl8pPr marL="3200442" indent="0">
              <a:buNone/>
              <a:defRPr sz="1600" b="1"/>
            </a:lvl8pPr>
            <a:lvl9pPr marL="36576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18" indent="0">
              <a:buNone/>
              <a:defRPr sz="1600" b="1"/>
            </a:lvl4pPr>
            <a:lvl5pPr marL="1828824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6" indent="0">
              <a:buNone/>
              <a:defRPr sz="1600" b="1"/>
            </a:lvl7pPr>
            <a:lvl8pPr marL="3200442" indent="0">
              <a:buNone/>
              <a:defRPr sz="1600" b="1"/>
            </a:lvl8pPr>
            <a:lvl9pPr marL="36576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3" indent="0">
              <a:buNone/>
              <a:defRPr sz="1200"/>
            </a:lvl3pPr>
            <a:lvl4pPr marL="1371618" indent="0">
              <a:buNone/>
              <a:defRPr sz="1000"/>
            </a:lvl4pPr>
            <a:lvl5pPr marL="1828824" indent="0">
              <a:buNone/>
              <a:defRPr sz="1000"/>
            </a:lvl5pPr>
            <a:lvl6pPr marL="2286029" indent="0">
              <a:buNone/>
              <a:defRPr sz="1000"/>
            </a:lvl6pPr>
            <a:lvl7pPr marL="2743236" indent="0">
              <a:buNone/>
              <a:defRPr sz="1000"/>
            </a:lvl7pPr>
            <a:lvl8pPr marL="3200442" indent="0">
              <a:buNone/>
              <a:defRPr sz="1000"/>
            </a:lvl8pPr>
            <a:lvl9pPr marL="365764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1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3" indent="0">
              <a:buNone/>
              <a:defRPr sz="2400"/>
            </a:lvl3pPr>
            <a:lvl4pPr marL="1371618" indent="0">
              <a:buNone/>
              <a:defRPr sz="2000"/>
            </a:lvl4pPr>
            <a:lvl5pPr marL="1828824" indent="0">
              <a:buNone/>
              <a:defRPr sz="2000"/>
            </a:lvl5pPr>
            <a:lvl6pPr marL="2286029" indent="0">
              <a:buNone/>
              <a:defRPr sz="2000"/>
            </a:lvl6pPr>
            <a:lvl7pPr marL="2743236" indent="0">
              <a:buNone/>
              <a:defRPr sz="2000"/>
            </a:lvl7pPr>
            <a:lvl8pPr marL="3200442" indent="0">
              <a:buNone/>
              <a:defRPr sz="2000"/>
            </a:lvl8pPr>
            <a:lvl9pPr marL="36576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3" indent="0">
              <a:buNone/>
              <a:defRPr sz="1200"/>
            </a:lvl3pPr>
            <a:lvl4pPr marL="1371618" indent="0">
              <a:buNone/>
              <a:defRPr sz="1000"/>
            </a:lvl4pPr>
            <a:lvl5pPr marL="1828824" indent="0">
              <a:buNone/>
              <a:defRPr sz="1000"/>
            </a:lvl5pPr>
            <a:lvl6pPr marL="2286029" indent="0">
              <a:buNone/>
              <a:defRPr sz="1000"/>
            </a:lvl6pPr>
            <a:lvl7pPr marL="2743236" indent="0">
              <a:buNone/>
              <a:defRPr sz="1000"/>
            </a:lvl7pPr>
            <a:lvl8pPr marL="3200442" indent="0">
              <a:buNone/>
              <a:defRPr sz="1000"/>
            </a:lvl8pPr>
            <a:lvl9pPr marL="365764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E66E-0992-4AC8-B371-9FF0420BE4E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0D13-B2ED-4498-9318-4E3CA9D87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4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9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5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50" indent="-228603" algn="l" defTabSz="91441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3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8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4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6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2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8" algn="l" defTabSz="9144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32173"/>
              </p:ext>
            </p:extLst>
          </p:nvPr>
        </p:nvGraphicFramePr>
        <p:xfrm>
          <a:off x="157313" y="369331"/>
          <a:ext cx="4828155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57088">
                  <a:extLst>
                    <a:ext uri="{9D8B030D-6E8A-4147-A177-3AD203B41FA5}">
                      <a16:colId xmlns:a16="http://schemas.microsoft.com/office/drawing/2014/main" val="3465125765"/>
                    </a:ext>
                  </a:extLst>
                </a:gridCol>
                <a:gridCol w="576157">
                  <a:extLst>
                    <a:ext uri="{9D8B030D-6E8A-4147-A177-3AD203B41FA5}">
                      <a16:colId xmlns:a16="http://schemas.microsoft.com/office/drawing/2014/main" val="3524040281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2382365763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1692592935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410493377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839489703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728519582"/>
                    </a:ext>
                  </a:extLst>
                </a:gridCol>
              </a:tblGrid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Subjects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20006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241394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Geodesic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0.6130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0.8037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3724999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Euclidean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8418972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r>
                        <a:rPr lang="en-US" sz="11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Kernel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525947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Sp. Conn.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46806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60463"/>
              </p:ext>
            </p:extLst>
          </p:nvPr>
        </p:nvGraphicFramePr>
        <p:xfrm>
          <a:off x="4985467" y="369331"/>
          <a:ext cx="4193892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8982">
                  <a:extLst>
                    <a:ext uri="{9D8B030D-6E8A-4147-A177-3AD203B41FA5}">
                      <a16:colId xmlns:a16="http://schemas.microsoft.com/office/drawing/2014/main" val="1795574344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229255292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93836132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454724856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1668938615"/>
                    </a:ext>
                  </a:extLst>
                </a:gridCol>
                <a:gridCol w="698982">
                  <a:extLst>
                    <a:ext uri="{9D8B030D-6E8A-4147-A177-3AD203B41FA5}">
                      <a16:colId xmlns:a16="http://schemas.microsoft.com/office/drawing/2014/main" val="3870426133"/>
                    </a:ext>
                  </a:extLst>
                </a:gridCol>
              </a:tblGrid>
              <a:tr h="19416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Subjects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2487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6478541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5474771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0.8940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49460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628762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0.8208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2028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6769" y="6155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3367" y="615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</a:t>
            </a:r>
          </a:p>
        </p:txBody>
      </p:sp>
    </p:spTree>
    <p:extLst>
      <p:ext uri="{BB962C8B-B14F-4D97-AF65-F5344CB8AC3E}">
        <p14:creationId xmlns:p14="http://schemas.microsoft.com/office/powerpoint/2010/main" val="40491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418826"/>
              </p:ext>
            </p:extLst>
          </p:nvPr>
        </p:nvGraphicFramePr>
        <p:xfrm>
          <a:off x="157313" y="369331"/>
          <a:ext cx="3141663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7063">
                  <a:extLst>
                    <a:ext uri="{9D8B030D-6E8A-4147-A177-3AD203B41FA5}">
                      <a16:colId xmlns:a16="http://schemas.microsoft.com/office/drawing/2014/main" val="346512576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2404028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38236576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692592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1049337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394897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728519582"/>
                    </a:ext>
                  </a:extLst>
                </a:gridCol>
              </a:tblGrid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Subjects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20006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241394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Geodesic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0.6130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0.8037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3724999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Euclidean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8418972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sz="11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525947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 Conn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46806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25642"/>
              </p:ext>
            </p:extLst>
          </p:nvPr>
        </p:nvGraphicFramePr>
        <p:xfrm>
          <a:off x="3304940" y="369331"/>
          <a:ext cx="2514600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79557434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2925529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383613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5472485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66893861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70426133"/>
                    </a:ext>
                  </a:extLst>
                </a:gridCol>
              </a:tblGrid>
              <a:tr h="19416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Subjects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2487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6478541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5474771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0.8940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49460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628762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0.8208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2028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9584" y="6155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9103" y="6155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</a:t>
            </a:r>
          </a:p>
        </p:txBody>
      </p:sp>
    </p:spTree>
    <p:extLst>
      <p:ext uri="{BB962C8B-B14F-4D97-AF65-F5344CB8AC3E}">
        <p14:creationId xmlns:p14="http://schemas.microsoft.com/office/powerpoint/2010/main" val="352559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47057"/>
              </p:ext>
            </p:extLst>
          </p:nvPr>
        </p:nvGraphicFramePr>
        <p:xfrm>
          <a:off x="157313" y="369331"/>
          <a:ext cx="3141663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7063">
                  <a:extLst>
                    <a:ext uri="{9D8B030D-6E8A-4147-A177-3AD203B41FA5}">
                      <a16:colId xmlns:a16="http://schemas.microsoft.com/office/drawing/2014/main" val="346512576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2404028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38236576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692592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1049337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394897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728519582"/>
                    </a:ext>
                  </a:extLst>
                </a:gridCol>
              </a:tblGrid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Subjects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20006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241394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Geodesic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0.7901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0.6130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0.8037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3724999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Euclidean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8418972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sz="11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2525947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 Conn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46806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84141"/>
              </p:ext>
            </p:extLst>
          </p:nvPr>
        </p:nvGraphicFramePr>
        <p:xfrm>
          <a:off x="796455" y="1875033"/>
          <a:ext cx="2514600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79557434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2925529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383613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5472485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66893861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70426133"/>
                    </a:ext>
                  </a:extLst>
                </a:gridCol>
              </a:tblGrid>
              <a:tr h="19416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Subjects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Sessions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2487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6478541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5474771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0.8940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49460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6287627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0.8208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2028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4917" y="9542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4685" y="161428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37244"/>
              </p:ext>
            </p:extLst>
          </p:nvPr>
        </p:nvGraphicFramePr>
        <p:xfrm>
          <a:off x="169392" y="1875033"/>
          <a:ext cx="627063" cy="11649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7063">
                  <a:extLst>
                    <a:ext uri="{9D8B030D-6E8A-4147-A177-3AD203B41FA5}">
                      <a16:colId xmlns:a16="http://schemas.microsoft.com/office/drawing/2014/main" val="3460353807"/>
                    </a:ext>
                  </a:extLst>
                </a:gridCol>
              </a:tblGrid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153247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6652319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Geodesic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1459553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Euclidean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29907468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sz="11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6042596"/>
                  </a:ext>
                </a:extLst>
              </a:tr>
              <a:tr h="194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 Conn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30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53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0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1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069915B3-BF01-48A2-8E49-D2C3133D0F0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239</Words>
  <Application>Microsoft Office PowerPoint</Application>
  <PresentationFormat>Widescreen</PresentationFormat>
  <Paragraphs>222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Joshi</dc:creator>
  <cp:lastModifiedBy>Anand Joshi</cp:lastModifiedBy>
  <cp:revision>14</cp:revision>
  <dcterms:created xsi:type="dcterms:W3CDTF">2016-11-04T19:40:55Z</dcterms:created>
  <dcterms:modified xsi:type="dcterms:W3CDTF">2016-11-07T19:45:00Z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