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5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5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69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32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7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8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3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9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0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5065-5610-4AF7-9C11-064BC18A2FE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BrainSync</a:t>
            </a:r>
            <a:r>
              <a:rPr lang="en-US" dirty="0"/>
              <a:t>: Synchronizing resting state brains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Anand A Joshi and Richard M leahy</a:t>
            </a:r>
          </a:p>
        </p:txBody>
      </p:sp>
    </p:spTree>
    <p:extLst>
      <p:ext uri="{BB962C8B-B14F-4D97-AF65-F5344CB8AC3E}">
        <p14:creationId xmlns:p14="http://schemas.microsoft.com/office/powerpoint/2010/main" val="13422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free approach </a:t>
            </a:r>
          </a:p>
          <a:p>
            <a:r>
              <a:rPr lang="en-US" dirty="0"/>
              <a:t>Depends on only 2 simple assumptions and nothing more</a:t>
            </a:r>
          </a:p>
        </p:txBody>
      </p:sp>
    </p:spTree>
    <p:extLst>
      <p:ext uri="{BB962C8B-B14F-4D97-AF65-F5344CB8AC3E}">
        <p14:creationId xmlns:p14="http://schemas.microsoft.com/office/powerpoint/2010/main" val="340698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Studies</a:t>
            </a:r>
          </a:p>
          <a:p>
            <a:pPr lvl="1"/>
            <a:r>
              <a:rPr lang="en-US" dirty="0"/>
              <a:t>We have developed framework for performing statistics on sphere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BrainSync</a:t>
            </a:r>
            <a:r>
              <a:rPr lang="en-US" dirty="0"/>
              <a:t> these signals are directly comparable</a:t>
            </a:r>
          </a:p>
          <a:p>
            <a:pPr lvl="1"/>
            <a:r>
              <a:rPr lang="en-US" dirty="0"/>
              <a:t>Group Differences and other studies can be performed easily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rsfMRI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 that:</a:t>
            </a:r>
          </a:p>
          <a:p>
            <a:pPr lvl="1"/>
            <a:r>
              <a:rPr lang="en-US" dirty="0"/>
              <a:t>The time series are variance normalized</a:t>
            </a:r>
          </a:p>
          <a:p>
            <a:pPr lvl="1"/>
            <a:r>
              <a:rPr lang="en-US" dirty="0"/>
              <a:t>The brains have similar overall correlation patterns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2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5" t="17354" r="34326" b="19065"/>
          <a:stretch/>
        </p:blipFill>
        <p:spPr>
          <a:xfrm>
            <a:off x="8205536" y="1905000"/>
            <a:ext cx="3489158" cy="3545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70" y="624110"/>
            <a:ext cx="4038876" cy="1280890"/>
          </a:xfrm>
        </p:spPr>
        <p:txBody>
          <a:bodyPr>
            <a:normAutofit/>
          </a:bodyPr>
          <a:lstStyle/>
          <a:p>
            <a:r>
              <a:rPr lang="en-US" sz="3200" dirty="0"/>
              <a:t>Metric on fMRI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956" y="2133600"/>
            <a:ext cx="4042589" cy="3777622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Variance Normalized signals </a:t>
            </a:r>
          </a:p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05537" y="1905000"/>
            <a:ext cx="3489158" cy="3545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3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9543" y="645106"/>
            <a:ext cx="695357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69" y="1641171"/>
            <a:ext cx="3231199" cy="3255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194" y="1651005"/>
            <a:ext cx="3231200" cy="323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sz="3300"/>
              <a:t>Finding Optimal Rotations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Anand</a:t>
            </a:r>
          </a:p>
        </p:txBody>
      </p:sp>
    </p:spTree>
    <p:extLst>
      <p:ext uri="{BB962C8B-B14F-4D97-AF65-F5344CB8AC3E}">
        <p14:creationId xmlns:p14="http://schemas.microsoft.com/office/powerpoint/2010/main" val="240835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6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547467"/>
          </a:xfrm>
        </p:spPr>
        <p:txBody>
          <a:bodyPr>
            <a:normAutofit fontScale="90000"/>
          </a:bodyPr>
          <a:lstStyle/>
          <a:p>
            <a:r>
              <a:rPr lang="en-US" dirty="0"/>
              <a:t>Parcellation Individually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1185865"/>
            <a:ext cx="2571750" cy="1866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1185865"/>
            <a:ext cx="257175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3052765"/>
            <a:ext cx="257175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80" y="3052765"/>
            <a:ext cx="2571750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0" y="3052765"/>
            <a:ext cx="2571750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382" y="3052765"/>
            <a:ext cx="2571750" cy="1866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0" y="1185865"/>
            <a:ext cx="2571750" cy="1866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82" y="1185865"/>
            <a:ext cx="2571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1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using 2 independent groups of 20 subjects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50" y="2281237"/>
            <a:ext cx="2571750" cy="1866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50" y="4148137"/>
            <a:ext cx="2571750" cy="1866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800" y="4148137"/>
            <a:ext cx="2571750" cy="1866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800" y="2281237"/>
            <a:ext cx="2571750" cy="1866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362" y="2281237"/>
            <a:ext cx="2571750" cy="1866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12" y="2281237"/>
            <a:ext cx="2571750" cy="1866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12" y="4148137"/>
            <a:ext cx="2571750" cy="1866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362" y="4148137"/>
            <a:ext cx="2571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4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Session1 and Session 2 labeled separately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6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1 and Session 2 labeled jointly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3" y="1395413"/>
            <a:ext cx="257175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3" y="1395413"/>
            <a:ext cx="2571750" cy="18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3" y="3262313"/>
            <a:ext cx="2571750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3" y="3262313"/>
            <a:ext cx="2571750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1395413"/>
            <a:ext cx="2571750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2" y="3262313"/>
            <a:ext cx="2571750" cy="1866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36" y="1395413"/>
            <a:ext cx="2571750" cy="1866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36" y="3262313"/>
            <a:ext cx="2571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083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302</TotalTime>
  <Words>111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BrainSync: Synchronizing resting state brains</vt:lpstr>
      <vt:lpstr>rsfMRI data</vt:lpstr>
      <vt:lpstr>Metric on fMRI Signal</vt:lpstr>
      <vt:lpstr>Finding Optimal Rotations</vt:lpstr>
      <vt:lpstr>Correlation of Signals</vt:lpstr>
      <vt:lpstr>Parcellation Individually</vt:lpstr>
      <vt:lpstr>Clustered using 2 independent groups of 20 subjects</vt:lpstr>
      <vt:lpstr>Session1 and Session 2 labeled separately</vt:lpstr>
      <vt:lpstr>Session 1 and Session 2 labeled jointly</vt:lpstr>
      <vt:lpstr>Conclusion</vt:lpstr>
      <vt:lpstr>Other possibilities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||AUM||</dc:title>
  <dc:creator>Anand Joshi</dc:creator>
  <cp:lastModifiedBy>Anand Joshi</cp:lastModifiedBy>
  <cp:revision>26</cp:revision>
  <dcterms:created xsi:type="dcterms:W3CDTF">2016-07-28T21:40:28Z</dcterms:created>
  <dcterms:modified xsi:type="dcterms:W3CDTF">2016-07-31T10:53:40Z</dcterms:modified>
</cp:coreProperties>
</file>