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63"/>
  </p:notesMasterIdLst>
  <p:sldIdLst>
    <p:sldId id="256" r:id="rId3"/>
    <p:sldId id="257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1" r:id="rId57"/>
    <p:sldId id="325" r:id="rId58"/>
    <p:sldId id="320" r:id="rId59"/>
    <p:sldId id="323" r:id="rId60"/>
    <p:sldId id="324" r:id="rId61"/>
    <p:sldId id="268" r:id="rId62"/>
  </p:sldIdLst>
  <p:sldSz cx="12192000" cy="6858000"/>
  <p:notesSz cx="6858000" cy="9144000"/>
  <p:embeddedFontLst>
    <p:embeddedFont>
      <p:font typeface="Comic Sans MS" panose="030F0702030302020204" pitchFamily="66" charset="0"/>
      <p:regular r:id="rId64"/>
      <p:bold r:id="rId65"/>
      <p:italic r:id="rId66"/>
      <p:boldItalic r:id="rId67"/>
    </p:embeddedFont>
    <p:embeddedFont>
      <p:font typeface="MS PGothic" panose="020B0600070205080204" pitchFamily="34" charset="-128"/>
      <p:regular r:id="rId68"/>
    </p:embeddedFont>
    <p:embeddedFont>
      <p:font typeface="나눔바른고딕" panose="020B0603020101020101" pitchFamily="50" charset="-127"/>
      <p:regular r:id="rId69"/>
      <p:bold r:id="rId70"/>
    </p:embeddedFont>
    <p:embeddedFont>
      <p:font typeface="나눔바른고딕 UltraLight" panose="00000300000000000000" pitchFamily="2" charset="-127"/>
      <p:regular r:id="rId71"/>
    </p:embeddedFont>
    <p:embeddedFont>
      <p:font typeface="맑은 고딕" panose="020B0503020000020004" pitchFamily="50" charset="-127"/>
      <p:regular r:id="rId72"/>
      <p:bold r:id="rId7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99A"/>
    <a:srgbClr val="E2C8A6"/>
    <a:srgbClr val="E3D3BF"/>
    <a:srgbClr val="F5E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43" autoAdjust="0"/>
  </p:normalViewPr>
  <p:slideViewPr>
    <p:cSldViewPr snapToGrid="0">
      <p:cViewPr varScale="1">
        <p:scale>
          <a:sx n="58" d="100"/>
          <a:sy n="58" d="100"/>
        </p:scale>
        <p:origin x="53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font" Target="fonts/font3.fntdata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font" Target="fonts/font2.fntdata"/><Relationship Id="rId73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9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4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font" Target="fonts/font7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7D8EF-5276-4E92-9EBA-40982923D393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3E34-1F44-4C2F-8A94-6CEA7AAAF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56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https://en.wikipedia.org/wiki/Breadth-first_search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3E34-1F44-4C2F-8A94-6CEA7AAAF7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003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BB800B7-6BAB-464F-B1FD-9D0F9C3F78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2FEB60-5318-4259-A32E-023624BF2E64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74BF8B4C-E576-4D64-BBD4-0DACF6135E4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B2C1B32-BA6A-4FE9-BD33-C8FD7C9B5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57797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CB5087D-8948-4426-9D7D-7AA88B5D7D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F93471-03D1-4123-A207-005BBC51147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3E341383-3798-4390-A1F7-8F4BF2E7540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866BACD-97CC-4F99-8DE8-83E2E51211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4855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BB4875A-6C48-4AB4-A721-B069DA1585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390F3F-C8A7-4585-B5BC-753FBAC35DAE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04A30150-8B75-495F-A75C-DDFBD26CC5F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90E41E3-52A1-4E71-9395-9CD914B52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29136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F6EADB4-03CA-4A16-B594-477BC8D1B3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9D2097-462F-4CD3-ACDE-859F1D4318A1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99BEFC2-E080-4AAE-91B6-BEF5B9838BE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0A597CE-ED09-4039-BC11-597E853DB9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68420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34711E8-0A42-488D-9053-EAD6E507A9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9613A9-60A0-434C-A11A-1A6CF1760958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6B1BE226-3960-40CE-9D4C-6B35640D5BD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3D42A41-F62D-47A2-BE32-1F8B44EC0A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5372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27DD720-D067-45B9-8088-1BE063A9A0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3A4B86-A609-474E-8C1C-D7EBECBB0AF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7788CCBD-A6F0-4CDC-9C24-69A7375B193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3FFF665-AF9E-4323-A700-2BC695D62C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17497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1936B19-8B18-4407-B407-AE0D4D0272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235B8D-6B04-41DE-A274-E97B888736B8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5391E490-1E29-4593-947E-DAC350F2CDD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6696711-0575-4922-AFDA-2310E9370D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74060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1FCAF27-D55D-432D-9451-C7EF712C44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4F3746-8FB8-468D-B60C-B8F7744E1394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EE39EBF7-FEF8-4B60-9E5B-E7DE242929E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F038136-CFA0-4430-8200-6C10C9076D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08710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CCDBE6-199A-416E-9FEC-9B12F42842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35D33E-8132-47FD-BAD2-7BFD2859593A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2B82D773-0254-458A-9D75-84CAAED3A92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929A37D-0151-473D-981E-96315DDEB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4394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3ED6AA0-C19C-48D1-A68A-05E33BE648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13E6CC-4208-4D64-AE82-F0E3BA5B93CD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10F6CB15-37B5-4CE8-AB71-21CADF8D79A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B5020AF-77AD-4558-BB1E-9973F9DCB9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11296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78B25FA-750A-457A-B3F3-A7D320C663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708FDF-AC9C-4B26-9621-A1341B4F1939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7096D131-F19F-40AF-A4D1-38354976398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05FE3B0-5256-4181-B2AB-C7764B3EC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3796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1A20C78-909D-496B-9721-25FEB2D755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2D66E0-EB6F-4AC3-AF50-0D4AEB8B4E7A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D81F0027-4185-4FBA-A4C3-0F6F46B6D47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30B12C6-0537-4E6A-9268-7C1B6C174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90789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B09B054-7404-42A0-AE53-76B844E308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4C0CE6-95C6-4B03-A0C4-C7A3CFFAD08C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E736D3D8-E7DF-4462-BC24-8F1D00F3BAF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CD379A68-FFF0-4326-BA23-3461473BD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89456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EBDAC24-F3A3-46A0-A511-BADCB1E8C1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589784-AF0C-46E2-9248-3373E014288C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47B6EC53-A221-49A1-925C-8308F4D89F1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3A5813D-5E83-468E-B4DC-D1DA98B31B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201141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1815996-FA36-49CC-92A2-D40A3F64D9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237C4F-C4C9-4C31-B2A7-9C6CB6AE632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266CE5FF-169E-4FA5-B937-08FC366F17C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5A97BBB-7873-4E0F-A202-34B69DF989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03895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27E4FCD-C558-4C6B-B1D4-793EA340CD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1D8B64-1A7F-4DAF-AEBA-4BDA42AB6D61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A75620DE-C135-4744-9240-71E4D885F9C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8EE7E656-3083-4064-9616-55C7AB036B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26115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15070CA-10EF-4FF8-A480-D63017F7DA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B845D1-A9ED-4900-8813-6C9126696D09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1723CC30-DC65-458D-A316-8D2F58E05C3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CAA14141-04F9-458C-BE7E-9D72B077E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339148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5A9A54E-0F4C-4DB4-BD2E-C5F15AADBB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1519DE-547E-4922-B830-C4E3D355EE3C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E84F2920-4D5C-480E-B754-E04A5259F64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E7EFF824-67C5-416E-ABDA-212AB1F3E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797172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0FDBC55-02EB-47B9-BF5B-5D635CB404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310780-F662-4255-B50E-5878802E9D2F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C2A9B66A-2922-4B34-97B5-BB44598DC06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C6854EEB-6C8E-4DBC-BB4E-EE2125851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147362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DA7AF8-DD39-4789-BC8D-12512D43B0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5054F3-73CE-4DD1-BC3C-3B8B8F48FE0E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4D00614A-AFFB-4027-AE90-0D7D3922F8B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07CA980-AEC1-473A-B1E5-12F646D139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852467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9B24D68-A4C7-4D3B-AA79-9201F24F9B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4F51E7-0E62-44F4-AD11-1516B68CC0CE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F6895399-8AEF-4FF1-A5CC-B25C77CBE51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E0ECB82-935E-416D-B49C-F7C6A55EC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6386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9FABBCF-1F72-4521-AC64-6D02A7BBBC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BF554F-3E2D-42FA-8D66-2CFC70C90FB5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A7D67B58-4EE7-49AC-93BF-65C5194EECA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C24EA2A-F4D2-4588-8D63-93512EC8A3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701169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FD84925-4FE1-472E-8509-1C4D354E55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AD623C-1778-4B37-985A-AF4BC5685BEA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C2F63BC7-B95C-49A6-B84C-757C7320B1C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B39DF48-1525-4FAA-9ACA-3C1B5BE52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234158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08B323-8958-4F53-9287-F49C311D6F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67742D-A433-4AF9-951E-2CEB67566923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D558366E-5814-46C7-9F4A-7180249CC66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FA3A48AB-4F30-426E-997F-B7CA9CA4DA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973727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6284D45-5678-4664-9FC4-660B8CD2AE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1683D5-1764-454A-BE6E-D4E5CE94CBA8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D7F1A4BD-9CF5-427A-AFEC-648A7BC7B7F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BBF3430-403D-4B0C-A0DB-BF96D40DD2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212878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FAD84E2-2CA5-4E2A-93D7-3F9EDBE029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8B7AB4-1838-43C2-9B66-77782F45E8BD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629C020F-A3C5-4868-B8C1-F1BBF92EAB5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9DEF6DD7-14BE-4CBC-94EB-10510261BF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914413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16ACBD9-8E0E-4AA0-9D9B-C51F71DAB4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CE6CC2-8E9F-42EF-B529-7A973E8B9B54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E23E7915-DAD9-4725-BCA9-C744949AA64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76BB2FC2-3803-4247-A955-CAD0753469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312176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7746792-910D-47C5-BBEF-A90FD67424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5E75E0-D11A-437C-852A-28151938675E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0D31360B-34AE-4449-B06C-81C1CA987EF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6ACC6CEA-5044-4C32-A58B-F3A383C685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088639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35CBCD-444C-4294-BF09-8716D0E17B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703B37-6DA4-4613-9EB6-801600BFF467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5F67E463-8B08-446D-85A6-42B0568030F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4D46B005-D061-4E7D-AAD6-6C564EF50A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959109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ED76D17-077C-4FD6-9DCF-00A1F9DA78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3A4898-FADC-4852-9B22-432261383A61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B159A583-5DD4-4B23-8345-2F4B4AFB466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EC6CFBBE-3D4F-4102-80CC-C17279D6A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226897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49874C0-E0C8-4E57-B615-BD5AB3550D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F0F4EE-F53C-463A-8CE8-EE50A0700E5D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F5A8163F-6207-42CD-9197-5B4D3A38441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FB518557-EA21-4785-8B66-E590C244E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879949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64EE5EC-66AB-491D-9EFE-A8DE27E8D1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B031EF-40BA-48B7-9B8F-D6592EECE5C3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DD6B0D21-CE56-45F8-B35F-D8674A69FC5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E8B5B941-7219-4993-9D60-25943C2C3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82913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7654539-DF64-4DF3-8C24-4549AC4190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C3CDE2-0818-4126-AE25-FB5B342C901C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01CA1D61-27BB-49BA-A943-5D259B6BDC7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92E2AD3-FF90-4647-B6C3-0245D0C0FA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002204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74CC562-04E1-42E1-B818-483CC90E26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F18116-35A1-46AC-A10D-7ACC8B7F9D96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EE411357-B049-4669-8384-4D7444A9568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1B0191B9-8776-4A8E-A862-8D4A4A5934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403823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0D5F75D-DCA1-4FCE-A6B5-B8D81494CF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C4769D-B1D0-498C-86C5-6CF3A11DB5AF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E000AF11-82EC-443E-8B65-8030D34DED0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69417EC8-2B46-48EF-BFC6-7718D5A103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018401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1C65C22-04A6-42F0-B990-74B98CABBF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D49D4C-858C-4504-8640-5A04A5FFDA77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9672AEF3-27AF-434E-846E-9C521ED0DF2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942CA336-9F85-4F72-83BB-314F2DF85B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575916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6B1610B-2962-4778-8651-D7C0EE9021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4A3388-F5A9-45B9-BE61-2C5A0BAB20BD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82DB1694-368F-4CDD-9722-3684533B762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AF080267-2927-4C50-BBF0-450CCA25F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004414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82C4668-3455-4441-86CF-5DA6416F7E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FF9ECB-A486-4E16-9E05-039B6AA4E875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75ED0B1D-31E3-4C9C-BFC3-1AFB7DA2BCF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F366DDF1-6135-4E56-9724-B5F60161C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49883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812E76D-1F50-4D88-A2BE-9541D64816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161936-DF72-4DD3-B539-AF68BC46666B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DE9FDA86-CAFB-4C5A-8EB8-59D26E1E59E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4F878D54-A935-438A-A7EC-878077FF7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075831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C5EB27E-AA32-4A6A-A042-8569B51CBA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C51F32-B133-45F7-B830-A1FA28C09D6A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7DC55562-B7AB-449D-A901-7A30E8E21CA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697396ED-8A2E-44F4-8798-800F05B11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434849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81347C7-92B0-40E0-995B-E8C8A979A5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A21443-22AC-497A-A217-F91B382EF17B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3CBEAC4D-EC4B-483F-B7FA-496983394C3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195194F3-D24C-4D37-BC00-D5D813F8E2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310884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0B49BC7-433B-41A7-A454-044E0F7CD2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F452CC-3DD1-4DB5-ADA3-AAF14B5EF146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7573CFFB-65DD-4478-A7FB-ECCCC526391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750ED04D-6E21-423F-8F6F-B2A6F9799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674572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259B8DF-50C7-4600-8079-976D156538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6EC4FD-7CF5-4E95-80C6-56E5395F2C14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576EF4D1-D51B-4DAC-B764-DE798178734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26BA24AC-E9F1-41D2-8440-14202BF67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72644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ED3BEB7-51BC-455F-849D-9A1FDDB19A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5C1488-308E-4ECA-AA26-F31A600DFE39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240CD911-CD8B-4358-839C-EEBD5A37195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A351B8E-FD37-4731-8A14-8B126489A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286994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E6E4F0-CDF8-4944-996B-6F4FB380A5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548193-43E5-42A1-A716-309C412DFC8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492486C6-C3F1-4893-A0CB-4418165686C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B6B19E39-83FD-47DE-AB35-8D9327B21B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52450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731C5A1-D9E7-4222-83EE-E8EA38E960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9C2E83-82A7-4F6E-B692-F674120E5479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B773587D-0184-46E9-B387-412080488E6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45B960BC-3C95-4B50-B2FB-E28A618C3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776188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https://en.wikipedia.org/wiki/Breadth-first_search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3E34-1F44-4C2F-8A94-6CEA7AAAF724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5099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http://www.cplusplus.com/reference/queue/queue/?kw=queue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3E34-1F44-4C2F-8A94-6CEA7AAAF724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3718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http://www.cplusplus.com/reference/queue/queue/?kw=queue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3E34-1F44-4C2F-8A94-6CEA7AAAF724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8906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https://en.wikipedia.org/wiki/Breadth-first_search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3E34-1F44-4C2F-8A94-6CEA7AAAF724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8418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https://en.wikipedia.org/wiki/Breadth-first_search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3E34-1F44-4C2F-8A94-6CEA7AAAF724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360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https://en.wikipedia.org/wiki/Breadth-first_search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3E34-1F44-4C2F-8A94-6CEA7AAAF724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364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45ED37A-7254-43ED-874A-2EDA8C782F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886E64-7EC0-414E-A2B8-2C6C8F810B3F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1FF5727E-7B7A-4DF5-89DF-A423BF1BC49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5E758E0-BB0E-4CE6-92E9-6F01C4B568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02045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BD5B80E-2F6B-4EEE-BF9E-210B592FA1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62B8F0-8EED-4AB3-B41B-4AF5CF036B8A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BD2C99EE-58A4-4F21-9A7D-A90EC0769C4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5E29CA1-E5CB-429A-ADE9-6FFEB202B0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0793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4BDE4B4-45D7-49CA-8022-3A2257A456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ADF212-344B-40D9-BDCF-A9FBF52E54A8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229A6C92-AF45-4815-9C6B-4A79B1B9938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1CF6628-1393-4B74-90AA-4AE42658B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50915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0C32F80-7C32-448C-BB02-51DB8A0CEF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439AE9-9E1A-4022-BAB0-6D85A4E3217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F099637A-B451-467B-B63A-B8375DFCB6F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8050D16-0D52-4885-A826-8AB2BA40A6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8386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5777-06BF-4478-AE90-960D398F5BD8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11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2CA7-5579-4CD9-8C2E-E9258F936103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4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7B92-EA19-4DF7-AB7C-8C1A3DD6F1A0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140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Line 2">
            <a:extLst>
              <a:ext uri="{FF2B5EF4-FFF2-40B4-BE49-F238E27FC236}">
                <a16:creationId xmlns:a16="http://schemas.microsoft.com/office/drawing/2014/main" id="{3E05F115-5B96-4441-8B53-8640F6EC7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" y="1708150"/>
            <a:ext cx="12196233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C0C8D029-1659-4B5E-9A2C-A86EB7407A2B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12192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107524" name="Text Box 4">
            <a:extLst>
              <a:ext uri="{FF2B5EF4-FFF2-40B4-BE49-F238E27FC236}">
                <a16:creationId xmlns:a16="http://schemas.microsoft.com/office/drawing/2014/main" id="{B0950B01-1813-4772-92DC-768C12F43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6"/>
            <a:ext cx="12192000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000">
                <a:ea typeface="굴림" panose="020B0600000101010101" pitchFamily="50" charset="-127"/>
              </a:rPr>
              <a:t>Robert Sedgewick and Kevin Wayne   •   Copyright © 2005   •   http://www.Princeton.EDU/~cos226</a:t>
            </a:r>
          </a:p>
        </p:txBody>
      </p:sp>
      <p:sp>
        <p:nvSpPr>
          <p:cNvPr id="107525" name="Rectangle 5">
            <a:extLst>
              <a:ext uri="{FF2B5EF4-FFF2-40B4-BE49-F238E27FC236}">
                <a16:creationId xmlns:a16="http://schemas.microsoft.com/office/drawing/2014/main" id="{0AB40240-328F-47FD-9ECC-C8989B7AE953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27717" y="2671764"/>
            <a:ext cx="95504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ko-KR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12933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9C061-C0AC-4C34-A28C-0E16CDC1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3EBA-22BB-4852-9521-9B41B12C3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CC1F99-1F9E-4DCF-B43A-E3EC53D7DD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148063-A73E-4BDD-B02F-AFB6BDE57C83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84783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216FB-43FC-489D-903E-DBAEABEA5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3603BE-F619-4551-AFBE-42325F530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A39281-7E59-4374-BC30-C2903F051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D0233A-0711-48D5-A9C9-035DC7DA4C34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666618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4987C-938B-48E9-B744-938E1CCB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89335E-D6B0-4758-9A62-5ADBB690E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30800" cy="5410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0C70C8-C9CD-4625-8E5A-C3E330914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46800" y="914400"/>
            <a:ext cx="5130800" cy="5410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577047-AA35-47F1-BF7C-33B8123277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BF9E4B-8A20-4393-9B8B-75C92AC78773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289300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2AF6E-C96E-4E5B-8F1B-8921223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E891AC-6509-426C-81E5-B5E549F4C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676E64-C740-429D-AF01-2533B303E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3C0FA5-0DC4-4E00-AAD3-7CE597F3E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00399-0C1B-457E-946A-7280A5257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F2F9E6-07D0-404D-8B96-783D85EC6D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9D8A3A-52DF-4C5D-B189-297CB464200B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9856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2AC7F-AEB8-4320-A353-5DA323A1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FD7DE4-2595-4A64-9EB0-544459E86C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9EA246-102A-47F9-B992-1A7F0F13D5CA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664385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37D7560-1089-4040-9599-3625A075D6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B1B8A0-8366-4CC5-926B-7EFC23375F91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801785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A8153-25E3-4642-A38F-963B0A7A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40885-7FCD-4584-9612-EAD7DFC9E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51B8A7-0BD6-4AF6-A554-2838E1DB2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B3D2F7-BC1B-4137-8381-8DC80C1FE2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F766BF-86C5-4731-BD91-D0CA2AA54349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163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F896-1D42-4381-920B-EB17304C9F19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01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D7723-F141-4415-BF98-5FB11303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51EE14-ADF7-40C0-AB06-51B567687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7BF5E8-8808-458D-886A-CE95AE1EA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5B1FBD-E2A5-4FF9-908F-4977BB4EDF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37CA24-9DF9-41B2-BEE6-433795EA3A76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9653301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5AC4F-DC99-42A4-9A17-1000E303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89D5EC-052C-4F56-8F19-D3941C796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60D423-92C3-44A4-8B54-2B77F3345F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FCF692-27D6-4A70-8F9A-08F3F76A740A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098108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912DCB-00D2-4DCF-ACDD-17C7D1BF1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52400"/>
            <a:ext cx="3048000" cy="6172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C7C1D3-FCA9-48CB-8406-341B405D2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8940800" cy="6172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215238-BFD4-45AF-8A27-19BD837F41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18B8BB-3825-475F-BD00-10E2A47C1D4A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0173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4385-34DD-4FA9-B6AB-55DD02B04F03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99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099-9B82-4125-9B5A-4009974644D2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39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C132-618B-4195-891E-A0A128482DDF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2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B6B5-2B28-4C34-85BE-DC6EFFB59C2A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9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D773-4E1C-404D-B5B8-9387AD4F3E31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DE0C-0FE7-4FBB-AF85-36F16E2CEEA0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7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1CE6-CB97-4D01-BC06-D29158D888DD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41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F4330-5A52-4ED8-BABA-B1AFE645BCFF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59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alphaModFix amt="1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2DEA611-68B9-4924-81CF-AC14ACD72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E1BAEF16-B70E-465C-B641-DB5F02B65F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464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6500" name="Rectangle 4">
            <a:extLst>
              <a:ext uri="{FF2B5EF4-FFF2-40B4-BE49-F238E27FC236}">
                <a16:creationId xmlns:a16="http://schemas.microsoft.com/office/drawing/2014/main" id="{E14A76FF-3EAD-4A64-ACA7-DF6ACE6268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629400"/>
            <a:ext cx="2540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>
                <a:ea typeface="굴림" panose="020B0600000101010101" pitchFamily="50" charset="-127"/>
              </a:defRPr>
            </a:lvl1pPr>
          </a:lstStyle>
          <a:p>
            <a:fld id="{06F3E217-158B-4B65-A22D-CC120F4374E2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916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-110" charset="2"/>
        <a:defRPr kumimoji="1" kern="1200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-110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!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7576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acmicpc.net/problem/1726" TargetMode="External"/><Relationship Id="rId4" Type="http://schemas.openxmlformats.org/officeDocument/2006/relationships/hyperlink" Target="https://www.acmicpc.net/problem/264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8794" y="2143910"/>
            <a:ext cx="821537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ko-KR" sz="5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BFS </a:t>
            </a:r>
          </a:p>
          <a:p>
            <a:pPr lvl="0"/>
            <a:r>
              <a:rPr lang="en-US" altLang="ko-KR" sz="5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Breadth-First Search)</a:t>
            </a:r>
            <a:endParaRPr lang="ko-KR" altLang="en-US" sz="5400" dirty="0">
              <a:ln w="12700">
                <a:solidFill>
                  <a:schemeClr val="bg1"/>
                </a:solidFill>
              </a:ln>
              <a:solidFill>
                <a:srgbClr val="2F2D2D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08794" y="1715282"/>
            <a:ext cx="5070388" cy="1588"/>
          </a:xfrm>
          <a:prstGeom prst="line">
            <a:avLst/>
          </a:prstGeom>
          <a:ln w="22225">
            <a:solidFill>
              <a:srgbClr val="422C1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808794" y="4356900"/>
            <a:ext cx="6643734" cy="1588"/>
          </a:xfrm>
          <a:prstGeom prst="line">
            <a:avLst/>
          </a:prstGeom>
          <a:ln w="22225">
            <a:solidFill>
              <a:srgbClr val="422C1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89527" y="5229994"/>
            <a:ext cx="21622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</a:t>
            </a:r>
            <a:endParaRPr lang="en-US" altLang="ko-KR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 날짜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5665CA-200D-44EA-B8FC-94847B1038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41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8D3BCBB-5D01-4A61-A4A3-1EC18B4633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BFCDD3C0-A5EF-4CA7-8165-1E1A4E63E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B 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D659A320-1E3A-481F-8880-3517B4893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08ECBA7A-887E-4349-B719-26D319BB4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visit neighbors of A</a:t>
            </a:r>
          </a:p>
        </p:txBody>
      </p:sp>
      <p:sp>
        <p:nvSpPr>
          <p:cNvPr id="16390" name="Oval 6">
            <a:extLst>
              <a:ext uri="{FF2B5EF4-FFF2-40B4-BE49-F238E27FC236}">
                <a16:creationId xmlns:a16="http://schemas.microsoft.com/office/drawing/2014/main" id="{3BF9970B-A574-498D-AFC0-68716CCD5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6391" name="Oval 7">
            <a:extLst>
              <a:ext uri="{FF2B5EF4-FFF2-40B4-BE49-F238E27FC236}">
                <a16:creationId xmlns:a16="http://schemas.microsoft.com/office/drawing/2014/main" id="{EBE8DEC7-AB86-4F8C-9039-A1BABB6A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16392" name="Oval 8">
            <a:extLst>
              <a:ext uri="{FF2B5EF4-FFF2-40B4-BE49-F238E27FC236}">
                <a16:creationId xmlns:a16="http://schemas.microsoft.com/office/drawing/2014/main" id="{4E7E95E9-5747-45A6-8AEA-9B83EAC71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16393" name="Oval 9">
            <a:extLst>
              <a:ext uri="{FF2B5EF4-FFF2-40B4-BE49-F238E27FC236}">
                <a16:creationId xmlns:a16="http://schemas.microsoft.com/office/drawing/2014/main" id="{94C911BB-45A4-4164-87B3-59060CB4F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16394" name="AutoShape 10">
            <a:extLst>
              <a:ext uri="{FF2B5EF4-FFF2-40B4-BE49-F238E27FC236}">
                <a16:creationId xmlns:a16="http://schemas.microsoft.com/office/drawing/2014/main" id="{D03060B9-93BB-4405-BBB5-36CF03C8FDCF}"/>
              </a:ext>
            </a:extLst>
          </p:cNvPr>
          <p:cNvCxnSpPr>
            <a:cxnSpLocks noChangeShapeType="1"/>
            <a:stCxn id="16390" idx="4"/>
            <a:endCxn id="16392" idx="0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5" name="AutoShape 11">
            <a:extLst>
              <a:ext uri="{FF2B5EF4-FFF2-40B4-BE49-F238E27FC236}">
                <a16:creationId xmlns:a16="http://schemas.microsoft.com/office/drawing/2014/main" id="{796A8C9E-C675-4716-BEF4-AA92BC9E0E99}"/>
              </a:ext>
            </a:extLst>
          </p:cNvPr>
          <p:cNvCxnSpPr>
            <a:cxnSpLocks noChangeShapeType="1"/>
            <a:stCxn id="16391" idx="0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6" name="AutoShape 12">
            <a:extLst>
              <a:ext uri="{FF2B5EF4-FFF2-40B4-BE49-F238E27FC236}">
                <a16:creationId xmlns:a16="http://schemas.microsoft.com/office/drawing/2014/main" id="{01A7CB38-6493-43CA-8EAA-1EDA03E97C99}"/>
              </a:ext>
            </a:extLst>
          </p:cNvPr>
          <p:cNvCxnSpPr>
            <a:cxnSpLocks noChangeShapeType="1"/>
            <a:stCxn id="16393" idx="6"/>
            <a:endCxn id="16391" idx="2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7" name="AutoShape 13">
            <a:extLst>
              <a:ext uri="{FF2B5EF4-FFF2-40B4-BE49-F238E27FC236}">
                <a16:creationId xmlns:a16="http://schemas.microsoft.com/office/drawing/2014/main" id="{4E48D57A-00AD-495C-9AF0-2E0DC500816C}"/>
              </a:ext>
            </a:extLst>
          </p:cNvPr>
          <p:cNvCxnSpPr>
            <a:cxnSpLocks noChangeShapeType="1"/>
            <a:stCxn id="16392" idx="7"/>
            <a:endCxn id="16393" idx="3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8" name="AutoShape 14">
            <a:extLst>
              <a:ext uri="{FF2B5EF4-FFF2-40B4-BE49-F238E27FC236}">
                <a16:creationId xmlns:a16="http://schemas.microsoft.com/office/drawing/2014/main" id="{5C3319F6-A4C9-4D1E-BA7B-CD5BF900554B}"/>
              </a:ext>
            </a:extLst>
          </p:cNvPr>
          <p:cNvCxnSpPr>
            <a:cxnSpLocks noChangeShapeType="1"/>
            <a:stCxn id="16390" idx="6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9" name="AutoShape 15">
            <a:extLst>
              <a:ext uri="{FF2B5EF4-FFF2-40B4-BE49-F238E27FC236}">
                <a16:creationId xmlns:a16="http://schemas.microsoft.com/office/drawing/2014/main" id="{815F4934-262C-4E7E-8F8C-D72CE53F6E85}"/>
              </a:ext>
            </a:extLst>
          </p:cNvPr>
          <p:cNvCxnSpPr>
            <a:cxnSpLocks noChangeShapeType="1"/>
            <a:stCxn id="16392" idx="5"/>
            <a:endCxn id="16391" idx="3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00" name="Oval 16">
            <a:extLst>
              <a:ext uri="{FF2B5EF4-FFF2-40B4-BE49-F238E27FC236}">
                <a16:creationId xmlns:a16="http://schemas.microsoft.com/office/drawing/2014/main" id="{6B85018B-81D7-489A-ADC0-C4DDDB591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16401" name="Oval 17">
            <a:extLst>
              <a:ext uri="{FF2B5EF4-FFF2-40B4-BE49-F238E27FC236}">
                <a16:creationId xmlns:a16="http://schemas.microsoft.com/office/drawing/2014/main" id="{E597D240-ACD1-4DC9-A527-2AC51FCA4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16402" name="Oval 18">
            <a:extLst>
              <a:ext uri="{FF2B5EF4-FFF2-40B4-BE49-F238E27FC236}">
                <a16:creationId xmlns:a16="http://schemas.microsoft.com/office/drawing/2014/main" id="{7C423DE0-1E0C-4C58-8466-1F6656B77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16403" name="Oval 19">
            <a:extLst>
              <a:ext uri="{FF2B5EF4-FFF2-40B4-BE49-F238E27FC236}">
                <a16:creationId xmlns:a16="http://schemas.microsoft.com/office/drawing/2014/main" id="{9059B1BF-022E-4EE4-8AD7-92E5A2335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16404" name="AutoShape 20">
            <a:extLst>
              <a:ext uri="{FF2B5EF4-FFF2-40B4-BE49-F238E27FC236}">
                <a16:creationId xmlns:a16="http://schemas.microsoft.com/office/drawing/2014/main" id="{B61033ED-61EB-48BF-9877-BB7F78141BA0}"/>
              </a:ext>
            </a:extLst>
          </p:cNvPr>
          <p:cNvCxnSpPr>
            <a:cxnSpLocks noChangeShapeType="1"/>
            <a:stCxn id="16402" idx="5"/>
            <a:endCxn id="16400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5" name="AutoShape 21">
            <a:extLst>
              <a:ext uri="{FF2B5EF4-FFF2-40B4-BE49-F238E27FC236}">
                <a16:creationId xmlns:a16="http://schemas.microsoft.com/office/drawing/2014/main" id="{DF6A070D-22F3-4C8B-84B2-D91B8B944B98}"/>
              </a:ext>
            </a:extLst>
          </p:cNvPr>
          <p:cNvCxnSpPr>
            <a:cxnSpLocks noChangeShapeType="1"/>
            <a:stCxn id="16403" idx="6"/>
            <a:endCxn id="16400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6" name="AutoShape 22">
            <a:extLst>
              <a:ext uri="{FF2B5EF4-FFF2-40B4-BE49-F238E27FC236}">
                <a16:creationId xmlns:a16="http://schemas.microsoft.com/office/drawing/2014/main" id="{55EBABB3-B7A5-4A58-8FF4-8C9BBA2A523E}"/>
              </a:ext>
            </a:extLst>
          </p:cNvPr>
          <p:cNvCxnSpPr>
            <a:cxnSpLocks noChangeShapeType="1"/>
            <a:stCxn id="16402" idx="4"/>
            <a:endCxn id="16403" idx="0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7" name="AutoShape 23">
            <a:extLst>
              <a:ext uri="{FF2B5EF4-FFF2-40B4-BE49-F238E27FC236}">
                <a16:creationId xmlns:a16="http://schemas.microsoft.com/office/drawing/2014/main" id="{0061FA1D-995B-4495-A483-41071624C869}"/>
              </a:ext>
            </a:extLst>
          </p:cNvPr>
          <p:cNvCxnSpPr>
            <a:cxnSpLocks noChangeShapeType="1"/>
            <a:stCxn id="16402" idx="6"/>
            <a:endCxn id="16401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8" name="AutoShape 24">
            <a:extLst>
              <a:ext uri="{FF2B5EF4-FFF2-40B4-BE49-F238E27FC236}">
                <a16:creationId xmlns:a16="http://schemas.microsoft.com/office/drawing/2014/main" id="{521CD648-D95F-4F14-B71D-955005A1E4A4}"/>
              </a:ext>
            </a:extLst>
          </p:cNvPr>
          <p:cNvCxnSpPr>
            <a:cxnSpLocks noChangeShapeType="1"/>
            <a:stCxn id="16391" idx="6"/>
            <a:endCxn id="16403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9" name="AutoShape 25">
            <a:extLst>
              <a:ext uri="{FF2B5EF4-FFF2-40B4-BE49-F238E27FC236}">
                <a16:creationId xmlns:a16="http://schemas.microsoft.com/office/drawing/2014/main" id="{617C8760-7B18-4A26-A6D5-89F97C27EB12}"/>
              </a:ext>
            </a:extLst>
          </p:cNvPr>
          <p:cNvCxnSpPr>
            <a:cxnSpLocks noChangeShapeType="1"/>
            <a:stCxn id="16390" idx="4"/>
            <a:endCxn id="16392" idx="0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0" name="Text Box 26">
            <a:extLst>
              <a:ext uri="{FF2B5EF4-FFF2-40B4-BE49-F238E27FC236}">
                <a16:creationId xmlns:a16="http://schemas.microsoft.com/office/drawing/2014/main" id="{131A128A-144A-4B8F-8B62-FDEEF0CEE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16411" name="Oval 27">
            <a:extLst>
              <a:ext uri="{FF2B5EF4-FFF2-40B4-BE49-F238E27FC236}">
                <a16:creationId xmlns:a16="http://schemas.microsoft.com/office/drawing/2014/main" id="{D05A1359-1C68-4755-B2B6-19645E28B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16412" name="Text Box 28">
            <a:extLst>
              <a:ext uri="{FF2B5EF4-FFF2-40B4-BE49-F238E27FC236}">
                <a16:creationId xmlns:a16="http://schemas.microsoft.com/office/drawing/2014/main" id="{96BA3E77-8ADA-4C0B-AF9F-85BD0E098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cxnSp>
        <p:nvCxnSpPr>
          <p:cNvPr id="16413" name="AutoShape 29">
            <a:extLst>
              <a:ext uri="{FF2B5EF4-FFF2-40B4-BE49-F238E27FC236}">
                <a16:creationId xmlns:a16="http://schemas.microsoft.com/office/drawing/2014/main" id="{538A8AA2-AD31-4CE3-889B-8BA930E1F72D}"/>
              </a:ext>
            </a:extLst>
          </p:cNvPr>
          <p:cNvCxnSpPr>
            <a:cxnSpLocks noChangeShapeType="1"/>
            <a:stCxn id="16390" idx="6"/>
            <a:endCxn id="16411" idx="2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4" name="Text Box 30">
            <a:extLst>
              <a:ext uri="{FF2B5EF4-FFF2-40B4-BE49-F238E27FC236}">
                <a16:creationId xmlns:a16="http://schemas.microsoft.com/office/drawing/2014/main" id="{AA8F9E90-A85D-43EB-814A-D4BE5DB22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1BE6BCD-8426-4423-ABA3-4D8879774FEE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368501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4A4D155-0FF4-4BFA-8141-7568BCB4F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4B2A0D4D-A9A0-4C78-805B-8A34EE3C6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B I 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F50559E4-F977-4E6D-B0E3-5B9F6D838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CBD75C0B-42CB-4180-B06B-073E2BDC9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 discovered </a:t>
            </a:r>
          </a:p>
        </p:txBody>
      </p:sp>
      <p:sp>
        <p:nvSpPr>
          <p:cNvPr id="18438" name="Oval 6">
            <a:extLst>
              <a:ext uri="{FF2B5EF4-FFF2-40B4-BE49-F238E27FC236}">
                <a16:creationId xmlns:a16="http://schemas.microsoft.com/office/drawing/2014/main" id="{6A543667-9AC8-4681-AE03-2C6B874C0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8439" name="Oval 7">
            <a:extLst>
              <a:ext uri="{FF2B5EF4-FFF2-40B4-BE49-F238E27FC236}">
                <a16:creationId xmlns:a16="http://schemas.microsoft.com/office/drawing/2014/main" id="{989C89CB-BD59-4DDC-BAE5-8C2C683F2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18440" name="Oval 8">
            <a:extLst>
              <a:ext uri="{FF2B5EF4-FFF2-40B4-BE49-F238E27FC236}">
                <a16:creationId xmlns:a16="http://schemas.microsoft.com/office/drawing/2014/main" id="{E66A3783-9A98-47D6-9E4F-9A88295CF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18441" name="Oval 9">
            <a:extLst>
              <a:ext uri="{FF2B5EF4-FFF2-40B4-BE49-F238E27FC236}">
                <a16:creationId xmlns:a16="http://schemas.microsoft.com/office/drawing/2014/main" id="{1230BAD2-4524-4E05-A38B-B34EA92B6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18442" name="AutoShape 10">
            <a:extLst>
              <a:ext uri="{FF2B5EF4-FFF2-40B4-BE49-F238E27FC236}">
                <a16:creationId xmlns:a16="http://schemas.microsoft.com/office/drawing/2014/main" id="{9C27A779-BAD8-48D3-9138-9FFA28E00F40}"/>
              </a:ext>
            </a:extLst>
          </p:cNvPr>
          <p:cNvCxnSpPr>
            <a:cxnSpLocks noChangeShapeType="1"/>
            <a:stCxn id="18438" idx="4"/>
            <a:endCxn id="18440" idx="0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43" name="AutoShape 11">
            <a:extLst>
              <a:ext uri="{FF2B5EF4-FFF2-40B4-BE49-F238E27FC236}">
                <a16:creationId xmlns:a16="http://schemas.microsoft.com/office/drawing/2014/main" id="{5B4EB2DC-A3CD-4AE8-BAD6-AE011FDCB741}"/>
              </a:ext>
            </a:extLst>
          </p:cNvPr>
          <p:cNvCxnSpPr>
            <a:cxnSpLocks noChangeShapeType="1"/>
            <a:stCxn id="18439" idx="0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44" name="AutoShape 12">
            <a:extLst>
              <a:ext uri="{FF2B5EF4-FFF2-40B4-BE49-F238E27FC236}">
                <a16:creationId xmlns:a16="http://schemas.microsoft.com/office/drawing/2014/main" id="{38230663-96BA-4019-A59B-E75837152BC6}"/>
              </a:ext>
            </a:extLst>
          </p:cNvPr>
          <p:cNvCxnSpPr>
            <a:cxnSpLocks noChangeShapeType="1"/>
            <a:stCxn id="18441" idx="6"/>
            <a:endCxn id="18439" idx="2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45" name="AutoShape 13">
            <a:extLst>
              <a:ext uri="{FF2B5EF4-FFF2-40B4-BE49-F238E27FC236}">
                <a16:creationId xmlns:a16="http://schemas.microsoft.com/office/drawing/2014/main" id="{579DD749-261F-4895-B322-94410ED83F6A}"/>
              </a:ext>
            </a:extLst>
          </p:cNvPr>
          <p:cNvCxnSpPr>
            <a:cxnSpLocks noChangeShapeType="1"/>
            <a:stCxn id="18440" idx="7"/>
            <a:endCxn id="18441" idx="3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46" name="AutoShape 14">
            <a:extLst>
              <a:ext uri="{FF2B5EF4-FFF2-40B4-BE49-F238E27FC236}">
                <a16:creationId xmlns:a16="http://schemas.microsoft.com/office/drawing/2014/main" id="{12C973EB-8D28-4AD0-907A-8872B4C42A88}"/>
              </a:ext>
            </a:extLst>
          </p:cNvPr>
          <p:cNvCxnSpPr>
            <a:cxnSpLocks noChangeShapeType="1"/>
            <a:stCxn id="18438" idx="6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47" name="AutoShape 15">
            <a:extLst>
              <a:ext uri="{FF2B5EF4-FFF2-40B4-BE49-F238E27FC236}">
                <a16:creationId xmlns:a16="http://schemas.microsoft.com/office/drawing/2014/main" id="{DD4C06A1-78EF-49B5-A5B7-A3A48885FE10}"/>
              </a:ext>
            </a:extLst>
          </p:cNvPr>
          <p:cNvCxnSpPr>
            <a:cxnSpLocks noChangeShapeType="1"/>
            <a:stCxn id="18440" idx="5"/>
            <a:endCxn id="18439" idx="3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48" name="Oval 16">
            <a:extLst>
              <a:ext uri="{FF2B5EF4-FFF2-40B4-BE49-F238E27FC236}">
                <a16:creationId xmlns:a16="http://schemas.microsoft.com/office/drawing/2014/main" id="{06CABECD-246B-4C63-A196-6F0C284C6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18449" name="Oval 17">
            <a:extLst>
              <a:ext uri="{FF2B5EF4-FFF2-40B4-BE49-F238E27FC236}">
                <a16:creationId xmlns:a16="http://schemas.microsoft.com/office/drawing/2014/main" id="{1786C4CC-6CCD-4D45-8634-59F71EC79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18450" name="Oval 18">
            <a:extLst>
              <a:ext uri="{FF2B5EF4-FFF2-40B4-BE49-F238E27FC236}">
                <a16:creationId xmlns:a16="http://schemas.microsoft.com/office/drawing/2014/main" id="{F11CC2DD-FA85-476D-BEE1-C4DDFBC16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18451" name="Oval 19">
            <a:extLst>
              <a:ext uri="{FF2B5EF4-FFF2-40B4-BE49-F238E27FC236}">
                <a16:creationId xmlns:a16="http://schemas.microsoft.com/office/drawing/2014/main" id="{57AC1B28-33D5-4E64-ADA6-6E61D6313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18452" name="AutoShape 20">
            <a:extLst>
              <a:ext uri="{FF2B5EF4-FFF2-40B4-BE49-F238E27FC236}">
                <a16:creationId xmlns:a16="http://schemas.microsoft.com/office/drawing/2014/main" id="{50D203D4-D7F3-471B-9C86-DCB31D246E34}"/>
              </a:ext>
            </a:extLst>
          </p:cNvPr>
          <p:cNvCxnSpPr>
            <a:cxnSpLocks noChangeShapeType="1"/>
            <a:stCxn id="18450" idx="5"/>
            <a:endCxn id="18448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3" name="AutoShape 21">
            <a:extLst>
              <a:ext uri="{FF2B5EF4-FFF2-40B4-BE49-F238E27FC236}">
                <a16:creationId xmlns:a16="http://schemas.microsoft.com/office/drawing/2014/main" id="{5AFA2B8E-361F-42CF-808C-DEF3E317D05A}"/>
              </a:ext>
            </a:extLst>
          </p:cNvPr>
          <p:cNvCxnSpPr>
            <a:cxnSpLocks noChangeShapeType="1"/>
            <a:stCxn id="18451" idx="6"/>
            <a:endCxn id="18448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4" name="AutoShape 22">
            <a:extLst>
              <a:ext uri="{FF2B5EF4-FFF2-40B4-BE49-F238E27FC236}">
                <a16:creationId xmlns:a16="http://schemas.microsoft.com/office/drawing/2014/main" id="{D19823CB-8B28-4D76-8B57-A331FFC30991}"/>
              </a:ext>
            </a:extLst>
          </p:cNvPr>
          <p:cNvCxnSpPr>
            <a:cxnSpLocks noChangeShapeType="1"/>
            <a:stCxn id="18450" idx="4"/>
            <a:endCxn id="18451" idx="0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5" name="AutoShape 23">
            <a:extLst>
              <a:ext uri="{FF2B5EF4-FFF2-40B4-BE49-F238E27FC236}">
                <a16:creationId xmlns:a16="http://schemas.microsoft.com/office/drawing/2014/main" id="{29C4D88B-F908-4288-BF12-FDAB1DA96195}"/>
              </a:ext>
            </a:extLst>
          </p:cNvPr>
          <p:cNvCxnSpPr>
            <a:cxnSpLocks noChangeShapeType="1"/>
            <a:stCxn id="18450" idx="6"/>
            <a:endCxn id="18449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6" name="AutoShape 24">
            <a:extLst>
              <a:ext uri="{FF2B5EF4-FFF2-40B4-BE49-F238E27FC236}">
                <a16:creationId xmlns:a16="http://schemas.microsoft.com/office/drawing/2014/main" id="{27CCABFB-D069-4F50-9F25-52169DE6C16E}"/>
              </a:ext>
            </a:extLst>
          </p:cNvPr>
          <p:cNvCxnSpPr>
            <a:cxnSpLocks noChangeShapeType="1"/>
            <a:stCxn id="18439" idx="6"/>
            <a:endCxn id="18451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57" name="Text Box 25">
            <a:extLst>
              <a:ext uri="{FF2B5EF4-FFF2-40B4-BE49-F238E27FC236}">
                <a16:creationId xmlns:a16="http://schemas.microsoft.com/office/drawing/2014/main" id="{8D2E3383-152E-4223-A584-E0B5251A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18458" name="Oval 26">
            <a:extLst>
              <a:ext uri="{FF2B5EF4-FFF2-40B4-BE49-F238E27FC236}">
                <a16:creationId xmlns:a16="http://schemas.microsoft.com/office/drawing/2014/main" id="{DF6CE415-B26E-4E35-B3EC-233F85030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18459" name="Text Box 27">
            <a:extLst>
              <a:ext uri="{FF2B5EF4-FFF2-40B4-BE49-F238E27FC236}">
                <a16:creationId xmlns:a16="http://schemas.microsoft.com/office/drawing/2014/main" id="{01D3B93D-8B1D-4527-A2D5-4E825B4C7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8460" name="Text Box 28">
            <a:extLst>
              <a:ext uri="{FF2B5EF4-FFF2-40B4-BE49-F238E27FC236}">
                <a16:creationId xmlns:a16="http://schemas.microsoft.com/office/drawing/2014/main" id="{33B305F9-3255-4C9E-B1D1-84586AEF3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cxnSp>
        <p:nvCxnSpPr>
          <p:cNvPr id="18461" name="AutoShape 29">
            <a:extLst>
              <a:ext uri="{FF2B5EF4-FFF2-40B4-BE49-F238E27FC236}">
                <a16:creationId xmlns:a16="http://schemas.microsoft.com/office/drawing/2014/main" id="{0B84DEE5-0CB8-4F97-81CA-F708BF0C59D4}"/>
              </a:ext>
            </a:extLst>
          </p:cNvPr>
          <p:cNvCxnSpPr>
            <a:cxnSpLocks noChangeShapeType="1"/>
            <a:stCxn id="18438" idx="6"/>
            <a:endCxn id="18458" idx="2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62" name="AutoShape 30">
            <a:extLst>
              <a:ext uri="{FF2B5EF4-FFF2-40B4-BE49-F238E27FC236}">
                <a16:creationId xmlns:a16="http://schemas.microsoft.com/office/drawing/2014/main" id="{8CFABA55-E2C2-4343-986B-E89D880C0A73}"/>
              </a:ext>
            </a:extLst>
          </p:cNvPr>
          <p:cNvCxnSpPr>
            <a:cxnSpLocks noChangeShapeType="1"/>
            <a:stCxn id="18438" idx="4"/>
            <a:endCxn id="18440" idx="0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63" name="Text Box 31">
            <a:extLst>
              <a:ext uri="{FF2B5EF4-FFF2-40B4-BE49-F238E27FC236}">
                <a16:creationId xmlns:a16="http://schemas.microsoft.com/office/drawing/2014/main" id="{B07EAC53-E954-4549-85DD-1D4D8B0EA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E661D35-4A74-4640-A43A-4523338EB08C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490923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E96B555-685C-483C-B6E5-D988C2F15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C4BA98ED-15A1-4132-BAAF-7A1042765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B I 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3547BC60-7DB9-4C62-B714-2B91924F4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B127542F-A143-441B-B600-7E609DC94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finished with A</a:t>
            </a:r>
          </a:p>
        </p:txBody>
      </p:sp>
      <p:sp>
        <p:nvSpPr>
          <p:cNvPr id="20486" name="Oval 6">
            <a:extLst>
              <a:ext uri="{FF2B5EF4-FFF2-40B4-BE49-F238E27FC236}">
                <a16:creationId xmlns:a16="http://schemas.microsoft.com/office/drawing/2014/main" id="{3BC05097-E4E6-4397-980E-91873EF97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20487" name="Oval 7">
            <a:extLst>
              <a:ext uri="{FF2B5EF4-FFF2-40B4-BE49-F238E27FC236}">
                <a16:creationId xmlns:a16="http://schemas.microsoft.com/office/drawing/2014/main" id="{AE1F8ED1-E36D-40FB-A581-DFD10F260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20488" name="Oval 8">
            <a:extLst>
              <a:ext uri="{FF2B5EF4-FFF2-40B4-BE49-F238E27FC236}">
                <a16:creationId xmlns:a16="http://schemas.microsoft.com/office/drawing/2014/main" id="{132CC446-B3FC-472E-AB2C-EE6FFDEA8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20489" name="Oval 9">
            <a:extLst>
              <a:ext uri="{FF2B5EF4-FFF2-40B4-BE49-F238E27FC236}">
                <a16:creationId xmlns:a16="http://schemas.microsoft.com/office/drawing/2014/main" id="{765CBABB-E89B-4FE9-BBCB-FBEAF4D1E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20490" name="AutoShape 10">
            <a:extLst>
              <a:ext uri="{FF2B5EF4-FFF2-40B4-BE49-F238E27FC236}">
                <a16:creationId xmlns:a16="http://schemas.microsoft.com/office/drawing/2014/main" id="{E9970B53-C65E-430F-8D8E-A0B873DB767A}"/>
              </a:ext>
            </a:extLst>
          </p:cNvPr>
          <p:cNvCxnSpPr>
            <a:cxnSpLocks noChangeShapeType="1"/>
            <a:stCxn id="20486" idx="4"/>
            <a:endCxn id="20488" idx="0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91" name="AutoShape 11">
            <a:extLst>
              <a:ext uri="{FF2B5EF4-FFF2-40B4-BE49-F238E27FC236}">
                <a16:creationId xmlns:a16="http://schemas.microsoft.com/office/drawing/2014/main" id="{45781377-AC88-4091-B381-02DE6B0E3B2C}"/>
              </a:ext>
            </a:extLst>
          </p:cNvPr>
          <p:cNvCxnSpPr>
            <a:cxnSpLocks noChangeShapeType="1"/>
            <a:stCxn id="20487" idx="0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92" name="AutoShape 12">
            <a:extLst>
              <a:ext uri="{FF2B5EF4-FFF2-40B4-BE49-F238E27FC236}">
                <a16:creationId xmlns:a16="http://schemas.microsoft.com/office/drawing/2014/main" id="{D2C94DA8-12BF-4D6A-A77C-DDFA39A058D4}"/>
              </a:ext>
            </a:extLst>
          </p:cNvPr>
          <p:cNvCxnSpPr>
            <a:cxnSpLocks noChangeShapeType="1"/>
            <a:stCxn id="20489" idx="6"/>
            <a:endCxn id="20487" idx="2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93" name="AutoShape 13">
            <a:extLst>
              <a:ext uri="{FF2B5EF4-FFF2-40B4-BE49-F238E27FC236}">
                <a16:creationId xmlns:a16="http://schemas.microsoft.com/office/drawing/2014/main" id="{50E4E7F0-4389-4164-A1BF-5162F304F9CD}"/>
              </a:ext>
            </a:extLst>
          </p:cNvPr>
          <p:cNvCxnSpPr>
            <a:cxnSpLocks noChangeShapeType="1"/>
            <a:stCxn id="20488" idx="7"/>
            <a:endCxn id="20489" idx="3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94" name="AutoShape 14">
            <a:extLst>
              <a:ext uri="{FF2B5EF4-FFF2-40B4-BE49-F238E27FC236}">
                <a16:creationId xmlns:a16="http://schemas.microsoft.com/office/drawing/2014/main" id="{917CC90C-D12A-414A-899D-C1CE9621D1B4}"/>
              </a:ext>
            </a:extLst>
          </p:cNvPr>
          <p:cNvCxnSpPr>
            <a:cxnSpLocks noChangeShapeType="1"/>
            <a:stCxn id="20486" idx="6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95" name="AutoShape 15">
            <a:extLst>
              <a:ext uri="{FF2B5EF4-FFF2-40B4-BE49-F238E27FC236}">
                <a16:creationId xmlns:a16="http://schemas.microsoft.com/office/drawing/2014/main" id="{0F1EC610-D7F9-4ADA-9362-041FD275E302}"/>
              </a:ext>
            </a:extLst>
          </p:cNvPr>
          <p:cNvCxnSpPr>
            <a:cxnSpLocks noChangeShapeType="1"/>
            <a:stCxn id="20488" idx="5"/>
            <a:endCxn id="20487" idx="3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496" name="Oval 16">
            <a:extLst>
              <a:ext uri="{FF2B5EF4-FFF2-40B4-BE49-F238E27FC236}">
                <a16:creationId xmlns:a16="http://schemas.microsoft.com/office/drawing/2014/main" id="{53D7DB9B-4D0C-4CAC-B469-A534B7C01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0497" name="Oval 17">
            <a:extLst>
              <a:ext uri="{FF2B5EF4-FFF2-40B4-BE49-F238E27FC236}">
                <a16:creationId xmlns:a16="http://schemas.microsoft.com/office/drawing/2014/main" id="{A51542F5-E497-4445-9FEF-1F5CD871E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20498" name="Oval 18">
            <a:extLst>
              <a:ext uri="{FF2B5EF4-FFF2-40B4-BE49-F238E27FC236}">
                <a16:creationId xmlns:a16="http://schemas.microsoft.com/office/drawing/2014/main" id="{0191219A-B3DB-4293-ADAF-32CE19329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20499" name="Oval 19">
            <a:extLst>
              <a:ext uri="{FF2B5EF4-FFF2-40B4-BE49-F238E27FC236}">
                <a16:creationId xmlns:a16="http://schemas.microsoft.com/office/drawing/2014/main" id="{BBA6153E-AA30-42B8-BA60-696A2E270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20500" name="AutoShape 20">
            <a:extLst>
              <a:ext uri="{FF2B5EF4-FFF2-40B4-BE49-F238E27FC236}">
                <a16:creationId xmlns:a16="http://schemas.microsoft.com/office/drawing/2014/main" id="{6083F340-4431-4F4B-98DB-3892F7C9B811}"/>
              </a:ext>
            </a:extLst>
          </p:cNvPr>
          <p:cNvCxnSpPr>
            <a:cxnSpLocks noChangeShapeType="1"/>
            <a:stCxn id="20498" idx="5"/>
            <a:endCxn id="20496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1" name="AutoShape 21">
            <a:extLst>
              <a:ext uri="{FF2B5EF4-FFF2-40B4-BE49-F238E27FC236}">
                <a16:creationId xmlns:a16="http://schemas.microsoft.com/office/drawing/2014/main" id="{1A33CE85-D08D-4900-92E7-B3CF756CB6E0}"/>
              </a:ext>
            </a:extLst>
          </p:cNvPr>
          <p:cNvCxnSpPr>
            <a:cxnSpLocks noChangeShapeType="1"/>
            <a:stCxn id="20499" idx="6"/>
            <a:endCxn id="20496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2" name="AutoShape 22">
            <a:extLst>
              <a:ext uri="{FF2B5EF4-FFF2-40B4-BE49-F238E27FC236}">
                <a16:creationId xmlns:a16="http://schemas.microsoft.com/office/drawing/2014/main" id="{DC22D4C8-6131-43DC-9F2E-2745AC77A716}"/>
              </a:ext>
            </a:extLst>
          </p:cNvPr>
          <p:cNvCxnSpPr>
            <a:cxnSpLocks noChangeShapeType="1"/>
            <a:stCxn id="20498" idx="4"/>
            <a:endCxn id="20499" idx="0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3" name="AutoShape 23">
            <a:extLst>
              <a:ext uri="{FF2B5EF4-FFF2-40B4-BE49-F238E27FC236}">
                <a16:creationId xmlns:a16="http://schemas.microsoft.com/office/drawing/2014/main" id="{54F3D422-55F8-4971-9C7D-625D41961A58}"/>
              </a:ext>
            </a:extLst>
          </p:cNvPr>
          <p:cNvCxnSpPr>
            <a:cxnSpLocks noChangeShapeType="1"/>
            <a:stCxn id="20498" idx="6"/>
            <a:endCxn id="20497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4" name="AutoShape 24">
            <a:extLst>
              <a:ext uri="{FF2B5EF4-FFF2-40B4-BE49-F238E27FC236}">
                <a16:creationId xmlns:a16="http://schemas.microsoft.com/office/drawing/2014/main" id="{F12211D4-3429-4DEC-8622-E19D295799C2}"/>
              </a:ext>
            </a:extLst>
          </p:cNvPr>
          <p:cNvCxnSpPr>
            <a:cxnSpLocks noChangeShapeType="1"/>
            <a:stCxn id="20487" idx="6"/>
            <a:endCxn id="20499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05" name="Text Box 25">
            <a:extLst>
              <a:ext uri="{FF2B5EF4-FFF2-40B4-BE49-F238E27FC236}">
                <a16:creationId xmlns:a16="http://schemas.microsoft.com/office/drawing/2014/main" id="{54BAF374-E9A0-48C5-BDE9-24047716C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20506" name="Oval 26">
            <a:extLst>
              <a:ext uri="{FF2B5EF4-FFF2-40B4-BE49-F238E27FC236}">
                <a16:creationId xmlns:a16="http://schemas.microsoft.com/office/drawing/2014/main" id="{7F94052D-17D7-4134-85D1-B536B50E1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20507" name="Text Box 27">
            <a:extLst>
              <a:ext uri="{FF2B5EF4-FFF2-40B4-BE49-F238E27FC236}">
                <a16:creationId xmlns:a16="http://schemas.microsoft.com/office/drawing/2014/main" id="{682AC459-8652-4B8B-9123-5CB442D36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20508" name="Text Box 28">
            <a:extLst>
              <a:ext uri="{FF2B5EF4-FFF2-40B4-BE49-F238E27FC236}">
                <a16:creationId xmlns:a16="http://schemas.microsoft.com/office/drawing/2014/main" id="{38B8411E-4D58-4324-B650-4EC91B39F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20509" name="Text Box 29">
            <a:extLst>
              <a:ext uri="{FF2B5EF4-FFF2-40B4-BE49-F238E27FC236}">
                <a16:creationId xmlns:a16="http://schemas.microsoft.com/office/drawing/2014/main" id="{7E62F3F4-3815-431F-864D-5F42F9B40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1B1A0F-FAEF-4F39-AC0E-E61C39885C32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971721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B906963-B906-4CE8-8E5A-4F8ED2BC0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E6DF3D4D-5705-433E-BBD8-FEFF614C6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B I 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7025911A-E2A9-4A49-8A80-6DCAFDE23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sp>
        <p:nvSpPr>
          <p:cNvPr id="22534" name="Oval 6">
            <a:extLst>
              <a:ext uri="{FF2B5EF4-FFF2-40B4-BE49-F238E27FC236}">
                <a16:creationId xmlns:a16="http://schemas.microsoft.com/office/drawing/2014/main" id="{B84A8CA4-5424-4812-A9AD-0F79B9789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22535" name="Oval 7">
            <a:extLst>
              <a:ext uri="{FF2B5EF4-FFF2-40B4-BE49-F238E27FC236}">
                <a16:creationId xmlns:a16="http://schemas.microsoft.com/office/drawing/2014/main" id="{F83E2E7E-DD75-4024-87FE-CC82D653A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22536" name="Oval 8">
            <a:extLst>
              <a:ext uri="{FF2B5EF4-FFF2-40B4-BE49-F238E27FC236}">
                <a16:creationId xmlns:a16="http://schemas.microsoft.com/office/drawing/2014/main" id="{F6978075-8807-4A67-A8A7-01CF1B8FA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22537" name="AutoShape 9">
            <a:extLst>
              <a:ext uri="{FF2B5EF4-FFF2-40B4-BE49-F238E27FC236}">
                <a16:creationId xmlns:a16="http://schemas.microsoft.com/office/drawing/2014/main" id="{EAF51B4F-E171-4CEA-80B8-2DA8505538E7}"/>
              </a:ext>
            </a:extLst>
          </p:cNvPr>
          <p:cNvCxnSpPr>
            <a:cxnSpLocks noChangeShapeType="1"/>
            <a:endCxn id="22535" idx="0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8" name="AutoShape 10">
            <a:extLst>
              <a:ext uri="{FF2B5EF4-FFF2-40B4-BE49-F238E27FC236}">
                <a16:creationId xmlns:a16="http://schemas.microsoft.com/office/drawing/2014/main" id="{55A5200E-2C74-4294-B88D-B2FA4C724A6F}"/>
              </a:ext>
            </a:extLst>
          </p:cNvPr>
          <p:cNvCxnSpPr>
            <a:cxnSpLocks noChangeShapeType="1"/>
            <a:stCxn id="22534" idx="0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9" name="AutoShape 11">
            <a:extLst>
              <a:ext uri="{FF2B5EF4-FFF2-40B4-BE49-F238E27FC236}">
                <a16:creationId xmlns:a16="http://schemas.microsoft.com/office/drawing/2014/main" id="{4F9BDDF3-9A7E-4AB2-8956-1DD5E8F772F2}"/>
              </a:ext>
            </a:extLst>
          </p:cNvPr>
          <p:cNvCxnSpPr>
            <a:cxnSpLocks noChangeShapeType="1"/>
            <a:stCxn id="22536" idx="6"/>
            <a:endCxn id="22534" idx="2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40" name="AutoShape 12">
            <a:extLst>
              <a:ext uri="{FF2B5EF4-FFF2-40B4-BE49-F238E27FC236}">
                <a16:creationId xmlns:a16="http://schemas.microsoft.com/office/drawing/2014/main" id="{92E8F180-4BB9-413F-A100-725FC5330F55}"/>
              </a:ext>
            </a:extLst>
          </p:cNvPr>
          <p:cNvCxnSpPr>
            <a:cxnSpLocks noChangeShapeType="1"/>
            <a:stCxn id="22535" idx="7"/>
            <a:endCxn id="22536" idx="3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41" name="AutoShape 13">
            <a:extLst>
              <a:ext uri="{FF2B5EF4-FFF2-40B4-BE49-F238E27FC236}">
                <a16:creationId xmlns:a16="http://schemas.microsoft.com/office/drawing/2014/main" id="{1E60EC21-3981-432D-AF76-D619E17B824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42" name="AutoShape 14">
            <a:extLst>
              <a:ext uri="{FF2B5EF4-FFF2-40B4-BE49-F238E27FC236}">
                <a16:creationId xmlns:a16="http://schemas.microsoft.com/office/drawing/2014/main" id="{3EA92700-5B8F-4EC5-8EF4-E56A53371821}"/>
              </a:ext>
            </a:extLst>
          </p:cNvPr>
          <p:cNvCxnSpPr>
            <a:cxnSpLocks noChangeShapeType="1"/>
            <a:stCxn id="22535" idx="5"/>
            <a:endCxn id="22534" idx="3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43" name="Oval 15">
            <a:extLst>
              <a:ext uri="{FF2B5EF4-FFF2-40B4-BE49-F238E27FC236}">
                <a16:creationId xmlns:a16="http://schemas.microsoft.com/office/drawing/2014/main" id="{3EB9DFEE-E71F-4CFE-B419-64009FD77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2544" name="Oval 16">
            <a:extLst>
              <a:ext uri="{FF2B5EF4-FFF2-40B4-BE49-F238E27FC236}">
                <a16:creationId xmlns:a16="http://schemas.microsoft.com/office/drawing/2014/main" id="{6AFF625E-A9E3-4242-9096-A36C4469E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22545" name="Oval 17">
            <a:extLst>
              <a:ext uri="{FF2B5EF4-FFF2-40B4-BE49-F238E27FC236}">
                <a16:creationId xmlns:a16="http://schemas.microsoft.com/office/drawing/2014/main" id="{7B8D5790-B6BE-486C-8A19-3A2DE1C7E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22546" name="Oval 18">
            <a:extLst>
              <a:ext uri="{FF2B5EF4-FFF2-40B4-BE49-F238E27FC236}">
                <a16:creationId xmlns:a16="http://schemas.microsoft.com/office/drawing/2014/main" id="{D28540F0-A3C7-44DC-A412-E9B4784B1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22547" name="AutoShape 19">
            <a:extLst>
              <a:ext uri="{FF2B5EF4-FFF2-40B4-BE49-F238E27FC236}">
                <a16:creationId xmlns:a16="http://schemas.microsoft.com/office/drawing/2014/main" id="{112CD99C-DECA-43BF-93C0-A782D8119206}"/>
              </a:ext>
            </a:extLst>
          </p:cNvPr>
          <p:cNvCxnSpPr>
            <a:cxnSpLocks noChangeShapeType="1"/>
            <a:stCxn id="22545" idx="5"/>
            <a:endCxn id="22543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48" name="AutoShape 20">
            <a:extLst>
              <a:ext uri="{FF2B5EF4-FFF2-40B4-BE49-F238E27FC236}">
                <a16:creationId xmlns:a16="http://schemas.microsoft.com/office/drawing/2014/main" id="{AB35F74A-43A6-4222-A7F1-E9563C19BA1B}"/>
              </a:ext>
            </a:extLst>
          </p:cNvPr>
          <p:cNvCxnSpPr>
            <a:cxnSpLocks noChangeShapeType="1"/>
            <a:stCxn id="22546" idx="6"/>
            <a:endCxn id="22543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49" name="AutoShape 21">
            <a:extLst>
              <a:ext uri="{FF2B5EF4-FFF2-40B4-BE49-F238E27FC236}">
                <a16:creationId xmlns:a16="http://schemas.microsoft.com/office/drawing/2014/main" id="{D69990B1-0AED-4718-98F6-C6A38DAD4D9A}"/>
              </a:ext>
            </a:extLst>
          </p:cNvPr>
          <p:cNvCxnSpPr>
            <a:cxnSpLocks noChangeShapeType="1"/>
            <a:stCxn id="22545" idx="4"/>
            <a:endCxn id="22546" idx="0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0" name="AutoShape 22">
            <a:extLst>
              <a:ext uri="{FF2B5EF4-FFF2-40B4-BE49-F238E27FC236}">
                <a16:creationId xmlns:a16="http://schemas.microsoft.com/office/drawing/2014/main" id="{D3C90CD0-F125-4926-BEFD-1D7D6AF145DF}"/>
              </a:ext>
            </a:extLst>
          </p:cNvPr>
          <p:cNvCxnSpPr>
            <a:cxnSpLocks noChangeShapeType="1"/>
            <a:stCxn id="22545" idx="6"/>
            <a:endCxn id="22544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1" name="AutoShape 23">
            <a:extLst>
              <a:ext uri="{FF2B5EF4-FFF2-40B4-BE49-F238E27FC236}">
                <a16:creationId xmlns:a16="http://schemas.microsoft.com/office/drawing/2014/main" id="{DF5BC242-CDAE-4C62-8071-AF62ADF3BDE0}"/>
              </a:ext>
            </a:extLst>
          </p:cNvPr>
          <p:cNvCxnSpPr>
            <a:cxnSpLocks noChangeShapeType="1"/>
            <a:stCxn id="22534" idx="6"/>
            <a:endCxn id="22546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52" name="Text Box 24">
            <a:extLst>
              <a:ext uri="{FF2B5EF4-FFF2-40B4-BE49-F238E27FC236}">
                <a16:creationId xmlns:a16="http://schemas.microsoft.com/office/drawing/2014/main" id="{F950C149-4432-40C4-A9BD-6FFE27A55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22553" name="Oval 25">
            <a:extLst>
              <a:ext uri="{FF2B5EF4-FFF2-40B4-BE49-F238E27FC236}">
                <a16:creationId xmlns:a16="http://schemas.microsoft.com/office/drawing/2014/main" id="{438B03CB-B7F7-48C2-B956-A491A1C30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22554" name="Text Box 26">
            <a:extLst>
              <a:ext uri="{FF2B5EF4-FFF2-40B4-BE49-F238E27FC236}">
                <a16:creationId xmlns:a16="http://schemas.microsoft.com/office/drawing/2014/main" id="{D2D32B85-701F-4560-A7BA-EB481C625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22555" name="Text Box 27">
            <a:extLst>
              <a:ext uri="{FF2B5EF4-FFF2-40B4-BE49-F238E27FC236}">
                <a16:creationId xmlns:a16="http://schemas.microsoft.com/office/drawing/2014/main" id="{00F9AB08-35D6-4CE9-84B6-87AE641C2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22556" name="Text Box 28">
            <a:extLst>
              <a:ext uri="{FF2B5EF4-FFF2-40B4-BE49-F238E27FC236}">
                <a16:creationId xmlns:a16="http://schemas.microsoft.com/office/drawing/2014/main" id="{DBDC9E69-35D8-486F-B8E2-1483CA12D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dequeue next vertex</a:t>
            </a:r>
          </a:p>
        </p:txBody>
      </p:sp>
      <p:sp>
        <p:nvSpPr>
          <p:cNvPr id="22557" name="Text Box 29">
            <a:extLst>
              <a:ext uri="{FF2B5EF4-FFF2-40B4-BE49-F238E27FC236}">
                <a16:creationId xmlns:a16="http://schemas.microsoft.com/office/drawing/2014/main" id="{E9F245B9-608E-419D-A9A0-2AD85AC02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22558" name="Oval 30">
            <a:extLst>
              <a:ext uri="{FF2B5EF4-FFF2-40B4-BE49-F238E27FC236}">
                <a16:creationId xmlns:a16="http://schemas.microsoft.com/office/drawing/2014/main" id="{71F50236-9F9C-4A0F-8902-9005F380F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57541-B89C-4E60-A560-5BB70E30D208}"/>
              </a:ext>
            </a:extLst>
          </p:cNvPr>
          <p:cNvSpPr txBox="1"/>
          <p:nvPr/>
        </p:nvSpPr>
        <p:spPr>
          <a:xfrm>
            <a:off x="1263651" y="5838826"/>
            <a:ext cx="3819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Delete element from queue</a:t>
            </a:r>
          </a:p>
          <a:p>
            <a:r>
              <a:rPr lang="en-US" altLang="ko-KR" dirty="0"/>
              <a:t>(not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data structure dequeue)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D59B118-D61A-49B0-AE08-D00BE519687C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3251889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47ACEDB-BC39-4DEB-93B1-2A76030B9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66B9A3AF-4B6B-44A4-8466-2285E8832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I 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67A1D133-E358-4F19-9033-DA63E2E50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sp>
        <p:nvSpPr>
          <p:cNvPr id="24582" name="Oval 6">
            <a:extLst>
              <a:ext uri="{FF2B5EF4-FFF2-40B4-BE49-F238E27FC236}">
                <a16:creationId xmlns:a16="http://schemas.microsoft.com/office/drawing/2014/main" id="{2BCA8D00-3FE6-48CE-8E7E-F39287599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24583" name="Oval 7">
            <a:extLst>
              <a:ext uri="{FF2B5EF4-FFF2-40B4-BE49-F238E27FC236}">
                <a16:creationId xmlns:a16="http://schemas.microsoft.com/office/drawing/2014/main" id="{153B891C-4C8F-43E9-9D81-9702BF838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24584" name="Oval 8">
            <a:extLst>
              <a:ext uri="{FF2B5EF4-FFF2-40B4-BE49-F238E27FC236}">
                <a16:creationId xmlns:a16="http://schemas.microsoft.com/office/drawing/2014/main" id="{52AF85C4-76D7-41DE-9500-B7B88BC32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24585" name="AutoShape 9">
            <a:extLst>
              <a:ext uri="{FF2B5EF4-FFF2-40B4-BE49-F238E27FC236}">
                <a16:creationId xmlns:a16="http://schemas.microsoft.com/office/drawing/2014/main" id="{26A5916F-DE49-4325-9485-1F6EA52FCAE3}"/>
              </a:ext>
            </a:extLst>
          </p:cNvPr>
          <p:cNvCxnSpPr>
            <a:cxnSpLocks noChangeShapeType="1"/>
            <a:endCxn id="24583" idx="0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86" name="AutoShape 10">
            <a:extLst>
              <a:ext uri="{FF2B5EF4-FFF2-40B4-BE49-F238E27FC236}">
                <a16:creationId xmlns:a16="http://schemas.microsoft.com/office/drawing/2014/main" id="{80437831-903B-410D-BB16-3AA904558A4F}"/>
              </a:ext>
            </a:extLst>
          </p:cNvPr>
          <p:cNvCxnSpPr>
            <a:cxnSpLocks noChangeShapeType="1"/>
            <a:stCxn id="24582" idx="0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87" name="AutoShape 11">
            <a:extLst>
              <a:ext uri="{FF2B5EF4-FFF2-40B4-BE49-F238E27FC236}">
                <a16:creationId xmlns:a16="http://schemas.microsoft.com/office/drawing/2014/main" id="{D3F850C7-064E-409D-91F1-524C8295952D}"/>
              </a:ext>
            </a:extLst>
          </p:cNvPr>
          <p:cNvCxnSpPr>
            <a:cxnSpLocks noChangeShapeType="1"/>
            <a:stCxn id="24584" idx="6"/>
            <a:endCxn id="24582" idx="2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88" name="AutoShape 12">
            <a:extLst>
              <a:ext uri="{FF2B5EF4-FFF2-40B4-BE49-F238E27FC236}">
                <a16:creationId xmlns:a16="http://schemas.microsoft.com/office/drawing/2014/main" id="{4FD842F7-987E-4E78-AA42-D171CA790F83}"/>
              </a:ext>
            </a:extLst>
          </p:cNvPr>
          <p:cNvCxnSpPr>
            <a:cxnSpLocks noChangeShapeType="1"/>
            <a:stCxn id="24583" idx="7"/>
            <a:endCxn id="24584" idx="3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89" name="AutoShape 13">
            <a:extLst>
              <a:ext uri="{FF2B5EF4-FFF2-40B4-BE49-F238E27FC236}">
                <a16:creationId xmlns:a16="http://schemas.microsoft.com/office/drawing/2014/main" id="{C94E2520-2DD0-423A-A62B-8A8BFF3B6AF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90" name="AutoShape 14">
            <a:extLst>
              <a:ext uri="{FF2B5EF4-FFF2-40B4-BE49-F238E27FC236}">
                <a16:creationId xmlns:a16="http://schemas.microsoft.com/office/drawing/2014/main" id="{7544CA94-BE31-46ED-AE27-F9A315E89A0D}"/>
              </a:ext>
            </a:extLst>
          </p:cNvPr>
          <p:cNvCxnSpPr>
            <a:cxnSpLocks noChangeShapeType="1"/>
            <a:stCxn id="24583" idx="5"/>
            <a:endCxn id="24582" idx="3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1" name="Oval 15">
            <a:extLst>
              <a:ext uri="{FF2B5EF4-FFF2-40B4-BE49-F238E27FC236}">
                <a16:creationId xmlns:a16="http://schemas.microsoft.com/office/drawing/2014/main" id="{B459530A-B301-4696-A527-53BF957A4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4592" name="Oval 16">
            <a:extLst>
              <a:ext uri="{FF2B5EF4-FFF2-40B4-BE49-F238E27FC236}">
                <a16:creationId xmlns:a16="http://schemas.microsoft.com/office/drawing/2014/main" id="{6C65A2F2-A300-4F8B-8100-ED7280992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24593" name="Oval 17">
            <a:extLst>
              <a:ext uri="{FF2B5EF4-FFF2-40B4-BE49-F238E27FC236}">
                <a16:creationId xmlns:a16="http://schemas.microsoft.com/office/drawing/2014/main" id="{6F358A56-5EC6-4E83-B9B4-BF8F76C74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24594" name="Oval 18">
            <a:extLst>
              <a:ext uri="{FF2B5EF4-FFF2-40B4-BE49-F238E27FC236}">
                <a16:creationId xmlns:a16="http://schemas.microsoft.com/office/drawing/2014/main" id="{24EC2C65-8C34-48EF-B56A-AD34DA1D6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24595" name="AutoShape 19">
            <a:extLst>
              <a:ext uri="{FF2B5EF4-FFF2-40B4-BE49-F238E27FC236}">
                <a16:creationId xmlns:a16="http://schemas.microsoft.com/office/drawing/2014/main" id="{45DE483E-7B33-4BE8-9780-32B55C4AF5B2}"/>
              </a:ext>
            </a:extLst>
          </p:cNvPr>
          <p:cNvCxnSpPr>
            <a:cxnSpLocks noChangeShapeType="1"/>
            <a:stCxn id="24593" idx="5"/>
            <a:endCxn id="24591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96" name="AutoShape 20">
            <a:extLst>
              <a:ext uri="{FF2B5EF4-FFF2-40B4-BE49-F238E27FC236}">
                <a16:creationId xmlns:a16="http://schemas.microsoft.com/office/drawing/2014/main" id="{92FA5A2A-6513-4364-BA07-B3D76704A93E}"/>
              </a:ext>
            </a:extLst>
          </p:cNvPr>
          <p:cNvCxnSpPr>
            <a:cxnSpLocks noChangeShapeType="1"/>
            <a:stCxn id="24594" idx="6"/>
            <a:endCxn id="24591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97" name="AutoShape 21">
            <a:extLst>
              <a:ext uri="{FF2B5EF4-FFF2-40B4-BE49-F238E27FC236}">
                <a16:creationId xmlns:a16="http://schemas.microsoft.com/office/drawing/2014/main" id="{BD688EB7-65C6-4CFD-8753-B64FAAC08EAB}"/>
              </a:ext>
            </a:extLst>
          </p:cNvPr>
          <p:cNvCxnSpPr>
            <a:cxnSpLocks noChangeShapeType="1"/>
            <a:stCxn id="24593" idx="4"/>
            <a:endCxn id="24594" idx="0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98" name="AutoShape 22">
            <a:extLst>
              <a:ext uri="{FF2B5EF4-FFF2-40B4-BE49-F238E27FC236}">
                <a16:creationId xmlns:a16="http://schemas.microsoft.com/office/drawing/2014/main" id="{4D2F26F6-34C4-4A37-ADEE-3EFA299EEA80}"/>
              </a:ext>
            </a:extLst>
          </p:cNvPr>
          <p:cNvCxnSpPr>
            <a:cxnSpLocks noChangeShapeType="1"/>
            <a:stCxn id="24593" idx="6"/>
            <a:endCxn id="24592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99" name="AutoShape 23">
            <a:extLst>
              <a:ext uri="{FF2B5EF4-FFF2-40B4-BE49-F238E27FC236}">
                <a16:creationId xmlns:a16="http://schemas.microsoft.com/office/drawing/2014/main" id="{83383CE4-E939-420D-9753-10B48FBA10BC}"/>
              </a:ext>
            </a:extLst>
          </p:cNvPr>
          <p:cNvCxnSpPr>
            <a:cxnSpLocks noChangeShapeType="1"/>
            <a:stCxn id="24582" idx="6"/>
            <a:endCxn id="24594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600" name="Text Box 24">
            <a:extLst>
              <a:ext uri="{FF2B5EF4-FFF2-40B4-BE49-F238E27FC236}">
                <a16:creationId xmlns:a16="http://schemas.microsoft.com/office/drawing/2014/main" id="{3D0E8BCD-5EC5-4485-84AE-A3B15B6F6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24601" name="Oval 25">
            <a:extLst>
              <a:ext uri="{FF2B5EF4-FFF2-40B4-BE49-F238E27FC236}">
                <a16:creationId xmlns:a16="http://schemas.microsoft.com/office/drawing/2014/main" id="{239DC42B-5243-4479-AA7A-74DDD8D4C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24602" name="Text Box 26">
            <a:extLst>
              <a:ext uri="{FF2B5EF4-FFF2-40B4-BE49-F238E27FC236}">
                <a16:creationId xmlns:a16="http://schemas.microsoft.com/office/drawing/2014/main" id="{CA085A0F-50E8-4F85-8C8D-9AC30CDC7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24603" name="Text Box 27">
            <a:extLst>
              <a:ext uri="{FF2B5EF4-FFF2-40B4-BE49-F238E27FC236}">
                <a16:creationId xmlns:a16="http://schemas.microsoft.com/office/drawing/2014/main" id="{3C5D876B-F6D8-4C26-A186-E48730457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24604" name="Text Box 28">
            <a:extLst>
              <a:ext uri="{FF2B5EF4-FFF2-40B4-BE49-F238E27FC236}">
                <a16:creationId xmlns:a16="http://schemas.microsoft.com/office/drawing/2014/main" id="{F9546BF1-DBFE-40AE-8509-2C1158B74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visit neighbors of B</a:t>
            </a:r>
          </a:p>
        </p:txBody>
      </p:sp>
      <p:sp>
        <p:nvSpPr>
          <p:cNvPr id="24605" name="Text Box 29">
            <a:extLst>
              <a:ext uri="{FF2B5EF4-FFF2-40B4-BE49-F238E27FC236}">
                <a16:creationId xmlns:a16="http://schemas.microsoft.com/office/drawing/2014/main" id="{52382ED2-9D33-4D4D-908E-8C066FF80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24606" name="Oval 30">
            <a:extLst>
              <a:ext uri="{FF2B5EF4-FFF2-40B4-BE49-F238E27FC236}">
                <a16:creationId xmlns:a16="http://schemas.microsoft.com/office/drawing/2014/main" id="{D4304F15-3164-40BB-BDAE-B8F0D23E5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2A2B6CD-D47B-427A-AF31-AF308182C455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965604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8BAB859-BB5F-490B-A0F5-41430044C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A4137B5F-F5D6-46E8-B757-CA22B2BF5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I 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BEC4B0F1-EBBB-4E7A-83B7-D9F7DA1FD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sp>
        <p:nvSpPr>
          <p:cNvPr id="26630" name="Oval 6">
            <a:extLst>
              <a:ext uri="{FF2B5EF4-FFF2-40B4-BE49-F238E27FC236}">
                <a16:creationId xmlns:a16="http://schemas.microsoft.com/office/drawing/2014/main" id="{77DB80AB-C7D2-40A8-99BC-613BEA1AE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26631" name="Oval 7">
            <a:extLst>
              <a:ext uri="{FF2B5EF4-FFF2-40B4-BE49-F238E27FC236}">
                <a16:creationId xmlns:a16="http://schemas.microsoft.com/office/drawing/2014/main" id="{C6F41E77-81D4-482E-848D-548DBF4DD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26632" name="Oval 8">
            <a:extLst>
              <a:ext uri="{FF2B5EF4-FFF2-40B4-BE49-F238E27FC236}">
                <a16:creationId xmlns:a16="http://schemas.microsoft.com/office/drawing/2014/main" id="{D23697DA-0338-4B92-A85F-0703F8358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26633" name="AutoShape 9">
            <a:extLst>
              <a:ext uri="{FF2B5EF4-FFF2-40B4-BE49-F238E27FC236}">
                <a16:creationId xmlns:a16="http://schemas.microsoft.com/office/drawing/2014/main" id="{13AA3B7F-5ED9-4C35-9552-BCCDFED7B594}"/>
              </a:ext>
            </a:extLst>
          </p:cNvPr>
          <p:cNvCxnSpPr>
            <a:cxnSpLocks noChangeShapeType="1"/>
            <a:endCxn id="26631" idx="0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34" name="AutoShape 10">
            <a:extLst>
              <a:ext uri="{FF2B5EF4-FFF2-40B4-BE49-F238E27FC236}">
                <a16:creationId xmlns:a16="http://schemas.microsoft.com/office/drawing/2014/main" id="{3F8DCF0C-3291-4A9A-A32A-1EB114A45890}"/>
              </a:ext>
            </a:extLst>
          </p:cNvPr>
          <p:cNvCxnSpPr>
            <a:cxnSpLocks noChangeShapeType="1"/>
            <a:stCxn id="26630" idx="0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35" name="AutoShape 11">
            <a:extLst>
              <a:ext uri="{FF2B5EF4-FFF2-40B4-BE49-F238E27FC236}">
                <a16:creationId xmlns:a16="http://schemas.microsoft.com/office/drawing/2014/main" id="{EA7D341C-54DA-4612-8EFD-855337E1E913}"/>
              </a:ext>
            </a:extLst>
          </p:cNvPr>
          <p:cNvCxnSpPr>
            <a:cxnSpLocks noChangeShapeType="1"/>
            <a:stCxn id="26632" idx="6"/>
            <a:endCxn id="26630" idx="2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36" name="AutoShape 12">
            <a:extLst>
              <a:ext uri="{FF2B5EF4-FFF2-40B4-BE49-F238E27FC236}">
                <a16:creationId xmlns:a16="http://schemas.microsoft.com/office/drawing/2014/main" id="{53B867DC-8212-4088-A214-AE5084D50453}"/>
              </a:ext>
            </a:extLst>
          </p:cNvPr>
          <p:cNvCxnSpPr>
            <a:cxnSpLocks noChangeShapeType="1"/>
            <a:stCxn id="26631" idx="7"/>
            <a:endCxn id="26632" idx="3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37" name="AutoShape 13">
            <a:extLst>
              <a:ext uri="{FF2B5EF4-FFF2-40B4-BE49-F238E27FC236}">
                <a16:creationId xmlns:a16="http://schemas.microsoft.com/office/drawing/2014/main" id="{CE2FF1FE-9892-45C3-990D-022225739B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38" name="AutoShape 14">
            <a:extLst>
              <a:ext uri="{FF2B5EF4-FFF2-40B4-BE49-F238E27FC236}">
                <a16:creationId xmlns:a16="http://schemas.microsoft.com/office/drawing/2014/main" id="{3B7E074F-43A4-43C6-A063-CC2F12C77702}"/>
              </a:ext>
            </a:extLst>
          </p:cNvPr>
          <p:cNvCxnSpPr>
            <a:cxnSpLocks noChangeShapeType="1"/>
            <a:stCxn id="26631" idx="5"/>
            <a:endCxn id="26630" idx="3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39" name="Oval 15">
            <a:extLst>
              <a:ext uri="{FF2B5EF4-FFF2-40B4-BE49-F238E27FC236}">
                <a16:creationId xmlns:a16="http://schemas.microsoft.com/office/drawing/2014/main" id="{76E7E28B-C8F6-4090-AADC-A21352E62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6640" name="Oval 16">
            <a:extLst>
              <a:ext uri="{FF2B5EF4-FFF2-40B4-BE49-F238E27FC236}">
                <a16:creationId xmlns:a16="http://schemas.microsoft.com/office/drawing/2014/main" id="{FE705C23-6DB9-4355-9B63-D03634784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26641" name="Oval 17">
            <a:extLst>
              <a:ext uri="{FF2B5EF4-FFF2-40B4-BE49-F238E27FC236}">
                <a16:creationId xmlns:a16="http://schemas.microsoft.com/office/drawing/2014/main" id="{661173D9-157A-4EBD-BB20-910F3C8B2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26642" name="Oval 18">
            <a:extLst>
              <a:ext uri="{FF2B5EF4-FFF2-40B4-BE49-F238E27FC236}">
                <a16:creationId xmlns:a16="http://schemas.microsoft.com/office/drawing/2014/main" id="{3201A7FE-B230-4C69-9F90-DAE546891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26643" name="AutoShape 19">
            <a:extLst>
              <a:ext uri="{FF2B5EF4-FFF2-40B4-BE49-F238E27FC236}">
                <a16:creationId xmlns:a16="http://schemas.microsoft.com/office/drawing/2014/main" id="{7F458FC1-1869-4190-BC86-2560B3F5F108}"/>
              </a:ext>
            </a:extLst>
          </p:cNvPr>
          <p:cNvCxnSpPr>
            <a:cxnSpLocks noChangeShapeType="1"/>
            <a:stCxn id="26641" idx="5"/>
            <a:endCxn id="26639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44" name="AutoShape 20">
            <a:extLst>
              <a:ext uri="{FF2B5EF4-FFF2-40B4-BE49-F238E27FC236}">
                <a16:creationId xmlns:a16="http://schemas.microsoft.com/office/drawing/2014/main" id="{C10B693A-30A0-4A63-A209-52A3452AC02F}"/>
              </a:ext>
            </a:extLst>
          </p:cNvPr>
          <p:cNvCxnSpPr>
            <a:cxnSpLocks noChangeShapeType="1"/>
            <a:stCxn id="26642" idx="6"/>
            <a:endCxn id="26639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45" name="AutoShape 21">
            <a:extLst>
              <a:ext uri="{FF2B5EF4-FFF2-40B4-BE49-F238E27FC236}">
                <a16:creationId xmlns:a16="http://schemas.microsoft.com/office/drawing/2014/main" id="{C0D54624-7F57-4BAC-A02F-4DB6E514CD15}"/>
              </a:ext>
            </a:extLst>
          </p:cNvPr>
          <p:cNvCxnSpPr>
            <a:cxnSpLocks noChangeShapeType="1"/>
            <a:stCxn id="26641" idx="4"/>
            <a:endCxn id="26642" idx="0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46" name="AutoShape 22">
            <a:extLst>
              <a:ext uri="{FF2B5EF4-FFF2-40B4-BE49-F238E27FC236}">
                <a16:creationId xmlns:a16="http://schemas.microsoft.com/office/drawing/2014/main" id="{FB9FDC44-88D9-4033-8342-55352327B32E}"/>
              </a:ext>
            </a:extLst>
          </p:cNvPr>
          <p:cNvCxnSpPr>
            <a:cxnSpLocks noChangeShapeType="1"/>
            <a:stCxn id="26641" idx="6"/>
            <a:endCxn id="26640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47" name="AutoShape 23">
            <a:extLst>
              <a:ext uri="{FF2B5EF4-FFF2-40B4-BE49-F238E27FC236}">
                <a16:creationId xmlns:a16="http://schemas.microsoft.com/office/drawing/2014/main" id="{558F9BDF-5021-492D-9D84-AB73BB85B672}"/>
              </a:ext>
            </a:extLst>
          </p:cNvPr>
          <p:cNvCxnSpPr>
            <a:cxnSpLocks noChangeShapeType="1"/>
            <a:stCxn id="26630" idx="6"/>
            <a:endCxn id="26642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48" name="Text Box 24">
            <a:extLst>
              <a:ext uri="{FF2B5EF4-FFF2-40B4-BE49-F238E27FC236}">
                <a16:creationId xmlns:a16="http://schemas.microsoft.com/office/drawing/2014/main" id="{C22CD0BB-437B-4902-A4F2-FEE1C9318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26649" name="Oval 25">
            <a:extLst>
              <a:ext uri="{FF2B5EF4-FFF2-40B4-BE49-F238E27FC236}">
                <a16:creationId xmlns:a16="http://schemas.microsoft.com/office/drawing/2014/main" id="{B2A92B05-6408-494A-9211-C1D4DF85F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26650" name="Text Box 26">
            <a:extLst>
              <a:ext uri="{FF2B5EF4-FFF2-40B4-BE49-F238E27FC236}">
                <a16:creationId xmlns:a16="http://schemas.microsoft.com/office/drawing/2014/main" id="{7B61ED56-D6DF-41B6-9139-C12724792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26651" name="Text Box 27">
            <a:extLst>
              <a:ext uri="{FF2B5EF4-FFF2-40B4-BE49-F238E27FC236}">
                <a16:creationId xmlns:a16="http://schemas.microsoft.com/office/drawing/2014/main" id="{478AC827-E193-4C29-9914-0EC33FD37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26652" name="Text Box 28">
            <a:extLst>
              <a:ext uri="{FF2B5EF4-FFF2-40B4-BE49-F238E27FC236}">
                <a16:creationId xmlns:a16="http://schemas.microsoft.com/office/drawing/2014/main" id="{BFC5BEF9-42B9-49DC-88DD-3430D2462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visit neighbors of B</a:t>
            </a:r>
          </a:p>
        </p:txBody>
      </p:sp>
      <p:cxnSp>
        <p:nvCxnSpPr>
          <p:cNvPr id="26653" name="AutoShape 29">
            <a:extLst>
              <a:ext uri="{FF2B5EF4-FFF2-40B4-BE49-F238E27FC236}">
                <a16:creationId xmlns:a16="http://schemas.microsoft.com/office/drawing/2014/main" id="{A4A03D98-FFBE-4C27-9930-4C39347185D3}"/>
              </a:ext>
            </a:extLst>
          </p:cNvPr>
          <p:cNvCxnSpPr>
            <a:cxnSpLocks noChangeShapeType="1"/>
            <a:stCxn id="26649" idx="4"/>
            <a:endCxn id="26630" idx="0"/>
          </p:cNvCxnSpPr>
          <p:nvPr/>
        </p:nvCxnSpPr>
        <p:spPr bwMode="auto">
          <a:xfrm>
            <a:off x="5983288" y="1803401"/>
            <a:ext cx="0" cy="1109663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54" name="Text Box 30">
            <a:extLst>
              <a:ext uri="{FF2B5EF4-FFF2-40B4-BE49-F238E27FC236}">
                <a16:creationId xmlns:a16="http://schemas.microsoft.com/office/drawing/2014/main" id="{2D24B8F8-544D-46AF-A58A-5C89C846E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26655" name="Oval 31">
            <a:extLst>
              <a:ext uri="{FF2B5EF4-FFF2-40B4-BE49-F238E27FC236}">
                <a16:creationId xmlns:a16="http://schemas.microsoft.com/office/drawing/2014/main" id="{78EA869C-CBE4-43C9-BB9F-F7521D602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A582A44-2240-4617-8219-C1D6F60E048B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404780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B9DE579-01E3-47C4-A5BE-9E01F1D3F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2DFA155E-68C3-4EE1-AEDD-4F5B6A590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I F 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1600B902-5998-4FEA-BAC1-476452C8C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sp>
        <p:nvSpPr>
          <p:cNvPr id="28678" name="Oval 6">
            <a:extLst>
              <a:ext uri="{FF2B5EF4-FFF2-40B4-BE49-F238E27FC236}">
                <a16:creationId xmlns:a16="http://schemas.microsoft.com/office/drawing/2014/main" id="{B7199260-673C-491C-B18D-88B985D0F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28679" name="Oval 7">
            <a:extLst>
              <a:ext uri="{FF2B5EF4-FFF2-40B4-BE49-F238E27FC236}">
                <a16:creationId xmlns:a16="http://schemas.microsoft.com/office/drawing/2014/main" id="{147EF94B-0270-4CF2-8B45-559DEE225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28680" name="Oval 8">
            <a:extLst>
              <a:ext uri="{FF2B5EF4-FFF2-40B4-BE49-F238E27FC236}">
                <a16:creationId xmlns:a16="http://schemas.microsoft.com/office/drawing/2014/main" id="{A344C261-AC48-4667-8741-9F48D0D38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28681" name="AutoShape 9">
            <a:extLst>
              <a:ext uri="{FF2B5EF4-FFF2-40B4-BE49-F238E27FC236}">
                <a16:creationId xmlns:a16="http://schemas.microsoft.com/office/drawing/2014/main" id="{F3C9DB1D-D210-4290-BAE3-671FF283154B}"/>
              </a:ext>
            </a:extLst>
          </p:cNvPr>
          <p:cNvCxnSpPr>
            <a:cxnSpLocks noChangeShapeType="1"/>
            <a:endCxn id="28679" idx="0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82" name="AutoShape 10">
            <a:extLst>
              <a:ext uri="{FF2B5EF4-FFF2-40B4-BE49-F238E27FC236}">
                <a16:creationId xmlns:a16="http://schemas.microsoft.com/office/drawing/2014/main" id="{0596C019-2546-456A-8614-A8CED9FD3E3A}"/>
              </a:ext>
            </a:extLst>
          </p:cNvPr>
          <p:cNvCxnSpPr>
            <a:cxnSpLocks noChangeShapeType="1"/>
            <a:stCxn id="28678" idx="0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83" name="AutoShape 11">
            <a:extLst>
              <a:ext uri="{FF2B5EF4-FFF2-40B4-BE49-F238E27FC236}">
                <a16:creationId xmlns:a16="http://schemas.microsoft.com/office/drawing/2014/main" id="{BFD0C342-201B-4544-81A5-0068156F9811}"/>
              </a:ext>
            </a:extLst>
          </p:cNvPr>
          <p:cNvCxnSpPr>
            <a:cxnSpLocks noChangeShapeType="1"/>
            <a:stCxn id="28680" idx="6"/>
            <a:endCxn id="28678" idx="2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84" name="AutoShape 12">
            <a:extLst>
              <a:ext uri="{FF2B5EF4-FFF2-40B4-BE49-F238E27FC236}">
                <a16:creationId xmlns:a16="http://schemas.microsoft.com/office/drawing/2014/main" id="{18A77014-C676-423B-93A3-52D05A4956AD}"/>
              </a:ext>
            </a:extLst>
          </p:cNvPr>
          <p:cNvCxnSpPr>
            <a:cxnSpLocks noChangeShapeType="1"/>
            <a:stCxn id="28679" idx="7"/>
            <a:endCxn id="28680" idx="3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85" name="AutoShape 13">
            <a:extLst>
              <a:ext uri="{FF2B5EF4-FFF2-40B4-BE49-F238E27FC236}">
                <a16:creationId xmlns:a16="http://schemas.microsoft.com/office/drawing/2014/main" id="{1798E2C6-F80E-4D03-81AA-1FFCFFA60D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86" name="AutoShape 14">
            <a:extLst>
              <a:ext uri="{FF2B5EF4-FFF2-40B4-BE49-F238E27FC236}">
                <a16:creationId xmlns:a16="http://schemas.microsoft.com/office/drawing/2014/main" id="{D4E3A3CE-490A-4479-BCD4-883C04B8EE5B}"/>
              </a:ext>
            </a:extLst>
          </p:cNvPr>
          <p:cNvCxnSpPr>
            <a:cxnSpLocks noChangeShapeType="1"/>
            <a:stCxn id="28679" idx="5"/>
            <a:endCxn id="28678" idx="3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687" name="Oval 15">
            <a:extLst>
              <a:ext uri="{FF2B5EF4-FFF2-40B4-BE49-F238E27FC236}">
                <a16:creationId xmlns:a16="http://schemas.microsoft.com/office/drawing/2014/main" id="{E4E305AB-563D-4608-AB5E-8B66A49A6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8688" name="Oval 16">
            <a:extLst>
              <a:ext uri="{FF2B5EF4-FFF2-40B4-BE49-F238E27FC236}">
                <a16:creationId xmlns:a16="http://schemas.microsoft.com/office/drawing/2014/main" id="{204DF8AF-0352-4865-B5CC-3AC39FD33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28689" name="Oval 17">
            <a:extLst>
              <a:ext uri="{FF2B5EF4-FFF2-40B4-BE49-F238E27FC236}">
                <a16:creationId xmlns:a16="http://schemas.microsoft.com/office/drawing/2014/main" id="{C55365A4-4D02-41BE-8200-7F5CF4115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28690" name="Oval 18">
            <a:extLst>
              <a:ext uri="{FF2B5EF4-FFF2-40B4-BE49-F238E27FC236}">
                <a16:creationId xmlns:a16="http://schemas.microsoft.com/office/drawing/2014/main" id="{23E8F5A4-5DB2-4A54-BF78-640A1D44C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28691" name="AutoShape 19">
            <a:extLst>
              <a:ext uri="{FF2B5EF4-FFF2-40B4-BE49-F238E27FC236}">
                <a16:creationId xmlns:a16="http://schemas.microsoft.com/office/drawing/2014/main" id="{33C3DBC8-6988-4B0C-93E6-A904F963BABD}"/>
              </a:ext>
            </a:extLst>
          </p:cNvPr>
          <p:cNvCxnSpPr>
            <a:cxnSpLocks noChangeShapeType="1"/>
            <a:stCxn id="28689" idx="5"/>
            <a:endCxn id="28687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92" name="AutoShape 20">
            <a:extLst>
              <a:ext uri="{FF2B5EF4-FFF2-40B4-BE49-F238E27FC236}">
                <a16:creationId xmlns:a16="http://schemas.microsoft.com/office/drawing/2014/main" id="{F4863DCE-0CE0-4ED5-AE70-3C7562A0F325}"/>
              </a:ext>
            </a:extLst>
          </p:cNvPr>
          <p:cNvCxnSpPr>
            <a:cxnSpLocks noChangeShapeType="1"/>
            <a:stCxn id="28690" idx="6"/>
            <a:endCxn id="28687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93" name="AutoShape 21">
            <a:extLst>
              <a:ext uri="{FF2B5EF4-FFF2-40B4-BE49-F238E27FC236}">
                <a16:creationId xmlns:a16="http://schemas.microsoft.com/office/drawing/2014/main" id="{830F5189-E4BA-41B3-880A-E3F2FD5996C5}"/>
              </a:ext>
            </a:extLst>
          </p:cNvPr>
          <p:cNvCxnSpPr>
            <a:cxnSpLocks noChangeShapeType="1"/>
            <a:stCxn id="28689" idx="4"/>
            <a:endCxn id="28690" idx="0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94" name="AutoShape 22">
            <a:extLst>
              <a:ext uri="{FF2B5EF4-FFF2-40B4-BE49-F238E27FC236}">
                <a16:creationId xmlns:a16="http://schemas.microsoft.com/office/drawing/2014/main" id="{33BF3C84-30E0-47D9-9A9C-C668AF6CD370}"/>
              </a:ext>
            </a:extLst>
          </p:cNvPr>
          <p:cNvCxnSpPr>
            <a:cxnSpLocks noChangeShapeType="1"/>
            <a:stCxn id="28689" idx="6"/>
            <a:endCxn id="28688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95" name="AutoShape 23">
            <a:extLst>
              <a:ext uri="{FF2B5EF4-FFF2-40B4-BE49-F238E27FC236}">
                <a16:creationId xmlns:a16="http://schemas.microsoft.com/office/drawing/2014/main" id="{B1FAA60A-0D77-421C-86D2-A8B05895947E}"/>
              </a:ext>
            </a:extLst>
          </p:cNvPr>
          <p:cNvCxnSpPr>
            <a:cxnSpLocks noChangeShapeType="1"/>
            <a:stCxn id="28678" idx="6"/>
            <a:endCxn id="28690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696" name="Text Box 24">
            <a:extLst>
              <a:ext uri="{FF2B5EF4-FFF2-40B4-BE49-F238E27FC236}">
                <a16:creationId xmlns:a16="http://schemas.microsoft.com/office/drawing/2014/main" id="{7F5D477C-9B24-4878-A39B-2844C0DF6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28697" name="Oval 25">
            <a:extLst>
              <a:ext uri="{FF2B5EF4-FFF2-40B4-BE49-F238E27FC236}">
                <a16:creationId xmlns:a16="http://schemas.microsoft.com/office/drawing/2014/main" id="{30800926-7E86-41D3-AAFB-915AF8F0D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28698" name="Text Box 26">
            <a:extLst>
              <a:ext uri="{FF2B5EF4-FFF2-40B4-BE49-F238E27FC236}">
                <a16:creationId xmlns:a16="http://schemas.microsoft.com/office/drawing/2014/main" id="{9FFF69DB-B06B-4EDA-A66C-4CC264ADA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28699" name="Text Box 27">
            <a:extLst>
              <a:ext uri="{FF2B5EF4-FFF2-40B4-BE49-F238E27FC236}">
                <a16:creationId xmlns:a16="http://schemas.microsoft.com/office/drawing/2014/main" id="{4522B9CB-1AA5-4ED6-9D8E-21B7E1CA7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28700" name="Text Box 28">
            <a:extLst>
              <a:ext uri="{FF2B5EF4-FFF2-40B4-BE49-F238E27FC236}">
                <a16:creationId xmlns:a16="http://schemas.microsoft.com/office/drawing/2014/main" id="{39787D93-FB4D-4199-A2F3-E412A1535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 discovered</a:t>
            </a:r>
          </a:p>
        </p:txBody>
      </p:sp>
      <p:cxnSp>
        <p:nvCxnSpPr>
          <p:cNvPr id="28701" name="AutoShape 29">
            <a:extLst>
              <a:ext uri="{FF2B5EF4-FFF2-40B4-BE49-F238E27FC236}">
                <a16:creationId xmlns:a16="http://schemas.microsoft.com/office/drawing/2014/main" id="{CB4B9946-19A4-4C28-A1FB-AC675E39940D}"/>
              </a:ext>
            </a:extLst>
          </p:cNvPr>
          <p:cNvCxnSpPr>
            <a:cxnSpLocks noChangeShapeType="1"/>
            <a:stCxn id="28697" idx="4"/>
            <a:endCxn id="28678" idx="0"/>
          </p:cNvCxnSpPr>
          <p:nvPr/>
        </p:nvCxnSpPr>
        <p:spPr bwMode="auto">
          <a:xfrm>
            <a:off x="5983288" y="1803401"/>
            <a:ext cx="0" cy="1109663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702" name="Text Box 30">
            <a:extLst>
              <a:ext uri="{FF2B5EF4-FFF2-40B4-BE49-F238E27FC236}">
                <a16:creationId xmlns:a16="http://schemas.microsoft.com/office/drawing/2014/main" id="{88A0F2BC-B8E6-4187-8715-ACBB0EAC1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9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28703" name="Text Box 31">
            <a:extLst>
              <a:ext uri="{FF2B5EF4-FFF2-40B4-BE49-F238E27FC236}">
                <a16:creationId xmlns:a16="http://schemas.microsoft.com/office/drawing/2014/main" id="{7723394D-1BC4-4A70-90EA-B55EB48B6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28704" name="Oval 32">
            <a:extLst>
              <a:ext uri="{FF2B5EF4-FFF2-40B4-BE49-F238E27FC236}">
                <a16:creationId xmlns:a16="http://schemas.microsoft.com/office/drawing/2014/main" id="{1F57A09F-D15E-4C7C-8C43-1B2B10C54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AD45D8A-7128-43D3-9842-E7980DE189FB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511628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5279DB5-905C-4A92-B020-9A1E9C9D5F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171090BD-D8F8-40C3-94A4-F5F1F28D5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I F 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470ECB4E-4485-4AF2-85DD-F54DAC433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sp>
        <p:nvSpPr>
          <p:cNvPr id="30726" name="Oval 6">
            <a:extLst>
              <a:ext uri="{FF2B5EF4-FFF2-40B4-BE49-F238E27FC236}">
                <a16:creationId xmlns:a16="http://schemas.microsoft.com/office/drawing/2014/main" id="{2592FC8D-EF9A-4ACF-8939-604105881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30727" name="Oval 7">
            <a:extLst>
              <a:ext uri="{FF2B5EF4-FFF2-40B4-BE49-F238E27FC236}">
                <a16:creationId xmlns:a16="http://schemas.microsoft.com/office/drawing/2014/main" id="{87E6033C-6B84-41DE-90DC-C5893AC67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0728" name="Oval 8">
            <a:extLst>
              <a:ext uri="{FF2B5EF4-FFF2-40B4-BE49-F238E27FC236}">
                <a16:creationId xmlns:a16="http://schemas.microsoft.com/office/drawing/2014/main" id="{91F08E5F-F039-494E-82CB-1025D1DA4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30729" name="AutoShape 9">
            <a:extLst>
              <a:ext uri="{FF2B5EF4-FFF2-40B4-BE49-F238E27FC236}">
                <a16:creationId xmlns:a16="http://schemas.microsoft.com/office/drawing/2014/main" id="{E257A1F5-1A77-483C-A597-4103629D5A23}"/>
              </a:ext>
            </a:extLst>
          </p:cNvPr>
          <p:cNvCxnSpPr>
            <a:cxnSpLocks noChangeShapeType="1"/>
            <a:endCxn id="30727" idx="0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730" name="AutoShape 10">
            <a:extLst>
              <a:ext uri="{FF2B5EF4-FFF2-40B4-BE49-F238E27FC236}">
                <a16:creationId xmlns:a16="http://schemas.microsoft.com/office/drawing/2014/main" id="{057A9338-CC45-40DD-BD48-0E3A1C61784C}"/>
              </a:ext>
            </a:extLst>
          </p:cNvPr>
          <p:cNvCxnSpPr>
            <a:cxnSpLocks noChangeShapeType="1"/>
            <a:stCxn id="30726" idx="0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731" name="AutoShape 11">
            <a:extLst>
              <a:ext uri="{FF2B5EF4-FFF2-40B4-BE49-F238E27FC236}">
                <a16:creationId xmlns:a16="http://schemas.microsoft.com/office/drawing/2014/main" id="{7E446FCE-4319-4EED-B62F-F13A812C21DA}"/>
              </a:ext>
            </a:extLst>
          </p:cNvPr>
          <p:cNvCxnSpPr>
            <a:cxnSpLocks noChangeShapeType="1"/>
            <a:stCxn id="30728" idx="6"/>
            <a:endCxn id="30726" idx="2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732" name="AutoShape 12">
            <a:extLst>
              <a:ext uri="{FF2B5EF4-FFF2-40B4-BE49-F238E27FC236}">
                <a16:creationId xmlns:a16="http://schemas.microsoft.com/office/drawing/2014/main" id="{2127A8F2-73F7-4ED3-A45C-7F9AF281A1DF}"/>
              </a:ext>
            </a:extLst>
          </p:cNvPr>
          <p:cNvCxnSpPr>
            <a:cxnSpLocks noChangeShapeType="1"/>
            <a:stCxn id="30727" idx="7"/>
            <a:endCxn id="30728" idx="3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733" name="AutoShape 13">
            <a:extLst>
              <a:ext uri="{FF2B5EF4-FFF2-40B4-BE49-F238E27FC236}">
                <a16:creationId xmlns:a16="http://schemas.microsoft.com/office/drawing/2014/main" id="{03938D53-0503-4366-B4E2-B6116102C97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734" name="AutoShape 14">
            <a:extLst>
              <a:ext uri="{FF2B5EF4-FFF2-40B4-BE49-F238E27FC236}">
                <a16:creationId xmlns:a16="http://schemas.microsoft.com/office/drawing/2014/main" id="{CF12AC36-C062-4B54-9ADC-EBCFFCFB84DF}"/>
              </a:ext>
            </a:extLst>
          </p:cNvPr>
          <p:cNvCxnSpPr>
            <a:cxnSpLocks noChangeShapeType="1"/>
            <a:stCxn id="30727" idx="5"/>
            <a:endCxn id="30726" idx="3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735" name="Oval 15">
            <a:extLst>
              <a:ext uri="{FF2B5EF4-FFF2-40B4-BE49-F238E27FC236}">
                <a16:creationId xmlns:a16="http://schemas.microsoft.com/office/drawing/2014/main" id="{919A6E57-2C10-40F0-878B-B5DF6A336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30736" name="Oval 16">
            <a:extLst>
              <a:ext uri="{FF2B5EF4-FFF2-40B4-BE49-F238E27FC236}">
                <a16:creationId xmlns:a16="http://schemas.microsoft.com/office/drawing/2014/main" id="{69FC3B80-5A64-4CC8-AB10-F040A44F0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30737" name="Oval 17">
            <a:extLst>
              <a:ext uri="{FF2B5EF4-FFF2-40B4-BE49-F238E27FC236}">
                <a16:creationId xmlns:a16="http://schemas.microsoft.com/office/drawing/2014/main" id="{D9DF2A90-E548-44C8-A102-46A9FC5C3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30738" name="Oval 18">
            <a:extLst>
              <a:ext uri="{FF2B5EF4-FFF2-40B4-BE49-F238E27FC236}">
                <a16:creationId xmlns:a16="http://schemas.microsoft.com/office/drawing/2014/main" id="{EFAA6FFF-94B9-4C54-AB74-B0955D489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30739" name="AutoShape 19">
            <a:extLst>
              <a:ext uri="{FF2B5EF4-FFF2-40B4-BE49-F238E27FC236}">
                <a16:creationId xmlns:a16="http://schemas.microsoft.com/office/drawing/2014/main" id="{6A5D5FB0-9F98-4AC6-87E2-E1F5CE582728}"/>
              </a:ext>
            </a:extLst>
          </p:cNvPr>
          <p:cNvCxnSpPr>
            <a:cxnSpLocks noChangeShapeType="1"/>
            <a:stCxn id="30737" idx="5"/>
            <a:endCxn id="30735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740" name="AutoShape 20">
            <a:extLst>
              <a:ext uri="{FF2B5EF4-FFF2-40B4-BE49-F238E27FC236}">
                <a16:creationId xmlns:a16="http://schemas.microsoft.com/office/drawing/2014/main" id="{CC1550B9-FFA7-4531-BBAA-3E5E72E659A6}"/>
              </a:ext>
            </a:extLst>
          </p:cNvPr>
          <p:cNvCxnSpPr>
            <a:cxnSpLocks noChangeShapeType="1"/>
            <a:stCxn id="30738" idx="6"/>
            <a:endCxn id="30735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741" name="AutoShape 21">
            <a:extLst>
              <a:ext uri="{FF2B5EF4-FFF2-40B4-BE49-F238E27FC236}">
                <a16:creationId xmlns:a16="http://schemas.microsoft.com/office/drawing/2014/main" id="{16CE621E-6CA2-4990-A57E-51818070D09C}"/>
              </a:ext>
            </a:extLst>
          </p:cNvPr>
          <p:cNvCxnSpPr>
            <a:cxnSpLocks noChangeShapeType="1"/>
            <a:stCxn id="30737" idx="4"/>
            <a:endCxn id="30738" idx="0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742" name="AutoShape 22">
            <a:extLst>
              <a:ext uri="{FF2B5EF4-FFF2-40B4-BE49-F238E27FC236}">
                <a16:creationId xmlns:a16="http://schemas.microsoft.com/office/drawing/2014/main" id="{AE47ACF8-5E80-43F4-89D8-7B66B4C4C8D5}"/>
              </a:ext>
            </a:extLst>
          </p:cNvPr>
          <p:cNvCxnSpPr>
            <a:cxnSpLocks noChangeShapeType="1"/>
            <a:stCxn id="30737" idx="6"/>
            <a:endCxn id="30736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743" name="AutoShape 23">
            <a:extLst>
              <a:ext uri="{FF2B5EF4-FFF2-40B4-BE49-F238E27FC236}">
                <a16:creationId xmlns:a16="http://schemas.microsoft.com/office/drawing/2014/main" id="{BEA464FE-89F9-486B-B3A7-3AB7984CACF0}"/>
              </a:ext>
            </a:extLst>
          </p:cNvPr>
          <p:cNvCxnSpPr>
            <a:cxnSpLocks noChangeShapeType="1"/>
            <a:stCxn id="30726" idx="6"/>
            <a:endCxn id="30738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744" name="Text Box 24">
            <a:extLst>
              <a:ext uri="{FF2B5EF4-FFF2-40B4-BE49-F238E27FC236}">
                <a16:creationId xmlns:a16="http://schemas.microsoft.com/office/drawing/2014/main" id="{B9D60A4A-A24D-4515-9AD1-AAC3A6DA2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30745" name="Oval 25">
            <a:extLst>
              <a:ext uri="{FF2B5EF4-FFF2-40B4-BE49-F238E27FC236}">
                <a16:creationId xmlns:a16="http://schemas.microsoft.com/office/drawing/2014/main" id="{95F591C7-EAE3-4DC7-99C0-3DC470225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30746" name="Text Box 26">
            <a:extLst>
              <a:ext uri="{FF2B5EF4-FFF2-40B4-BE49-F238E27FC236}">
                <a16:creationId xmlns:a16="http://schemas.microsoft.com/office/drawing/2014/main" id="{CDF36144-7207-43B5-9228-17F0CE5EF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0747" name="Text Box 27">
            <a:extLst>
              <a:ext uri="{FF2B5EF4-FFF2-40B4-BE49-F238E27FC236}">
                <a16:creationId xmlns:a16="http://schemas.microsoft.com/office/drawing/2014/main" id="{85637392-CADC-4A44-A81E-E20AA1190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0748" name="Text Box 28">
            <a:extLst>
              <a:ext uri="{FF2B5EF4-FFF2-40B4-BE49-F238E27FC236}">
                <a16:creationId xmlns:a16="http://schemas.microsoft.com/office/drawing/2014/main" id="{BF116740-F62A-4C85-A2A0-4564CB7B1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visit neighbors of B</a:t>
            </a:r>
          </a:p>
        </p:txBody>
      </p:sp>
      <p:cxnSp>
        <p:nvCxnSpPr>
          <p:cNvPr id="30749" name="AutoShape 29">
            <a:extLst>
              <a:ext uri="{FF2B5EF4-FFF2-40B4-BE49-F238E27FC236}">
                <a16:creationId xmlns:a16="http://schemas.microsoft.com/office/drawing/2014/main" id="{99297333-DC10-4F6F-B3E1-C60F157BBDCB}"/>
              </a:ext>
            </a:extLst>
          </p:cNvPr>
          <p:cNvCxnSpPr>
            <a:cxnSpLocks noChangeShapeType="1"/>
            <a:stCxn id="30745" idx="2"/>
          </p:cNvCxnSpPr>
          <p:nvPr/>
        </p:nvCxnSpPr>
        <p:spPr bwMode="auto">
          <a:xfrm flipH="1">
            <a:off x="3317876" y="1658938"/>
            <a:ext cx="2519363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750" name="AutoShape 30">
            <a:extLst>
              <a:ext uri="{FF2B5EF4-FFF2-40B4-BE49-F238E27FC236}">
                <a16:creationId xmlns:a16="http://schemas.microsoft.com/office/drawing/2014/main" id="{DE387E3E-0B51-4DAF-92C5-62F2968B7613}"/>
              </a:ext>
            </a:extLst>
          </p:cNvPr>
          <p:cNvCxnSpPr>
            <a:cxnSpLocks noChangeShapeType="1"/>
            <a:stCxn id="30745" idx="4"/>
            <a:endCxn id="30726" idx="0"/>
          </p:cNvCxnSpPr>
          <p:nvPr/>
        </p:nvCxnSpPr>
        <p:spPr bwMode="auto">
          <a:xfrm>
            <a:off x="5983288" y="1803401"/>
            <a:ext cx="0" cy="1109663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751" name="Text Box 31">
            <a:extLst>
              <a:ext uri="{FF2B5EF4-FFF2-40B4-BE49-F238E27FC236}">
                <a16:creationId xmlns:a16="http://schemas.microsoft.com/office/drawing/2014/main" id="{96811ABC-48A7-4B48-A5EC-768563200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9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30752" name="Text Box 32">
            <a:extLst>
              <a:ext uri="{FF2B5EF4-FFF2-40B4-BE49-F238E27FC236}">
                <a16:creationId xmlns:a16="http://schemas.microsoft.com/office/drawing/2014/main" id="{98962783-CC8D-4188-ACE6-DB1CDF881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30753" name="Oval 33">
            <a:extLst>
              <a:ext uri="{FF2B5EF4-FFF2-40B4-BE49-F238E27FC236}">
                <a16:creationId xmlns:a16="http://schemas.microsoft.com/office/drawing/2014/main" id="{55A83D29-1DBC-429C-B3D1-8C44647F0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68EC8B-CFDA-4783-B4E3-9C6FDEE6332E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80402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28EDFC9-C759-4F41-A320-078BD31C1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721EA1D2-CD50-4382-82F7-C04D7896A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I F 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4543447C-1D58-4599-8CA0-CDC560918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sp>
        <p:nvSpPr>
          <p:cNvPr id="32774" name="Oval 6">
            <a:extLst>
              <a:ext uri="{FF2B5EF4-FFF2-40B4-BE49-F238E27FC236}">
                <a16:creationId xmlns:a16="http://schemas.microsoft.com/office/drawing/2014/main" id="{E53A90CA-A174-4AB7-B6D5-67B621CE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32775" name="Oval 7">
            <a:extLst>
              <a:ext uri="{FF2B5EF4-FFF2-40B4-BE49-F238E27FC236}">
                <a16:creationId xmlns:a16="http://schemas.microsoft.com/office/drawing/2014/main" id="{F32CD44F-4A75-48CF-ABB7-C5923F7F4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2776" name="Oval 8">
            <a:extLst>
              <a:ext uri="{FF2B5EF4-FFF2-40B4-BE49-F238E27FC236}">
                <a16:creationId xmlns:a16="http://schemas.microsoft.com/office/drawing/2014/main" id="{81E2E792-7F90-4BB2-B693-49A7F0709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32777" name="AutoShape 9">
            <a:extLst>
              <a:ext uri="{FF2B5EF4-FFF2-40B4-BE49-F238E27FC236}">
                <a16:creationId xmlns:a16="http://schemas.microsoft.com/office/drawing/2014/main" id="{7210D9E4-E0F7-4AC4-8C57-F10B51728D65}"/>
              </a:ext>
            </a:extLst>
          </p:cNvPr>
          <p:cNvCxnSpPr>
            <a:cxnSpLocks noChangeShapeType="1"/>
            <a:endCxn id="32775" idx="0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78" name="AutoShape 10">
            <a:extLst>
              <a:ext uri="{FF2B5EF4-FFF2-40B4-BE49-F238E27FC236}">
                <a16:creationId xmlns:a16="http://schemas.microsoft.com/office/drawing/2014/main" id="{46285086-8010-4250-97B8-B1D9D3978495}"/>
              </a:ext>
            </a:extLst>
          </p:cNvPr>
          <p:cNvCxnSpPr>
            <a:cxnSpLocks noChangeShapeType="1"/>
            <a:stCxn id="32774" idx="0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79" name="AutoShape 11">
            <a:extLst>
              <a:ext uri="{FF2B5EF4-FFF2-40B4-BE49-F238E27FC236}">
                <a16:creationId xmlns:a16="http://schemas.microsoft.com/office/drawing/2014/main" id="{58E89984-A9E5-4DF5-83DB-E8E7DB10B04A}"/>
              </a:ext>
            </a:extLst>
          </p:cNvPr>
          <p:cNvCxnSpPr>
            <a:cxnSpLocks noChangeShapeType="1"/>
            <a:stCxn id="32776" idx="6"/>
            <a:endCxn id="32774" idx="2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80" name="AutoShape 12">
            <a:extLst>
              <a:ext uri="{FF2B5EF4-FFF2-40B4-BE49-F238E27FC236}">
                <a16:creationId xmlns:a16="http://schemas.microsoft.com/office/drawing/2014/main" id="{2351C1E2-D610-4B2B-A895-4437B97CE33E}"/>
              </a:ext>
            </a:extLst>
          </p:cNvPr>
          <p:cNvCxnSpPr>
            <a:cxnSpLocks noChangeShapeType="1"/>
            <a:stCxn id="32775" idx="7"/>
            <a:endCxn id="32776" idx="3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81" name="AutoShape 13">
            <a:extLst>
              <a:ext uri="{FF2B5EF4-FFF2-40B4-BE49-F238E27FC236}">
                <a16:creationId xmlns:a16="http://schemas.microsoft.com/office/drawing/2014/main" id="{4E556EBF-A339-48E1-ACDB-3DF862A472D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82" name="AutoShape 14">
            <a:extLst>
              <a:ext uri="{FF2B5EF4-FFF2-40B4-BE49-F238E27FC236}">
                <a16:creationId xmlns:a16="http://schemas.microsoft.com/office/drawing/2014/main" id="{F39825F9-5210-4C23-8511-C727FF058700}"/>
              </a:ext>
            </a:extLst>
          </p:cNvPr>
          <p:cNvCxnSpPr>
            <a:cxnSpLocks noChangeShapeType="1"/>
            <a:stCxn id="32775" idx="5"/>
            <a:endCxn id="32774" idx="3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783" name="Oval 15">
            <a:extLst>
              <a:ext uri="{FF2B5EF4-FFF2-40B4-BE49-F238E27FC236}">
                <a16:creationId xmlns:a16="http://schemas.microsoft.com/office/drawing/2014/main" id="{814FAB28-8538-4914-849A-D469AE747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32784" name="Oval 16">
            <a:extLst>
              <a:ext uri="{FF2B5EF4-FFF2-40B4-BE49-F238E27FC236}">
                <a16:creationId xmlns:a16="http://schemas.microsoft.com/office/drawing/2014/main" id="{A38094C8-05A9-43F9-852D-F2C02FBA3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32785" name="Oval 17">
            <a:extLst>
              <a:ext uri="{FF2B5EF4-FFF2-40B4-BE49-F238E27FC236}">
                <a16:creationId xmlns:a16="http://schemas.microsoft.com/office/drawing/2014/main" id="{9F02C858-B2BE-40B2-A2C5-93C5A828F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32786" name="Oval 18">
            <a:extLst>
              <a:ext uri="{FF2B5EF4-FFF2-40B4-BE49-F238E27FC236}">
                <a16:creationId xmlns:a16="http://schemas.microsoft.com/office/drawing/2014/main" id="{6B447927-1E29-4D80-BCBB-385D600CF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32787" name="AutoShape 19">
            <a:extLst>
              <a:ext uri="{FF2B5EF4-FFF2-40B4-BE49-F238E27FC236}">
                <a16:creationId xmlns:a16="http://schemas.microsoft.com/office/drawing/2014/main" id="{6F9C20AA-41C5-470E-BCCC-D097723D1E3C}"/>
              </a:ext>
            </a:extLst>
          </p:cNvPr>
          <p:cNvCxnSpPr>
            <a:cxnSpLocks noChangeShapeType="1"/>
            <a:stCxn id="32785" idx="5"/>
            <a:endCxn id="32783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88" name="AutoShape 20">
            <a:extLst>
              <a:ext uri="{FF2B5EF4-FFF2-40B4-BE49-F238E27FC236}">
                <a16:creationId xmlns:a16="http://schemas.microsoft.com/office/drawing/2014/main" id="{DBCEDC7C-0283-4113-93EB-E9B0C5FE1EFC}"/>
              </a:ext>
            </a:extLst>
          </p:cNvPr>
          <p:cNvCxnSpPr>
            <a:cxnSpLocks noChangeShapeType="1"/>
            <a:stCxn id="32786" idx="6"/>
            <a:endCxn id="32783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89" name="AutoShape 21">
            <a:extLst>
              <a:ext uri="{FF2B5EF4-FFF2-40B4-BE49-F238E27FC236}">
                <a16:creationId xmlns:a16="http://schemas.microsoft.com/office/drawing/2014/main" id="{CC18687C-5638-4AE1-A812-4ACE9523D23B}"/>
              </a:ext>
            </a:extLst>
          </p:cNvPr>
          <p:cNvCxnSpPr>
            <a:cxnSpLocks noChangeShapeType="1"/>
            <a:stCxn id="32785" idx="4"/>
            <a:endCxn id="32786" idx="0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90" name="AutoShape 22">
            <a:extLst>
              <a:ext uri="{FF2B5EF4-FFF2-40B4-BE49-F238E27FC236}">
                <a16:creationId xmlns:a16="http://schemas.microsoft.com/office/drawing/2014/main" id="{3390F1F9-15EB-49C1-A5F4-F624DC5B6CAA}"/>
              </a:ext>
            </a:extLst>
          </p:cNvPr>
          <p:cNvCxnSpPr>
            <a:cxnSpLocks noChangeShapeType="1"/>
            <a:stCxn id="32785" idx="6"/>
            <a:endCxn id="32784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91" name="AutoShape 23">
            <a:extLst>
              <a:ext uri="{FF2B5EF4-FFF2-40B4-BE49-F238E27FC236}">
                <a16:creationId xmlns:a16="http://schemas.microsoft.com/office/drawing/2014/main" id="{F8159C88-2714-45DD-909B-C5A8BE9F6EF0}"/>
              </a:ext>
            </a:extLst>
          </p:cNvPr>
          <p:cNvCxnSpPr>
            <a:cxnSpLocks noChangeShapeType="1"/>
            <a:stCxn id="32774" idx="6"/>
            <a:endCxn id="32786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792" name="Text Box 24">
            <a:extLst>
              <a:ext uri="{FF2B5EF4-FFF2-40B4-BE49-F238E27FC236}">
                <a16:creationId xmlns:a16="http://schemas.microsoft.com/office/drawing/2014/main" id="{07F9335D-2FEE-4025-9622-535A3A564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32793" name="Oval 25">
            <a:extLst>
              <a:ext uri="{FF2B5EF4-FFF2-40B4-BE49-F238E27FC236}">
                <a16:creationId xmlns:a16="http://schemas.microsoft.com/office/drawing/2014/main" id="{E41EA4A4-E828-4002-95E3-D68825BFF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32794" name="Text Box 26">
            <a:extLst>
              <a:ext uri="{FF2B5EF4-FFF2-40B4-BE49-F238E27FC236}">
                <a16:creationId xmlns:a16="http://schemas.microsoft.com/office/drawing/2014/main" id="{7ACF6276-3D64-4BEE-B2A7-C87E8927A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2795" name="Text Box 27">
            <a:extLst>
              <a:ext uri="{FF2B5EF4-FFF2-40B4-BE49-F238E27FC236}">
                <a16:creationId xmlns:a16="http://schemas.microsoft.com/office/drawing/2014/main" id="{3C86D82C-52EA-4870-92A3-F81BB36F9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2796" name="Text Box 28">
            <a:extLst>
              <a:ext uri="{FF2B5EF4-FFF2-40B4-BE49-F238E27FC236}">
                <a16:creationId xmlns:a16="http://schemas.microsoft.com/office/drawing/2014/main" id="{96F897B1-2339-46C2-93C8-DCED270FC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 already discovered</a:t>
            </a:r>
          </a:p>
        </p:txBody>
      </p:sp>
      <p:cxnSp>
        <p:nvCxnSpPr>
          <p:cNvPr id="32797" name="AutoShape 29">
            <a:extLst>
              <a:ext uri="{FF2B5EF4-FFF2-40B4-BE49-F238E27FC236}">
                <a16:creationId xmlns:a16="http://schemas.microsoft.com/office/drawing/2014/main" id="{3ED6C6BC-5D2A-4107-A695-EDDF3B4DC325}"/>
              </a:ext>
            </a:extLst>
          </p:cNvPr>
          <p:cNvCxnSpPr>
            <a:cxnSpLocks noChangeShapeType="1"/>
            <a:stCxn id="32793" idx="4"/>
            <a:endCxn id="32774" idx="0"/>
          </p:cNvCxnSpPr>
          <p:nvPr/>
        </p:nvCxnSpPr>
        <p:spPr bwMode="auto">
          <a:xfrm>
            <a:off x="5983288" y="1803401"/>
            <a:ext cx="0" cy="1109663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98" name="AutoShape 30">
            <a:extLst>
              <a:ext uri="{FF2B5EF4-FFF2-40B4-BE49-F238E27FC236}">
                <a16:creationId xmlns:a16="http://schemas.microsoft.com/office/drawing/2014/main" id="{482D6B14-4D5C-41B2-9A60-8D5BF925DAB6}"/>
              </a:ext>
            </a:extLst>
          </p:cNvPr>
          <p:cNvCxnSpPr>
            <a:cxnSpLocks noChangeShapeType="1"/>
            <a:stCxn id="32793" idx="2"/>
          </p:cNvCxnSpPr>
          <p:nvPr/>
        </p:nvCxnSpPr>
        <p:spPr bwMode="auto">
          <a:xfrm flipH="1">
            <a:off x="3317876" y="1658938"/>
            <a:ext cx="2519363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799" name="Text Box 31">
            <a:extLst>
              <a:ext uri="{FF2B5EF4-FFF2-40B4-BE49-F238E27FC236}">
                <a16:creationId xmlns:a16="http://schemas.microsoft.com/office/drawing/2014/main" id="{4F595F94-4EAC-4F15-85E5-16341E174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9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32800" name="Text Box 32">
            <a:extLst>
              <a:ext uri="{FF2B5EF4-FFF2-40B4-BE49-F238E27FC236}">
                <a16:creationId xmlns:a16="http://schemas.microsoft.com/office/drawing/2014/main" id="{53FA308E-69FC-47CE-9624-DF4D2DE28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32801" name="Oval 33">
            <a:extLst>
              <a:ext uri="{FF2B5EF4-FFF2-40B4-BE49-F238E27FC236}">
                <a16:creationId xmlns:a16="http://schemas.microsoft.com/office/drawing/2014/main" id="{EF31FA84-F7FE-49AB-A30E-E8C4E9002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FBBE74D-75E7-4F38-A9D1-11E525876353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1811173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C48B6B1-58AB-41AD-A1F1-E73D14FF1F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580DFAC0-6DE6-4B6F-A1A3-F279BA1F8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I F 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C99CFE46-08E1-4284-912D-EAC8A23AA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sp>
        <p:nvSpPr>
          <p:cNvPr id="34822" name="Oval 6">
            <a:extLst>
              <a:ext uri="{FF2B5EF4-FFF2-40B4-BE49-F238E27FC236}">
                <a16:creationId xmlns:a16="http://schemas.microsoft.com/office/drawing/2014/main" id="{3588A161-B7AB-49EB-A80F-63BFB7B58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34823" name="Oval 7">
            <a:extLst>
              <a:ext uri="{FF2B5EF4-FFF2-40B4-BE49-F238E27FC236}">
                <a16:creationId xmlns:a16="http://schemas.microsoft.com/office/drawing/2014/main" id="{1744D54D-0E9B-4F10-92B2-483D48181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4824" name="Oval 8">
            <a:extLst>
              <a:ext uri="{FF2B5EF4-FFF2-40B4-BE49-F238E27FC236}">
                <a16:creationId xmlns:a16="http://schemas.microsoft.com/office/drawing/2014/main" id="{90435119-9CB7-4074-AEC8-4BCDD8709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34825" name="AutoShape 9">
            <a:extLst>
              <a:ext uri="{FF2B5EF4-FFF2-40B4-BE49-F238E27FC236}">
                <a16:creationId xmlns:a16="http://schemas.microsoft.com/office/drawing/2014/main" id="{D77EF8F0-17F5-43E2-877E-272B4EC784A3}"/>
              </a:ext>
            </a:extLst>
          </p:cNvPr>
          <p:cNvCxnSpPr>
            <a:cxnSpLocks noChangeShapeType="1"/>
            <a:endCxn id="34823" idx="0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826" name="AutoShape 10">
            <a:extLst>
              <a:ext uri="{FF2B5EF4-FFF2-40B4-BE49-F238E27FC236}">
                <a16:creationId xmlns:a16="http://schemas.microsoft.com/office/drawing/2014/main" id="{AF7B326C-0D5F-4018-BED2-890D052E669A}"/>
              </a:ext>
            </a:extLst>
          </p:cNvPr>
          <p:cNvCxnSpPr>
            <a:cxnSpLocks noChangeShapeType="1"/>
            <a:stCxn id="34822" idx="0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827" name="AutoShape 11">
            <a:extLst>
              <a:ext uri="{FF2B5EF4-FFF2-40B4-BE49-F238E27FC236}">
                <a16:creationId xmlns:a16="http://schemas.microsoft.com/office/drawing/2014/main" id="{62E63309-2A88-4A28-995A-3C3235E874CC}"/>
              </a:ext>
            </a:extLst>
          </p:cNvPr>
          <p:cNvCxnSpPr>
            <a:cxnSpLocks noChangeShapeType="1"/>
            <a:stCxn id="34824" idx="6"/>
            <a:endCxn id="34822" idx="2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828" name="AutoShape 12">
            <a:extLst>
              <a:ext uri="{FF2B5EF4-FFF2-40B4-BE49-F238E27FC236}">
                <a16:creationId xmlns:a16="http://schemas.microsoft.com/office/drawing/2014/main" id="{0FC8E6BB-BB5F-4627-BE75-7AA29481B30A}"/>
              </a:ext>
            </a:extLst>
          </p:cNvPr>
          <p:cNvCxnSpPr>
            <a:cxnSpLocks noChangeShapeType="1"/>
            <a:stCxn id="34823" idx="7"/>
            <a:endCxn id="34824" idx="3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829" name="AutoShape 13">
            <a:extLst>
              <a:ext uri="{FF2B5EF4-FFF2-40B4-BE49-F238E27FC236}">
                <a16:creationId xmlns:a16="http://schemas.microsoft.com/office/drawing/2014/main" id="{4C54FB4F-F5EA-4861-8C4A-70263FE3677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830" name="AutoShape 14">
            <a:extLst>
              <a:ext uri="{FF2B5EF4-FFF2-40B4-BE49-F238E27FC236}">
                <a16:creationId xmlns:a16="http://schemas.microsoft.com/office/drawing/2014/main" id="{F1A833C2-F63B-4E12-B709-0EA43A6D43A7}"/>
              </a:ext>
            </a:extLst>
          </p:cNvPr>
          <p:cNvCxnSpPr>
            <a:cxnSpLocks noChangeShapeType="1"/>
            <a:stCxn id="34823" idx="5"/>
            <a:endCxn id="34822" idx="3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4831" name="Oval 15">
            <a:extLst>
              <a:ext uri="{FF2B5EF4-FFF2-40B4-BE49-F238E27FC236}">
                <a16:creationId xmlns:a16="http://schemas.microsoft.com/office/drawing/2014/main" id="{2BC91AD4-84C7-4245-8FD0-336858E09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34832" name="Oval 16">
            <a:extLst>
              <a:ext uri="{FF2B5EF4-FFF2-40B4-BE49-F238E27FC236}">
                <a16:creationId xmlns:a16="http://schemas.microsoft.com/office/drawing/2014/main" id="{BF998762-5040-4E1D-920C-B5CDD274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34833" name="Oval 17">
            <a:extLst>
              <a:ext uri="{FF2B5EF4-FFF2-40B4-BE49-F238E27FC236}">
                <a16:creationId xmlns:a16="http://schemas.microsoft.com/office/drawing/2014/main" id="{7793D1EE-2B11-4094-9A9A-A6676FED2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34834" name="Oval 18">
            <a:extLst>
              <a:ext uri="{FF2B5EF4-FFF2-40B4-BE49-F238E27FC236}">
                <a16:creationId xmlns:a16="http://schemas.microsoft.com/office/drawing/2014/main" id="{95811421-B338-4C4A-B504-F0EDBA852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34835" name="AutoShape 19">
            <a:extLst>
              <a:ext uri="{FF2B5EF4-FFF2-40B4-BE49-F238E27FC236}">
                <a16:creationId xmlns:a16="http://schemas.microsoft.com/office/drawing/2014/main" id="{998B9313-376A-4C79-9B10-136C65C2AB6E}"/>
              </a:ext>
            </a:extLst>
          </p:cNvPr>
          <p:cNvCxnSpPr>
            <a:cxnSpLocks noChangeShapeType="1"/>
            <a:stCxn id="34833" idx="5"/>
            <a:endCxn id="34831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836" name="AutoShape 20">
            <a:extLst>
              <a:ext uri="{FF2B5EF4-FFF2-40B4-BE49-F238E27FC236}">
                <a16:creationId xmlns:a16="http://schemas.microsoft.com/office/drawing/2014/main" id="{7E4F40D2-E0D7-4F8E-95E7-C0E34B308E62}"/>
              </a:ext>
            </a:extLst>
          </p:cNvPr>
          <p:cNvCxnSpPr>
            <a:cxnSpLocks noChangeShapeType="1"/>
            <a:stCxn id="34834" idx="6"/>
            <a:endCxn id="34831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837" name="AutoShape 21">
            <a:extLst>
              <a:ext uri="{FF2B5EF4-FFF2-40B4-BE49-F238E27FC236}">
                <a16:creationId xmlns:a16="http://schemas.microsoft.com/office/drawing/2014/main" id="{904E39A5-4F5D-4350-9B46-646E46D0F69C}"/>
              </a:ext>
            </a:extLst>
          </p:cNvPr>
          <p:cNvCxnSpPr>
            <a:cxnSpLocks noChangeShapeType="1"/>
            <a:stCxn id="34833" idx="4"/>
            <a:endCxn id="34834" idx="0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838" name="AutoShape 22">
            <a:extLst>
              <a:ext uri="{FF2B5EF4-FFF2-40B4-BE49-F238E27FC236}">
                <a16:creationId xmlns:a16="http://schemas.microsoft.com/office/drawing/2014/main" id="{DCB4C83D-4528-4902-84AF-D928A67E0F02}"/>
              </a:ext>
            </a:extLst>
          </p:cNvPr>
          <p:cNvCxnSpPr>
            <a:cxnSpLocks noChangeShapeType="1"/>
            <a:stCxn id="34833" idx="6"/>
            <a:endCxn id="34832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839" name="AutoShape 23">
            <a:extLst>
              <a:ext uri="{FF2B5EF4-FFF2-40B4-BE49-F238E27FC236}">
                <a16:creationId xmlns:a16="http://schemas.microsoft.com/office/drawing/2014/main" id="{836B1AA5-BF4F-44A2-A2D3-90D8D3BF79A0}"/>
              </a:ext>
            </a:extLst>
          </p:cNvPr>
          <p:cNvCxnSpPr>
            <a:cxnSpLocks noChangeShapeType="1"/>
            <a:stCxn id="34822" idx="6"/>
            <a:endCxn id="34834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4840" name="Text Box 24">
            <a:extLst>
              <a:ext uri="{FF2B5EF4-FFF2-40B4-BE49-F238E27FC236}">
                <a16:creationId xmlns:a16="http://schemas.microsoft.com/office/drawing/2014/main" id="{210ADF99-4EF7-4E66-A638-B0A612D94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34841" name="Oval 25">
            <a:extLst>
              <a:ext uri="{FF2B5EF4-FFF2-40B4-BE49-F238E27FC236}">
                <a16:creationId xmlns:a16="http://schemas.microsoft.com/office/drawing/2014/main" id="{30E8824E-A441-4F59-97E0-CD113B56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34842" name="Text Box 26">
            <a:extLst>
              <a:ext uri="{FF2B5EF4-FFF2-40B4-BE49-F238E27FC236}">
                <a16:creationId xmlns:a16="http://schemas.microsoft.com/office/drawing/2014/main" id="{0DFC9C6D-13DB-4183-9C7E-A5C5489BE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4843" name="Text Box 27">
            <a:extLst>
              <a:ext uri="{FF2B5EF4-FFF2-40B4-BE49-F238E27FC236}">
                <a16:creationId xmlns:a16="http://schemas.microsoft.com/office/drawing/2014/main" id="{DA166755-D587-4F05-A5D7-58E10C9D4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4844" name="Text Box 28">
            <a:extLst>
              <a:ext uri="{FF2B5EF4-FFF2-40B4-BE49-F238E27FC236}">
                <a16:creationId xmlns:a16="http://schemas.microsoft.com/office/drawing/2014/main" id="{C8A19641-A2BD-4EE5-AB4F-0AEEDD4B0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finished with B</a:t>
            </a:r>
          </a:p>
        </p:txBody>
      </p:sp>
      <p:sp>
        <p:nvSpPr>
          <p:cNvPr id="34845" name="Text Box 29">
            <a:extLst>
              <a:ext uri="{FF2B5EF4-FFF2-40B4-BE49-F238E27FC236}">
                <a16:creationId xmlns:a16="http://schemas.microsoft.com/office/drawing/2014/main" id="{A69FA9D8-57F8-4E5C-8E9A-02770EB2E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9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34846" name="Text Box 30">
            <a:extLst>
              <a:ext uri="{FF2B5EF4-FFF2-40B4-BE49-F238E27FC236}">
                <a16:creationId xmlns:a16="http://schemas.microsoft.com/office/drawing/2014/main" id="{4776C5AB-93F6-4AF2-91A6-04B01F7C8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34847" name="Oval 31">
            <a:extLst>
              <a:ext uri="{FF2B5EF4-FFF2-40B4-BE49-F238E27FC236}">
                <a16:creationId xmlns:a16="http://schemas.microsoft.com/office/drawing/2014/main" id="{B1CBB3C9-8BE8-4A5D-8758-18601BBD2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6ECB34-CEBD-444F-8555-99FFEAE56F53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25512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53547" y="1303031"/>
            <a:ext cx="3143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itchFamily="50" charset="-127"/>
                <a:ea typeface="나눔바른고딕" pitchFamily="50" charset="-127"/>
              </a:rPr>
              <a:t>CONTENTS</a:t>
            </a:r>
            <a:endParaRPr lang="ko-KR" altLang="en-US" sz="44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7294" y="2855829"/>
            <a:ext cx="438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itchFamily="50" charset="-127"/>
                <a:ea typeface="나눔바른고딕" pitchFamily="50" charset="-127"/>
              </a:rPr>
              <a:t>BFS(Breadth-First Search)</a:t>
            </a:r>
            <a:endParaRPr lang="ko-KR" altLang="en-US" sz="24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7294" y="3756149"/>
            <a:ext cx="438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itchFamily="50" charset="-127"/>
                <a:ea typeface="나눔바른고딕" pitchFamily="50" charset="-127"/>
              </a:rPr>
              <a:t>C++ queue library</a:t>
            </a:r>
            <a:endParaRPr lang="ko-KR" altLang="en-US" sz="24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28648" y="2855829"/>
            <a:ext cx="83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  <a:endParaRPr lang="ko-KR" altLang="en-US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8648" y="3756149"/>
            <a:ext cx="83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55</a:t>
            </a:r>
            <a:endParaRPr lang="ko-KR" altLang="en-US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84" y="1409930"/>
            <a:ext cx="1212823" cy="471695"/>
          </a:xfrm>
          <a:prstGeom prst="rect">
            <a:avLst/>
          </a:prstGeom>
          <a:solidFill>
            <a:srgbClr val="DBC6AD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400" b="1" dirty="0">
              <a:ln w="6350">
                <a:solidFill>
                  <a:schemeClr val="bg1"/>
                </a:solidFill>
              </a:ln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7CFDEE3-6EF4-4E30-A677-1944F4E0F2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14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8639066-6394-461A-9B6E-22F37DE70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FAA54AB7-BCEA-4EB9-ABFE-2C5F14FDB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I F 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78AFABDC-5235-4431-8414-D00FFE5FE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sp>
        <p:nvSpPr>
          <p:cNvPr id="36870" name="Oval 6">
            <a:extLst>
              <a:ext uri="{FF2B5EF4-FFF2-40B4-BE49-F238E27FC236}">
                <a16:creationId xmlns:a16="http://schemas.microsoft.com/office/drawing/2014/main" id="{69FA441E-8C94-4E0C-AB19-779350BA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36871" name="Oval 7">
            <a:extLst>
              <a:ext uri="{FF2B5EF4-FFF2-40B4-BE49-F238E27FC236}">
                <a16:creationId xmlns:a16="http://schemas.microsoft.com/office/drawing/2014/main" id="{3F6B3951-FDFE-4FE8-B0A1-D9C0635F1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6872" name="Oval 8">
            <a:extLst>
              <a:ext uri="{FF2B5EF4-FFF2-40B4-BE49-F238E27FC236}">
                <a16:creationId xmlns:a16="http://schemas.microsoft.com/office/drawing/2014/main" id="{DE720D5F-EFA5-43CC-A7E5-B901610E1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36873" name="AutoShape 9">
            <a:extLst>
              <a:ext uri="{FF2B5EF4-FFF2-40B4-BE49-F238E27FC236}">
                <a16:creationId xmlns:a16="http://schemas.microsoft.com/office/drawing/2014/main" id="{CFA88A6D-0B8E-44D8-9AE3-C776346343D2}"/>
              </a:ext>
            </a:extLst>
          </p:cNvPr>
          <p:cNvCxnSpPr>
            <a:cxnSpLocks noChangeShapeType="1"/>
            <a:endCxn id="36871" idx="0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74" name="AutoShape 10">
            <a:extLst>
              <a:ext uri="{FF2B5EF4-FFF2-40B4-BE49-F238E27FC236}">
                <a16:creationId xmlns:a16="http://schemas.microsoft.com/office/drawing/2014/main" id="{517312C7-6844-41EA-8DAF-9AD166EF79F8}"/>
              </a:ext>
            </a:extLst>
          </p:cNvPr>
          <p:cNvCxnSpPr>
            <a:cxnSpLocks noChangeShapeType="1"/>
            <a:stCxn id="36870" idx="0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75" name="AutoShape 11">
            <a:extLst>
              <a:ext uri="{FF2B5EF4-FFF2-40B4-BE49-F238E27FC236}">
                <a16:creationId xmlns:a16="http://schemas.microsoft.com/office/drawing/2014/main" id="{9B105213-1A52-4D0B-AADD-35BA634D8999}"/>
              </a:ext>
            </a:extLst>
          </p:cNvPr>
          <p:cNvCxnSpPr>
            <a:cxnSpLocks noChangeShapeType="1"/>
            <a:stCxn id="36872" idx="6"/>
            <a:endCxn id="36870" idx="2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76" name="AutoShape 12">
            <a:extLst>
              <a:ext uri="{FF2B5EF4-FFF2-40B4-BE49-F238E27FC236}">
                <a16:creationId xmlns:a16="http://schemas.microsoft.com/office/drawing/2014/main" id="{79DF4CE6-6A5D-4B34-870F-2E727C453EC5}"/>
              </a:ext>
            </a:extLst>
          </p:cNvPr>
          <p:cNvCxnSpPr>
            <a:cxnSpLocks noChangeShapeType="1"/>
            <a:stCxn id="36871" idx="7"/>
            <a:endCxn id="36872" idx="3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77" name="AutoShape 13">
            <a:extLst>
              <a:ext uri="{FF2B5EF4-FFF2-40B4-BE49-F238E27FC236}">
                <a16:creationId xmlns:a16="http://schemas.microsoft.com/office/drawing/2014/main" id="{CD89EE6A-55D9-44AA-83EB-5E196AD3D3E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78" name="AutoShape 14">
            <a:extLst>
              <a:ext uri="{FF2B5EF4-FFF2-40B4-BE49-F238E27FC236}">
                <a16:creationId xmlns:a16="http://schemas.microsoft.com/office/drawing/2014/main" id="{5CE4E401-45DA-440F-AE48-D3C37CF90A73}"/>
              </a:ext>
            </a:extLst>
          </p:cNvPr>
          <p:cNvCxnSpPr>
            <a:cxnSpLocks noChangeShapeType="1"/>
            <a:stCxn id="36871" idx="5"/>
            <a:endCxn id="36870" idx="3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879" name="Oval 15">
            <a:extLst>
              <a:ext uri="{FF2B5EF4-FFF2-40B4-BE49-F238E27FC236}">
                <a16:creationId xmlns:a16="http://schemas.microsoft.com/office/drawing/2014/main" id="{E4FF2876-02BA-4AF8-83B3-9C7078DCF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36880" name="Oval 16">
            <a:extLst>
              <a:ext uri="{FF2B5EF4-FFF2-40B4-BE49-F238E27FC236}">
                <a16:creationId xmlns:a16="http://schemas.microsoft.com/office/drawing/2014/main" id="{2411910B-BDF2-43E0-BF99-FEF60B462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36881" name="Oval 17">
            <a:extLst>
              <a:ext uri="{FF2B5EF4-FFF2-40B4-BE49-F238E27FC236}">
                <a16:creationId xmlns:a16="http://schemas.microsoft.com/office/drawing/2014/main" id="{19C7E4AB-C586-4E96-983D-41A94CC05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36882" name="Oval 18">
            <a:extLst>
              <a:ext uri="{FF2B5EF4-FFF2-40B4-BE49-F238E27FC236}">
                <a16:creationId xmlns:a16="http://schemas.microsoft.com/office/drawing/2014/main" id="{7A1A1515-824A-424C-AAF7-58F8A2FDF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36883" name="AutoShape 19">
            <a:extLst>
              <a:ext uri="{FF2B5EF4-FFF2-40B4-BE49-F238E27FC236}">
                <a16:creationId xmlns:a16="http://schemas.microsoft.com/office/drawing/2014/main" id="{69E4ACC7-0394-48BC-8228-3C2E75DAE5B1}"/>
              </a:ext>
            </a:extLst>
          </p:cNvPr>
          <p:cNvCxnSpPr>
            <a:cxnSpLocks noChangeShapeType="1"/>
            <a:stCxn id="36881" idx="5"/>
            <a:endCxn id="36879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84" name="AutoShape 20">
            <a:extLst>
              <a:ext uri="{FF2B5EF4-FFF2-40B4-BE49-F238E27FC236}">
                <a16:creationId xmlns:a16="http://schemas.microsoft.com/office/drawing/2014/main" id="{D9D7476B-273A-4AAC-88CE-DF6ACEAF0300}"/>
              </a:ext>
            </a:extLst>
          </p:cNvPr>
          <p:cNvCxnSpPr>
            <a:cxnSpLocks noChangeShapeType="1"/>
            <a:stCxn id="36882" idx="6"/>
            <a:endCxn id="36879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85" name="AutoShape 21">
            <a:extLst>
              <a:ext uri="{FF2B5EF4-FFF2-40B4-BE49-F238E27FC236}">
                <a16:creationId xmlns:a16="http://schemas.microsoft.com/office/drawing/2014/main" id="{532D09EE-106A-4CA0-9D38-B5B99405769F}"/>
              </a:ext>
            </a:extLst>
          </p:cNvPr>
          <p:cNvCxnSpPr>
            <a:cxnSpLocks noChangeShapeType="1"/>
            <a:stCxn id="36881" idx="4"/>
            <a:endCxn id="36882" idx="0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86" name="AutoShape 22">
            <a:extLst>
              <a:ext uri="{FF2B5EF4-FFF2-40B4-BE49-F238E27FC236}">
                <a16:creationId xmlns:a16="http://schemas.microsoft.com/office/drawing/2014/main" id="{0672AD50-788D-472E-A7CB-03B7484C48F0}"/>
              </a:ext>
            </a:extLst>
          </p:cNvPr>
          <p:cNvCxnSpPr>
            <a:cxnSpLocks noChangeShapeType="1"/>
            <a:stCxn id="36881" idx="6"/>
            <a:endCxn id="36880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87" name="AutoShape 23">
            <a:extLst>
              <a:ext uri="{FF2B5EF4-FFF2-40B4-BE49-F238E27FC236}">
                <a16:creationId xmlns:a16="http://schemas.microsoft.com/office/drawing/2014/main" id="{6A24878F-59D6-41EA-B64D-438294C82FCC}"/>
              </a:ext>
            </a:extLst>
          </p:cNvPr>
          <p:cNvCxnSpPr>
            <a:cxnSpLocks noChangeShapeType="1"/>
            <a:stCxn id="36870" idx="6"/>
            <a:endCxn id="36882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888" name="Text Box 24">
            <a:extLst>
              <a:ext uri="{FF2B5EF4-FFF2-40B4-BE49-F238E27FC236}">
                <a16:creationId xmlns:a16="http://schemas.microsoft.com/office/drawing/2014/main" id="{5423CE05-FE93-4A4A-BC83-FB4AA1A50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36890" name="Text Box 26">
            <a:extLst>
              <a:ext uri="{FF2B5EF4-FFF2-40B4-BE49-F238E27FC236}">
                <a16:creationId xmlns:a16="http://schemas.microsoft.com/office/drawing/2014/main" id="{0BB30360-35E7-4D83-9B00-540FEB58D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6891" name="Text Box 27">
            <a:extLst>
              <a:ext uri="{FF2B5EF4-FFF2-40B4-BE49-F238E27FC236}">
                <a16:creationId xmlns:a16="http://schemas.microsoft.com/office/drawing/2014/main" id="{BD9955CE-843D-4199-9D52-CE71501FC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6892" name="Text Box 28">
            <a:extLst>
              <a:ext uri="{FF2B5EF4-FFF2-40B4-BE49-F238E27FC236}">
                <a16:creationId xmlns:a16="http://schemas.microsoft.com/office/drawing/2014/main" id="{631203F8-D3C6-4219-844F-3D937D0E6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dequeue next vertex</a:t>
            </a:r>
          </a:p>
        </p:txBody>
      </p:sp>
      <p:sp>
        <p:nvSpPr>
          <p:cNvPr id="36893" name="Text Box 29">
            <a:extLst>
              <a:ext uri="{FF2B5EF4-FFF2-40B4-BE49-F238E27FC236}">
                <a16:creationId xmlns:a16="http://schemas.microsoft.com/office/drawing/2014/main" id="{268E4DD4-CAB6-436F-A132-C5AFF836C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9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36894" name="Text Box 30">
            <a:extLst>
              <a:ext uri="{FF2B5EF4-FFF2-40B4-BE49-F238E27FC236}">
                <a16:creationId xmlns:a16="http://schemas.microsoft.com/office/drawing/2014/main" id="{39E7AB3A-9950-414D-8064-BE07887F2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36895" name="Oval 31">
            <a:extLst>
              <a:ext uri="{FF2B5EF4-FFF2-40B4-BE49-F238E27FC236}">
                <a16:creationId xmlns:a16="http://schemas.microsoft.com/office/drawing/2014/main" id="{B6D06DE8-97DF-4820-BCE7-7379B1AF7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36896" name="Oval 32">
            <a:extLst>
              <a:ext uri="{FF2B5EF4-FFF2-40B4-BE49-F238E27FC236}">
                <a16:creationId xmlns:a16="http://schemas.microsoft.com/office/drawing/2014/main" id="{C7DB9802-673A-47BB-9B18-4C14C89D9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158AC2A-8D94-4A11-9080-58FDC3E9CB23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3698608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C343BC21-7F8D-4D7A-97D0-28735D761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39E28F88-C30F-4DB9-A482-27FA1B404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F 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0242D5A2-16A4-4AA6-AC3A-E351AC220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sp>
        <p:nvSpPr>
          <p:cNvPr id="38918" name="Oval 6">
            <a:extLst>
              <a:ext uri="{FF2B5EF4-FFF2-40B4-BE49-F238E27FC236}">
                <a16:creationId xmlns:a16="http://schemas.microsoft.com/office/drawing/2014/main" id="{9307E1DB-EADC-441D-997A-4CC9808B9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38919" name="Oval 7">
            <a:extLst>
              <a:ext uri="{FF2B5EF4-FFF2-40B4-BE49-F238E27FC236}">
                <a16:creationId xmlns:a16="http://schemas.microsoft.com/office/drawing/2014/main" id="{A18000B1-F65E-4145-8F5E-A366AB8C9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8920" name="Oval 8">
            <a:extLst>
              <a:ext uri="{FF2B5EF4-FFF2-40B4-BE49-F238E27FC236}">
                <a16:creationId xmlns:a16="http://schemas.microsoft.com/office/drawing/2014/main" id="{62F66E6E-35E7-42D6-B750-C4F559EBB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38921" name="AutoShape 9">
            <a:extLst>
              <a:ext uri="{FF2B5EF4-FFF2-40B4-BE49-F238E27FC236}">
                <a16:creationId xmlns:a16="http://schemas.microsoft.com/office/drawing/2014/main" id="{61864E46-63E1-4C2A-86E9-AC6E63EEF6A4}"/>
              </a:ext>
            </a:extLst>
          </p:cNvPr>
          <p:cNvCxnSpPr>
            <a:cxnSpLocks noChangeShapeType="1"/>
            <a:endCxn id="38919" idx="0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22" name="AutoShape 10">
            <a:extLst>
              <a:ext uri="{FF2B5EF4-FFF2-40B4-BE49-F238E27FC236}">
                <a16:creationId xmlns:a16="http://schemas.microsoft.com/office/drawing/2014/main" id="{64BDE5BC-4FFE-4410-B944-A7F1335C7033}"/>
              </a:ext>
            </a:extLst>
          </p:cNvPr>
          <p:cNvCxnSpPr>
            <a:cxnSpLocks noChangeShapeType="1"/>
            <a:stCxn id="38918" idx="0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23" name="AutoShape 11">
            <a:extLst>
              <a:ext uri="{FF2B5EF4-FFF2-40B4-BE49-F238E27FC236}">
                <a16:creationId xmlns:a16="http://schemas.microsoft.com/office/drawing/2014/main" id="{64D0C4BE-6BF2-47F8-BA37-FF5224DBA594}"/>
              </a:ext>
            </a:extLst>
          </p:cNvPr>
          <p:cNvCxnSpPr>
            <a:cxnSpLocks noChangeShapeType="1"/>
            <a:stCxn id="38920" idx="6"/>
            <a:endCxn id="38918" idx="2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24" name="AutoShape 12">
            <a:extLst>
              <a:ext uri="{FF2B5EF4-FFF2-40B4-BE49-F238E27FC236}">
                <a16:creationId xmlns:a16="http://schemas.microsoft.com/office/drawing/2014/main" id="{83DE4A99-91E9-43B0-9E26-97810C735041}"/>
              </a:ext>
            </a:extLst>
          </p:cNvPr>
          <p:cNvCxnSpPr>
            <a:cxnSpLocks noChangeShapeType="1"/>
            <a:stCxn id="38919" idx="7"/>
            <a:endCxn id="38920" idx="3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25" name="AutoShape 13">
            <a:extLst>
              <a:ext uri="{FF2B5EF4-FFF2-40B4-BE49-F238E27FC236}">
                <a16:creationId xmlns:a16="http://schemas.microsoft.com/office/drawing/2014/main" id="{327E240C-EBCF-4106-A9BC-3505BF3585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26" name="AutoShape 14">
            <a:extLst>
              <a:ext uri="{FF2B5EF4-FFF2-40B4-BE49-F238E27FC236}">
                <a16:creationId xmlns:a16="http://schemas.microsoft.com/office/drawing/2014/main" id="{59426960-2BBD-4DAD-963C-E686AD68D058}"/>
              </a:ext>
            </a:extLst>
          </p:cNvPr>
          <p:cNvCxnSpPr>
            <a:cxnSpLocks noChangeShapeType="1"/>
            <a:stCxn id="38919" idx="5"/>
            <a:endCxn id="38918" idx="3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927" name="Oval 15">
            <a:extLst>
              <a:ext uri="{FF2B5EF4-FFF2-40B4-BE49-F238E27FC236}">
                <a16:creationId xmlns:a16="http://schemas.microsoft.com/office/drawing/2014/main" id="{F3AA35DA-CA0C-4F79-94EA-A33BE8830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38928" name="Oval 16">
            <a:extLst>
              <a:ext uri="{FF2B5EF4-FFF2-40B4-BE49-F238E27FC236}">
                <a16:creationId xmlns:a16="http://schemas.microsoft.com/office/drawing/2014/main" id="{96504FDF-02C6-44EF-B21E-B6F2E8311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38929" name="Oval 17">
            <a:extLst>
              <a:ext uri="{FF2B5EF4-FFF2-40B4-BE49-F238E27FC236}">
                <a16:creationId xmlns:a16="http://schemas.microsoft.com/office/drawing/2014/main" id="{5BB3AE15-C4DA-44CD-A840-84E33F531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38930" name="Oval 18">
            <a:extLst>
              <a:ext uri="{FF2B5EF4-FFF2-40B4-BE49-F238E27FC236}">
                <a16:creationId xmlns:a16="http://schemas.microsoft.com/office/drawing/2014/main" id="{3037EE85-BCB0-49E3-A57F-69165377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38931" name="AutoShape 19">
            <a:extLst>
              <a:ext uri="{FF2B5EF4-FFF2-40B4-BE49-F238E27FC236}">
                <a16:creationId xmlns:a16="http://schemas.microsoft.com/office/drawing/2014/main" id="{06ED5357-21EF-4714-96D9-F88C9B578225}"/>
              </a:ext>
            </a:extLst>
          </p:cNvPr>
          <p:cNvCxnSpPr>
            <a:cxnSpLocks noChangeShapeType="1"/>
            <a:stCxn id="38929" idx="5"/>
            <a:endCxn id="38927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32" name="AutoShape 20">
            <a:extLst>
              <a:ext uri="{FF2B5EF4-FFF2-40B4-BE49-F238E27FC236}">
                <a16:creationId xmlns:a16="http://schemas.microsoft.com/office/drawing/2014/main" id="{7AB6FEF3-07CF-4DCE-9258-A045817E5F79}"/>
              </a:ext>
            </a:extLst>
          </p:cNvPr>
          <p:cNvCxnSpPr>
            <a:cxnSpLocks noChangeShapeType="1"/>
            <a:stCxn id="38930" idx="6"/>
            <a:endCxn id="38927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33" name="AutoShape 21">
            <a:extLst>
              <a:ext uri="{FF2B5EF4-FFF2-40B4-BE49-F238E27FC236}">
                <a16:creationId xmlns:a16="http://schemas.microsoft.com/office/drawing/2014/main" id="{2D8792CA-DF89-43A1-9A8F-B14F8F82C57F}"/>
              </a:ext>
            </a:extLst>
          </p:cNvPr>
          <p:cNvCxnSpPr>
            <a:cxnSpLocks noChangeShapeType="1"/>
            <a:stCxn id="38929" idx="4"/>
            <a:endCxn id="38930" idx="0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34" name="AutoShape 22">
            <a:extLst>
              <a:ext uri="{FF2B5EF4-FFF2-40B4-BE49-F238E27FC236}">
                <a16:creationId xmlns:a16="http://schemas.microsoft.com/office/drawing/2014/main" id="{F40F91FB-F3F1-4841-AC68-16A2B4544E67}"/>
              </a:ext>
            </a:extLst>
          </p:cNvPr>
          <p:cNvCxnSpPr>
            <a:cxnSpLocks noChangeShapeType="1"/>
            <a:stCxn id="38929" idx="6"/>
            <a:endCxn id="38928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35" name="AutoShape 23">
            <a:extLst>
              <a:ext uri="{FF2B5EF4-FFF2-40B4-BE49-F238E27FC236}">
                <a16:creationId xmlns:a16="http://schemas.microsoft.com/office/drawing/2014/main" id="{A2B761C2-FEFF-482E-A204-060484D34CD4}"/>
              </a:ext>
            </a:extLst>
          </p:cNvPr>
          <p:cNvCxnSpPr>
            <a:cxnSpLocks noChangeShapeType="1"/>
            <a:stCxn id="38918" idx="6"/>
            <a:endCxn id="38930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936" name="Text Box 24">
            <a:extLst>
              <a:ext uri="{FF2B5EF4-FFF2-40B4-BE49-F238E27FC236}">
                <a16:creationId xmlns:a16="http://schemas.microsoft.com/office/drawing/2014/main" id="{D266E8F6-E351-4D87-B9B7-B87DD9A2B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38938" name="Text Box 26">
            <a:extLst>
              <a:ext uri="{FF2B5EF4-FFF2-40B4-BE49-F238E27FC236}">
                <a16:creationId xmlns:a16="http://schemas.microsoft.com/office/drawing/2014/main" id="{2FF7DA35-EE25-4C0E-BEE4-F5ECF6B26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8939" name="Text Box 27">
            <a:extLst>
              <a:ext uri="{FF2B5EF4-FFF2-40B4-BE49-F238E27FC236}">
                <a16:creationId xmlns:a16="http://schemas.microsoft.com/office/drawing/2014/main" id="{9DAE2D7D-BE94-4318-80E9-8279A2845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8940" name="Text Box 28">
            <a:extLst>
              <a:ext uri="{FF2B5EF4-FFF2-40B4-BE49-F238E27FC236}">
                <a16:creationId xmlns:a16="http://schemas.microsoft.com/office/drawing/2014/main" id="{E8C12EA0-142A-4FAB-94CE-88B966B85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visit neighbors of I</a:t>
            </a:r>
          </a:p>
        </p:txBody>
      </p:sp>
      <p:sp>
        <p:nvSpPr>
          <p:cNvPr id="38941" name="Text Box 29">
            <a:extLst>
              <a:ext uri="{FF2B5EF4-FFF2-40B4-BE49-F238E27FC236}">
                <a16:creationId xmlns:a16="http://schemas.microsoft.com/office/drawing/2014/main" id="{07A2A078-79ED-4A13-9CB3-755F5854B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9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38942" name="Text Box 30">
            <a:extLst>
              <a:ext uri="{FF2B5EF4-FFF2-40B4-BE49-F238E27FC236}">
                <a16:creationId xmlns:a16="http://schemas.microsoft.com/office/drawing/2014/main" id="{D549ED26-019D-4F33-998F-C011D9666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38943" name="Oval 31">
            <a:extLst>
              <a:ext uri="{FF2B5EF4-FFF2-40B4-BE49-F238E27FC236}">
                <a16:creationId xmlns:a16="http://schemas.microsoft.com/office/drawing/2014/main" id="{6E4EC442-7D1B-49F8-B5FE-85BEB301C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38944" name="Oval 32">
            <a:extLst>
              <a:ext uri="{FF2B5EF4-FFF2-40B4-BE49-F238E27FC236}">
                <a16:creationId xmlns:a16="http://schemas.microsoft.com/office/drawing/2014/main" id="{D4A885D0-24AB-4D13-B638-4025A1032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D72EF19-2354-4B15-97A7-D0299E5449DF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1954881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649A181-767C-47A4-B86B-579AA52A4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22A2913E-6D73-49BA-8FE7-B4995F6C6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F 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8A026B0C-F556-436D-B3E8-A1F356E93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sp>
        <p:nvSpPr>
          <p:cNvPr id="40966" name="Oval 6">
            <a:extLst>
              <a:ext uri="{FF2B5EF4-FFF2-40B4-BE49-F238E27FC236}">
                <a16:creationId xmlns:a16="http://schemas.microsoft.com/office/drawing/2014/main" id="{28745D22-2263-4F33-AA88-70526E75D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0967" name="Oval 7">
            <a:extLst>
              <a:ext uri="{FF2B5EF4-FFF2-40B4-BE49-F238E27FC236}">
                <a16:creationId xmlns:a16="http://schemas.microsoft.com/office/drawing/2014/main" id="{260C9A11-A441-4D99-8729-139B26105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40968" name="Oval 8">
            <a:extLst>
              <a:ext uri="{FF2B5EF4-FFF2-40B4-BE49-F238E27FC236}">
                <a16:creationId xmlns:a16="http://schemas.microsoft.com/office/drawing/2014/main" id="{B15AAD01-FA8A-4872-9979-A3DFAC68C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0969" name="AutoShape 9">
            <a:extLst>
              <a:ext uri="{FF2B5EF4-FFF2-40B4-BE49-F238E27FC236}">
                <a16:creationId xmlns:a16="http://schemas.microsoft.com/office/drawing/2014/main" id="{B38253C9-E72E-41D1-AB9F-9C033FAF29FB}"/>
              </a:ext>
            </a:extLst>
          </p:cNvPr>
          <p:cNvCxnSpPr>
            <a:cxnSpLocks noChangeShapeType="1"/>
            <a:endCxn id="40967" idx="0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970" name="AutoShape 10">
            <a:extLst>
              <a:ext uri="{FF2B5EF4-FFF2-40B4-BE49-F238E27FC236}">
                <a16:creationId xmlns:a16="http://schemas.microsoft.com/office/drawing/2014/main" id="{952E289E-B15B-4DA0-BABB-F62BC411F556}"/>
              </a:ext>
            </a:extLst>
          </p:cNvPr>
          <p:cNvCxnSpPr>
            <a:cxnSpLocks noChangeShapeType="1"/>
            <a:stCxn id="40966" idx="0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971" name="AutoShape 11">
            <a:extLst>
              <a:ext uri="{FF2B5EF4-FFF2-40B4-BE49-F238E27FC236}">
                <a16:creationId xmlns:a16="http://schemas.microsoft.com/office/drawing/2014/main" id="{2522DE6E-9366-4F9B-A209-4137858A909B}"/>
              </a:ext>
            </a:extLst>
          </p:cNvPr>
          <p:cNvCxnSpPr>
            <a:cxnSpLocks noChangeShapeType="1"/>
            <a:stCxn id="40968" idx="6"/>
            <a:endCxn id="40966" idx="2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972" name="AutoShape 12">
            <a:extLst>
              <a:ext uri="{FF2B5EF4-FFF2-40B4-BE49-F238E27FC236}">
                <a16:creationId xmlns:a16="http://schemas.microsoft.com/office/drawing/2014/main" id="{69476678-58F4-43A0-8CB5-4DB40621F2B2}"/>
              </a:ext>
            </a:extLst>
          </p:cNvPr>
          <p:cNvCxnSpPr>
            <a:cxnSpLocks noChangeShapeType="1"/>
            <a:stCxn id="40967" idx="7"/>
            <a:endCxn id="40968" idx="3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973" name="AutoShape 13">
            <a:extLst>
              <a:ext uri="{FF2B5EF4-FFF2-40B4-BE49-F238E27FC236}">
                <a16:creationId xmlns:a16="http://schemas.microsoft.com/office/drawing/2014/main" id="{C6E34709-2BD6-4ACA-B876-C21ED9F7D6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974" name="AutoShape 14">
            <a:extLst>
              <a:ext uri="{FF2B5EF4-FFF2-40B4-BE49-F238E27FC236}">
                <a16:creationId xmlns:a16="http://schemas.microsoft.com/office/drawing/2014/main" id="{41802292-8867-46E2-B14C-211E08F1CB8E}"/>
              </a:ext>
            </a:extLst>
          </p:cNvPr>
          <p:cNvCxnSpPr>
            <a:cxnSpLocks noChangeShapeType="1"/>
            <a:stCxn id="40967" idx="5"/>
            <a:endCxn id="40966" idx="3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975" name="Oval 15">
            <a:extLst>
              <a:ext uri="{FF2B5EF4-FFF2-40B4-BE49-F238E27FC236}">
                <a16:creationId xmlns:a16="http://schemas.microsoft.com/office/drawing/2014/main" id="{A2CDE776-E869-4765-90A2-CE7602922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40976" name="Oval 16">
            <a:extLst>
              <a:ext uri="{FF2B5EF4-FFF2-40B4-BE49-F238E27FC236}">
                <a16:creationId xmlns:a16="http://schemas.microsoft.com/office/drawing/2014/main" id="{A6FE5CD9-DBF4-42C2-8260-AF69BAE3F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0977" name="Oval 17">
            <a:extLst>
              <a:ext uri="{FF2B5EF4-FFF2-40B4-BE49-F238E27FC236}">
                <a16:creationId xmlns:a16="http://schemas.microsoft.com/office/drawing/2014/main" id="{6AB75D94-6272-4441-8FC5-21ECF7680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40978" name="Oval 18">
            <a:extLst>
              <a:ext uri="{FF2B5EF4-FFF2-40B4-BE49-F238E27FC236}">
                <a16:creationId xmlns:a16="http://schemas.microsoft.com/office/drawing/2014/main" id="{959E9350-97C6-4D9A-9EF6-11C06B750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0979" name="AutoShape 19">
            <a:extLst>
              <a:ext uri="{FF2B5EF4-FFF2-40B4-BE49-F238E27FC236}">
                <a16:creationId xmlns:a16="http://schemas.microsoft.com/office/drawing/2014/main" id="{D099EB94-AF5E-4126-8C91-295DF97FBB5D}"/>
              </a:ext>
            </a:extLst>
          </p:cNvPr>
          <p:cNvCxnSpPr>
            <a:cxnSpLocks noChangeShapeType="1"/>
            <a:stCxn id="40977" idx="5"/>
            <a:endCxn id="40975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980" name="AutoShape 20">
            <a:extLst>
              <a:ext uri="{FF2B5EF4-FFF2-40B4-BE49-F238E27FC236}">
                <a16:creationId xmlns:a16="http://schemas.microsoft.com/office/drawing/2014/main" id="{DB630185-88D2-4E33-983D-BF1973DE6322}"/>
              </a:ext>
            </a:extLst>
          </p:cNvPr>
          <p:cNvCxnSpPr>
            <a:cxnSpLocks noChangeShapeType="1"/>
            <a:stCxn id="40978" idx="6"/>
            <a:endCxn id="40975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981" name="AutoShape 21">
            <a:extLst>
              <a:ext uri="{FF2B5EF4-FFF2-40B4-BE49-F238E27FC236}">
                <a16:creationId xmlns:a16="http://schemas.microsoft.com/office/drawing/2014/main" id="{5049CB46-5599-4A5E-85A3-156258F512D0}"/>
              </a:ext>
            </a:extLst>
          </p:cNvPr>
          <p:cNvCxnSpPr>
            <a:cxnSpLocks noChangeShapeType="1"/>
            <a:stCxn id="40977" idx="4"/>
            <a:endCxn id="40978" idx="0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982" name="AutoShape 22">
            <a:extLst>
              <a:ext uri="{FF2B5EF4-FFF2-40B4-BE49-F238E27FC236}">
                <a16:creationId xmlns:a16="http://schemas.microsoft.com/office/drawing/2014/main" id="{9FD63F94-489B-499D-874E-EC0AFBDA5C33}"/>
              </a:ext>
            </a:extLst>
          </p:cNvPr>
          <p:cNvCxnSpPr>
            <a:cxnSpLocks noChangeShapeType="1"/>
            <a:stCxn id="40977" idx="6"/>
            <a:endCxn id="40976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983" name="AutoShape 23">
            <a:extLst>
              <a:ext uri="{FF2B5EF4-FFF2-40B4-BE49-F238E27FC236}">
                <a16:creationId xmlns:a16="http://schemas.microsoft.com/office/drawing/2014/main" id="{789378E8-1BAB-432C-964D-A3A2B3989598}"/>
              </a:ext>
            </a:extLst>
          </p:cNvPr>
          <p:cNvCxnSpPr>
            <a:cxnSpLocks noChangeShapeType="1"/>
            <a:stCxn id="40966" idx="6"/>
            <a:endCxn id="40978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984" name="Text Box 24">
            <a:extLst>
              <a:ext uri="{FF2B5EF4-FFF2-40B4-BE49-F238E27FC236}">
                <a16:creationId xmlns:a16="http://schemas.microsoft.com/office/drawing/2014/main" id="{47C46BC4-6BED-402C-A1FB-404FD1491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40986" name="Text Box 26">
            <a:extLst>
              <a:ext uri="{FF2B5EF4-FFF2-40B4-BE49-F238E27FC236}">
                <a16:creationId xmlns:a16="http://schemas.microsoft.com/office/drawing/2014/main" id="{3A30AB59-8A5D-41E3-A59D-6680D87B5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0987" name="Text Box 27">
            <a:extLst>
              <a:ext uri="{FF2B5EF4-FFF2-40B4-BE49-F238E27FC236}">
                <a16:creationId xmlns:a16="http://schemas.microsoft.com/office/drawing/2014/main" id="{AD44B037-2C3C-47EC-AD2C-FBFDE6536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0988" name="Text Box 28">
            <a:extLst>
              <a:ext uri="{FF2B5EF4-FFF2-40B4-BE49-F238E27FC236}">
                <a16:creationId xmlns:a16="http://schemas.microsoft.com/office/drawing/2014/main" id="{091488A0-7EC0-4B0F-9898-5BEEB59CC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visit neighbors of I</a:t>
            </a:r>
          </a:p>
        </p:txBody>
      </p:sp>
      <p:cxnSp>
        <p:nvCxnSpPr>
          <p:cNvPr id="40989" name="AutoShape 29">
            <a:extLst>
              <a:ext uri="{FF2B5EF4-FFF2-40B4-BE49-F238E27FC236}">
                <a16:creationId xmlns:a16="http://schemas.microsoft.com/office/drawing/2014/main" id="{C4D9AA21-2145-40C0-8A75-E124C90244BC}"/>
              </a:ext>
            </a:extLst>
          </p:cNvPr>
          <p:cNvCxnSpPr>
            <a:cxnSpLocks noChangeShapeType="1"/>
            <a:endCxn id="40967" idx="0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990" name="Text Box 30">
            <a:extLst>
              <a:ext uri="{FF2B5EF4-FFF2-40B4-BE49-F238E27FC236}">
                <a16:creationId xmlns:a16="http://schemas.microsoft.com/office/drawing/2014/main" id="{86ABCEC5-3350-4E7A-91B4-1054AA807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9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0991" name="Text Box 31">
            <a:extLst>
              <a:ext uri="{FF2B5EF4-FFF2-40B4-BE49-F238E27FC236}">
                <a16:creationId xmlns:a16="http://schemas.microsoft.com/office/drawing/2014/main" id="{A46035D9-9184-47C7-972E-292ED85B7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40992" name="Oval 32">
            <a:extLst>
              <a:ext uri="{FF2B5EF4-FFF2-40B4-BE49-F238E27FC236}">
                <a16:creationId xmlns:a16="http://schemas.microsoft.com/office/drawing/2014/main" id="{9BF83FB1-3A89-4606-9DCD-3D378DBA1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0993" name="Oval 33">
            <a:extLst>
              <a:ext uri="{FF2B5EF4-FFF2-40B4-BE49-F238E27FC236}">
                <a16:creationId xmlns:a16="http://schemas.microsoft.com/office/drawing/2014/main" id="{C19B21A7-58A4-4658-AF08-7BD808F17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5AA4198-8E55-4A4C-B0CE-67B38A0DB4AA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179449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65BC69C-0F5B-4D11-A63E-025E22869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DF134E06-A81D-432B-9CEA-CBE597F28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F </a:t>
            </a: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FFC92BC9-408C-42E9-94D6-0A63962C3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sp>
        <p:nvSpPr>
          <p:cNvPr id="43014" name="Oval 6">
            <a:extLst>
              <a:ext uri="{FF2B5EF4-FFF2-40B4-BE49-F238E27FC236}">
                <a16:creationId xmlns:a16="http://schemas.microsoft.com/office/drawing/2014/main" id="{7353EB22-E7B4-4AB6-8F59-503FA6FC4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3015" name="Oval 7">
            <a:extLst>
              <a:ext uri="{FF2B5EF4-FFF2-40B4-BE49-F238E27FC236}">
                <a16:creationId xmlns:a16="http://schemas.microsoft.com/office/drawing/2014/main" id="{61AA969D-6A3F-49DE-B738-F0E2877B9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43016" name="Oval 8">
            <a:extLst>
              <a:ext uri="{FF2B5EF4-FFF2-40B4-BE49-F238E27FC236}">
                <a16:creationId xmlns:a16="http://schemas.microsoft.com/office/drawing/2014/main" id="{94503079-DBDC-4430-BE93-8D3CD65A6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3017" name="AutoShape 9">
            <a:extLst>
              <a:ext uri="{FF2B5EF4-FFF2-40B4-BE49-F238E27FC236}">
                <a16:creationId xmlns:a16="http://schemas.microsoft.com/office/drawing/2014/main" id="{3393679B-E1CE-42B4-B7F5-C389D5BC243E}"/>
              </a:ext>
            </a:extLst>
          </p:cNvPr>
          <p:cNvCxnSpPr>
            <a:cxnSpLocks noChangeShapeType="1"/>
            <a:endCxn id="43015" idx="0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18" name="AutoShape 10">
            <a:extLst>
              <a:ext uri="{FF2B5EF4-FFF2-40B4-BE49-F238E27FC236}">
                <a16:creationId xmlns:a16="http://schemas.microsoft.com/office/drawing/2014/main" id="{A09A3640-883D-4444-97BE-DB5A4B2A4B18}"/>
              </a:ext>
            </a:extLst>
          </p:cNvPr>
          <p:cNvCxnSpPr>
            <a:cxnSpLocks noChangeShapeType="1"/>
            <a:stCxn id="43014" idx="0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19" name="AutoShape 11">
            <a:extLst>
              <a:ext uri="{FF2B5EF4-FFF2-40B4-BE49-F238E27FC236}">
                <a16:creationId xmlns:a16="http://schemas.microsoft.com/office/drawing/2014/main" id="{3734F0EE-C30F-4EF5-B2EA-01063584E799}"/>
              </a:ext>
            </a:extLst>
          </p:cNvPr>
          <p:cNvCxnSpPr>
            <a:cxnSpLocks noChangeShapeType="1"/>
            <a:stCxn id="43016" idx="6"/>
            <a:endCxn id="43014" idx="2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0" name="AutoShape 12">
            <a:extLst>
              <a:ext uri="{FF2B5EF4-FFF2-40B4-BE49-F238E27FC236}">
                <a16:creationId xmlns:a16="http://schemas.microsoft.com/office/drawing/2014/main" id="{BD7A7DF8-7B51-438B-B84D-ECC22E447171}"/>
              </a:ext>
            </a:extLst>
          </p:cNvPr>
          <p:cNvCxnSpPr>
            <a:cxnSpLocks noChangeShapeType="1"/>
            <a:stCxn id="43015" idx="7"/>
            <a:endCxn id="43016" idx="3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3">
            <a:extLst>
              <a:ext uri="{FF2B5EF4-FFF2-40B4-BE49-F238E27FC236}">
                <a16:creationId xmlns:a16="http://schemas.microsoft.com/office/drawing/2014/main" id="{EF070B99-E0CF-4BA6-85C3-5B2BAA0A69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4">
            <a:extLst>
              <a:ext uri="{FF2B5EF4-FFF2-40B4-BE49-F238E27FC236}">
                <a16:creationId xmlns:a16="http://schemas.microsoft.com/office/drawing/2014/main" id="{29B46800-7BA5-4D71-ADF3-AFB7AD85A949}"/>
              </a:ext>
            </a:extLst>
          </p:cNvPr>
          <p:cNvCxnSpPr>
            <a:cxnSpLocks noChangeShapeType="1"/>
            <a:stCxn id="43015" idx="5"/>
            <a:endCxn id="43014" idx="3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23" name="Oval 15">
            <a:extLst>
              <a:ext uri="{FF2B5EF4-FFF2-40B4-BE49-F238E27FC236}">
                <a16:creationId xmlns:a16="http://schemas.microsoft.com/office/drawing/2014/main" id="{240E412A-14F5-4CF9-AA51-0D5A905BA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43024" name="Oval 16">
            <a:extLst>
              <a:ext uri="{FF2B5EF4-FFF2-40B4-BE49-F238E27FC236}">
                <a16:creationId xmlns:a16="http://schemas.microsoft.com/office/drawing/2014/main" id="{0B14142F-FE05-4C56-A80C-1FE08C881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3025" name="Oval 17">
            <a:extLst>
              <a:ext uri="{FF2B5EF4-FFF2-40B4-BE49-F238E27FC236}">
                <a16:creationId xmlns:a16="http://schemas.microsoft.com/office/drawing/2014/main" id="{B37DE644-CEC3-4C59-9E9E-607E69F15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43026" name="Oval 18">
            <a:extLst>
              <a:ext uri="{FF2B5EF4-FFF2-40B4-BE49-F238E27FC236}">
                <a16:creationId xmlns:a16="http://schemas.microsoft.com/office/drawing/2014/main" id="{242A7677-7DFA-470C-B5F6-4746B4B44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3027" name="AutoShape 19">
            <a:extLst>
              <a:ext uri="{FF2B5EF4-FFF2-40B4-BE49-F238E27FC236}">
                <a16:creationId xmlns:a16="http://schemas.microsoft.com/office/drawing/2014/main" id="{B257A32F-74B7-4F6A-B27A-F4100E54FC98}"/>
              </a:ext>
            </a:extLst>
          </p:cNvPr>
          <p:cNvCxnSpPr>
            <a:cxnSpLocks noChangeShapeType="1"/>
            <a:stCxn id="43025" idx="5"/>
            <a:endCxn id="43023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8" name="AutoShape 20">
            <a:extLst>
              <a:ext uri="{FF2B5EF4-FFF2-40B4-BE49-F238E27FC236}">
                <a16:creationId xmlns:a16="http://schemas.microsoft.com/office/drawing/2014/main" id="{0C24AB0E-E072-4727-B5B8-28457BAA2126}"/>
              </a:ext>
            </a:extLst>
          </p:cNvPr>
          <p:cNvCxnSpPr>
            <a:cxnSpLocks noChangeShapeType="1"/>
            <a:stCxn id="43026" idx="6"/>
            <a:endCxn id="43023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9" name="AutoShape 21">
            <a:extLst>
              <a:ext uri="{FF2B5EF4-FFF2-40B4-BE49-F238E27FC236}">
                <a16:creationId xmlns:a16="http://schemas.microsoft.com/office/drawing/2014/main" id="{7BE10776-A77D-4055-8EE7-5EE35E7BBDBC}"/>
              </a:ext>
            </a:extLst>
          </p:cNvPr>
          <p:cNvCxnSpPr>
            <a:cxnSpLocks noChangeShapeType="1"/>
            <a:stCxn id="43025" idx="4"/>
            <a:endCxn id="43026" idx="0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30" name="AutoShape 22">
            <a:extLst>
              <a:ext uri="{FF2B5EF4-FFF2-40B4-BE49-F238E27FC236}">
                <a16:creationId xmlns:a16="http://schemas.microsoft.com/office/drawing/2014/main" id="{DD670D7B-6D11-485C-B58F-5FEE807749FB}"/>
              </a:ext>
            </a:extLst>
          </p:cNvPr>
          <p:cNvCxnSpPr>
            <a:cxnSpLocks noChangeShapeType="1"/>
            <a:stCxn id="43025" idx="6"/>
            <a:endCxn id="43024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31" name="AutoShape 23">
            <a:extLst>
              <a:ext uri="{FF2B5EF4-FFF2-40B4-BE49-F238E27FC236}">
                <a16:creationId xmlns:a16="http://schemas.microsoft.com/office/drawing/2014/main" id="{8EFD5D99-C99E-451E-BAFD-B5C0B333594E}"/>
              </a:ext>
            </a:extLst>
          </p:cNvPr>
          <p:cNvCxnSpPr>
            <a:cxnSpLocks noChangeShapeType="1"/>
            <a:stCxn id="43014" idx="6"/>
            <a:endCxn id="43026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32" name="Text Box 24">
            <a:extLst>
              <a:ext uri="{FF2B5EF4-FFF2-40B4-BE49-F238E27FC236}">
                <a16:creationId xmlns:a16="http://schemas.microsoft.com/office/drawing/2014/main" id="{DF671220-6C7C-48A5-8B2F-5CFD9FCDA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43034" name="Text Box 26">
            <a:extLst>
              <a:ext uri="{FF2B5EF4-FFF2-40B4-BE49-F238E27FC236}">
                <a16:creationId xmlns:a16="http://schemas.microsoft.com/office/drawing/2014/main" id="{F8EBC9A0-D9EB-4B03-8DBC-DDD262D0D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3035" name="Text Box 27">
            <a:extLst>
              <a:ext uri="{FF2B5EF4-FFF2-40B4-BE49-F238E27FC236}">
                <a16:creationId xmlns:a16="http://schemas.microsoft.com/office/drawing/2014/main" id="{9269A36A-5ABA-4B12-A891-D16BBFB33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3036" name="Text Box 28">
            <a:extLst>
              <a:ext uri="{FF2B5EF4-FFF2-40B4-BE49-F238E27FC236}">
                <a16:creationId xmlns:a16="http://schemas.microsoft.com/office/drawing/2014/main" id="{CA0FA843-CE3F-42BD-8F2C-52EFDEBFC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 already discovered</a:t>
            </a:r>
          </a:p>
        </p:txBody>
      </p:sp>
      <p:cxnSp>
        <p:nvCxnSpPr>
          <p:cNvPr id="43037" name="AutoShape 29">
            <a:extLst>
              <a:ext uri="{FF2B5EF4-FFF2-40B4-BE49-F238E27FC236}">
                <a16:creationId xmlns:a16="http://schemas.microsoft.com/office/drawing/2014/main" id="{43705CFA-A9AA-4CE2-B58B-4827181273FA}"/>
              </a:ext>
            </a:extLst>
          </p:cNvPr>
          <p:cNvCxnSpPr>
            <a:cxnSpLocks noChangeShapeType="1"/>
            <a:endCxn id="43015" idx="0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38" name="Text Box 30">
            <a:extLst>
              <a:ext uri="{FF2B5EF4-FFF2-40B4-BE49-F238E27FC236}">
                <a16:creationId xmlns:a16="http://schemas.microsoft.com/office/drawing/2014/main" id="{8A040ECD-0098-4FC1-AC37-7A22859E9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9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3039" name="Text Box 31">
            <a:extLst>
              <a:ext uri="{FF2B5EF4-FFF2-40B4-BE49-F238E27FC236}">
                <a16:creationId xmlns:a16="http://schemas.microsoft.com/office/drawing/2014/main" id="{FD282F7B-0315-4DCE-8F34-C3A542F81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43040" name="Oval 32">
            <a:extLst>
              <a:ext uri="{FF2B5EF4-FFF2-40B4-BE49-F238E27FC236}">
                <a16:creationId xmlns:a16="http://schemas.microsoft.com/office/drawing/2014/main" id="{F58793B4-30A3-45BD-BCB0-A3A9759E1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3041" name="Oval 33">
            <a:extLst>
              <a:ext uri="{FF2B5EF4-FFF2-40B4-BE49-F238E27FC236}">
                <a16:creationId xmlns:a16="http://schemas.microsoft.com/office/drawing/2014/main" id="{53AE99FA-5488-4A5E-BCCD-1ADD73E61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FB88C33-4251-468A-83C3-FC20CFFDDF87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3613776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8B402A4-5CC5-4FF8-9BC0-E37AA8210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3915EFB1-AD1E-47A0-84AE-30572CA78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F 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AC183AAD-68EA-4406-9994-6CA791E33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sp>
        <p:nvSpPr>
          <p:cNvPr id="45062" name="Oval 6">
            <a:extLst>
              <a:ext uri="{FF2B5EF4-FFF2-40B4-BE49-F238E27FC236}">
                <a16:creationId xmlns:a16="http://schemas.microsoft.com/office/drawing/2014/main" id="{C8072413-7281-476C-B1F6-36EF877D7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5063" name="Oval 7">
            <a:extLst>
              <a:ext uri="{FF2B5EF4-FFF2-40B4-BE49-F238E27FC236}">
                <a16:creationId xmlns:a16="http://schemas.microsoft.com/office/drawing/2014/main" id="{711AE4E3-6E68-4F8A-9842-85340539E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45064" name="Oval 8">
            <a:extLst>
              <a:ext uri="{FF2B5EF4-FFF2-40B4-BE49-F238E27FC236}">
                <a16:creationId xmlns:a16="http://schemas.microsoft.com/office/drawing/2014/main" id="{FE00F478-30F1-48F8-8F49-2258E46DC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5065" name="AutoShape 9">
            <a:extLst>
              <a:ext uri="{FF2B5EF4-FFF2-40B4-BE49-F238E27FC236}">
                <a16:creationId xmlns:a16="http://schemas.microsoft.com/office/drawing/2014/main" id="{EB288464-44A9-4E1B-868E-48C804904D9D}"/>
              </a:ext>
            </a:extLst>
          </p:cNvPr>
          <p:cNvCxnSpPr>
            <a:cxnSpLocks noChangeShapeType="1"/>
            <a:endCxn id="45063" idx="0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66" name="AutoShape 10">
            <a:extLst>
              <a:ext uri="{FF2B5EF4-FFF2-40B4-BE49-F238E27FC236}">
                <a16:creationId xmlns:a16="http://schemas.microsoft.com/office/drawing/2014/main" id="{26071C45-7C32-496C-AD51-8E4EDA919D8E}"/>
              </a:ext>
            </a:extLst>
          </p:cNvPr>
          <p:cNvCxnSpPr>
            <a:cxnSpLocks noChangeShapeType="1"/>
            <a:stCxn id="45062" idx="0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67" name="AutoShape 11">
            <a:extLst>
              <a:ext uri="{FF2B5EF4-FFF2-40B4-BE49-F238E27FC236}">
                <a16:creationId xmlns:a16="http://schemas.microsoft.com/office/drawing/2014/main" id="{E8E3C90C-D6B1-4C19-B431-D15ADA8EFBAD}"/>
              </a:ext>
            </a:extLst>
          </p:cNvPr>
          <p:cNvCxnSpPr>
            <a:cxnSpLocks noChangeShapeType="1"/>
            <a:stCxn id="45064" idx="6"/>
            <a:endCxn id="45062" idx="2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68" name="AutoShape 12">
            <a:extLst>
              <a:ext uri="{FF2B5EF4-FFF2-40B4-BE49-F238E27FC236}">
                <a16:creationId xmlns:a16="http://schemas.microsoft.com/office/drawing/2014/main" id="{220E3CA0-ACBA-4F6D-8963-247CC1046F57}"/>
              </a:ext>
            </a:extLst>
          </p:cNvPr>
          <p:cNvCxnSpPr>
            <a:cxnSpLocks noChangeShapeType="1"/>
            <a:stCxn id="45063" idx="7"/>
            <a:endCxn id="45064" idx="3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69" name="AutoShape 13">
            <a:extLst>
              <a:ext uri="{FF2B5EF4-FFF2-40B4-BE49-F238E27FC236}">
                <a16:creationId xmlns:a16="http://schemas.microsoft.com/office/drawing/2014/main" id="{8A51A611-9873-4564-BC57-086E42B209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0" name="AutoShape 14">
            <a:extLst>
              <a:ext uri="{FF2B5EF4-FFF2-40B4-BE49-F238E27FC236}">
                <a16:creationId xmlns:a16="http://schemas.microsoft.com/office/drawing/2014/main" id="{D005734D-CC42-45B5-A9D0-710F068135D9}"/>
              </a:ext>
            </a:extLst>
          </p:cNvPr>
          <p:cNvCxnSpPr>
            <a:cxnSpLocks noChangeShapeType="1"/>
            <a:stCxn id="45063" idx="5"/>
            <a:endCxn id="45062" idx="3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1" name="Oval 15">
            <a:extLst>
              <a:ext uri="{FF2B5EF4-FFF2-40B4-BE49-F238E27FC236}">
                <a16:creationId xmlns:a16="http://schemas.microsoft.com/office/drawing/2014/main" id="{B682DCEF-9ADE-4CFD-A22B-3AA0FA2E2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45072" name="Oval 16">
            <a:extLst>
              <a:ext uri="{FF2B5EF4-FFF2-40B4-BE49-F238E27FC236}">
                <a16:creationId xmlns:a16="http://schemas.microsoft.com/office/drawing/2014/main" id="{05D56F54-A35D-4B44-94ED-A43B1D0CB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5073" name="Oval 17">
            <a:extLst>
              <a:ext uri="{FF2B5EF4-FFF2-40B4-BE49-F238E27FC236}">
                <a16:creationId xmlns:a16="http://schemas.microsoft.com/office/drawing/2014/main" id="{0CC03FDE-1AF6-4053-A3F9-FE09E0D45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45074" name="Oval 18">
            <a:extLst>
              <a:ext uri="{FF2B5EF4-FFF2-40B4-BE49-F238E27FC236}">
                <a16:creationId xmlns:a16="http://schemas.microsoft.com/office/drawing/2014/main" id="{9F924B23-6C9E-4D26-98DF-3F8138C16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5075" name="AutoShape 19">
            <a:extLst>
              <a:ext uri="{FF2B5EF4-FFF2-40B4-BE49-F238E27FC236}">
                <a16:creationId xmlns:a16="http://schemas.microsoft.com/office/drawing/2014/main" id="{929E4A1A-BDAF-47AF-9495-F9C273CB1771}"/>
              </a:ext>
            </a:extLst>
          </p:cNvPr>
          <p:cNvCxnSpPr>
            <a:cxnSpLocks noChangeShapeType="1"/>
            <a:stCxn id="45073" idx="5"/>
            <a:endCxn id="45071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20">
            <a:extLst>
              <a:ext uri="{FF2B5EF4-FFF2-40B4-BE49-F238E27FC236}">
                <a16:creationId xmlns:a16="http://schemas.microsoft.com/office/drawing/2014/main" id="{E324E51E-AFA0-4765-A17E-48D1AB056C21}"/>
              </a:ext>
            </a:extLst>
          </p:cNvPr>
          <p:cNvCxnSpPr>
            <a:cxnSpLocks noChangeShapeType="1"/>
            <a:stCxn id="45074" idx="6"/>
            <a:endCxn id="45071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21">
            <a:extLst>
              <a:ext uri="{FF2B5EF4-FFF2-40B4-BE49-F238E27FC236}">
                <a16:creationId xmlns:a16="http://schemas.microsoft.com/office/drawing/2014/main" id="{7DCA9A81-B597-4760-855D-7B8C85CC74B2}"/>
              </a:ext>
            </a:extLst>
          </p:cNvPr>
          <p:cNvCxnSpPr>
            <a:cxnSpLocks noChangeShapeType="1"/>
            <a:stCxn id="45073" idx="4"/>
            <a:endCxn id="45074" idx="0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2">
            <a:extLst>
              <a:ext uri="{FF2B5EF4-FFF2-40B4-BE49-F238E27FC236}">
                <a16:creationId xmlns:a16="http://schemas.microsoft.com/office/drawing/2014/main" id="{31F3A1DF-783E-4806-90EB-74D761A6F2AC}"/>
              </a:ext>
            </a:extLst>
          </p:cNvPr>
          <p:cNvCxnSpPr>
            <a:cxnSpLocks noChangeShapeType="1"/>
            <a:stCxn id="45073" idx="6"/>
            <a:endCxn id="45072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9" name="AutoShape 23">
            <a:extLst>
              <a:ext uri="{FF2B5EF4-FFF2-40B4-BE49-F238E27FC236}">
                <a16:creationId xmlns:a16="http://schemas.microsoft.com/office/drawing/2014/main" id="{2B09BFBB-465D-4B3E-A64C-E6C5B7C246B6}"/>
              </a:ext>
            </a:extLst>
          </p:cNvPr>
          <p:cNvCxnSpPr>
            <a:cxnSpLocks noChangeShapeType="1"/>
            <a:stCxn id="45062" idx="6"/>
            <a:endCxn id="45074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80" name="Text Box 24">
            <a:extLst>
              <a:ext uri="{FF2B5EF4-FFF2-40B4-BE49-F238E27FC236}">
                <a16:creationId xmlns:a16="http://schemas.microsoft.com/office/drawing/2014/main" id="{B91E6053-CF7A-4F84-A0E4-AFFE9C499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45082" name="Text Box 26">
            <a:extLst>
              <a:ext uri="{FF2B5EF4-FFF2-40B4-BE49-F238E27FC236}">
                <a16:creationId xmlns:a16="http://schemas.microsoft.com/office/drawing/2014/main" id="{D002E4A0-0E76-47AC-A154-AF36EA82F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5083" name="Text Box 27">
            <a:extLst>
              <a:ext uri="{FF2B5EF4-FFF2-40B4-BE49-F238E27FC236}">
                <a16:creationId xmlns:a16="http://schemas.microsoft.com/office/drawing/2014/main" id="{A11EFA28-B171-40AB-A0FA-BD3DA689A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5084" name="Text Box 28">
            <a:extLst>
              <a:ext uri="{FF2B5EF4-FFF2-40B4-BE49-F238E27FC236}">
                <a16:creationId xmlns:a16="http://schemas.microsoft.com/office/drawing/2014/main" id="{C140E7E6-7572-4F57-80AE-4C668B373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visit neighbors of I</a:t>
            </a:r>
          </a:p>
        </p:txBody>
      </p:sp>
      <p:cxnSp>
        <p:nvCxnSpPr>
          <p:cNvPr id="45085" name="AutoShape 29">
            <a:extLst>
              <a:ext uri="{FF2B5EF4-FFF2-40B4-BE49-F238E27FC236}">
                <a16:creationId xmlns:a16="http://schemas.microsoft.com/office/drawing/2014/main" id="{ED6B3AAE-296E-430C-A4FF-0C2EB2008788}"/>
              </a:ext>
            </a:extLst>
          </p:cNvPr>
          <p:cNvCxnSpPr>
            <a:cxnSpLocks noChangeShapeType="1"/>
            <a:stCxn id="45064" idx="3"/>
            <a:endCxn id="45063" idx="7"/>
          </p:cNvCxnSpPr>
          <p:nvPr/>
        </p:nvCxnSpPr>
        <p:spPr bwMode="auto">
          <a:xfrm flipH="1">
            <a:off x="3271839" y="3163888"/>
            <a:ext cx="1087437" cy="906462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6" name="AutoShape 30">
            <a:extLst>
              <a:ext uri="{FF2B5EF4-FFF2-40B4-BE49-F238E27FC236}">
                <a16:creationId xmlns:a16="http://schemas.microsoft.com/office/drawing/2014/main" id="{7EF56C1B-32F8-432B-916D-528EFEF87377}"/>
              </a:ext>
            </a:extLst>
          </p:cNvPr>
          <p:cNvCxnSpPr>
            <a:cxnSpLocks noChangeShapeType="1"/>
            <a:endCxn id="45063" idx="0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87" name="Text Box 31">
            <a:extLst>
              <a:ext uri="{FF2B5EF4-FFF2-40B4-BE49-F238E27FC236}">
                <a16:creationId xmlns:a16="http://schemas.microsoft.com/office/drawing/2014/main" id="{F7D4D424-A1C6-4BBF-A16B-C766CECD6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9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5088" name="Text Box 32">
            <a:extLst>
              <a:ext uri="{FF2B5EF4-FFF2-40B4-BE49-F238E27FC236}">
                <a16:creationId xmlns:a16="http://schemas.microsoft.com/office/drawing/2014/main" id="{58D15427-CC43-4882-9318-F50E853F3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45089" name="Oval 33">
            <a:extLst>
              <a:ext uri="{FF2B5EF4-FFF2-40B4-BE49-F238E27FC236}">
                <a16:creationId xmlns:a16="http://schemas.microsoft.com/office/drawing/2014/main" id="{7AB39FEB-508B-4B06-A484-6B6211E8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5090" name="Oval 34">
            <a:extLst>
              <a:ext uri="{FF2B5EF4-FFF2-40B4-BE49-F238E27FC236}">
                <a16:creationId xmlns:a16="http://schemas.microsoft.com/office/drawing/2014/main" id="{044F3226-46F0-482E-A71B-FEA7C7DEE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D227E77-68DD-4658-8291-11259F2E127F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106765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C5638AB-E204-49B6-984E-05865ED4A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CEAE6189-58E5-47EE-8A7F-99F16D297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F E </a:t>
            </a: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1EBC8186-8C6F-40D2-8BE1-E35FB926D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sp>
        <p:nvSpPr>
          <p:cNvPr id="47110" name="Oval 6">
            <a:extLst>
              <a:ext uri="{FF2B5EF4-FFF2-40B4-BE49-F238E27FC236}">
                <a16:creationId xmlns:a16="http://schemas.microsoft.com/office/drawing/2014/main" id="{D2411CB9-1FCD-40EF-BA65-18498E44F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7111" name="Oval 7">
            <a:extLst>
              <a:ext uri="{FF2B5EF4-FFF2-40B4-BE49-F238E27FC236}">
                <a16:creationId xmlns:a16="http://schemas.microsoft.com/office/drawing/2014/main" id="{5C9B8ED4-4FB9-404F-82F6-C0C9FFDE9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47112" name="Oval 8">
            <a:extLst>
              <a:ext uri="{FF2B5EF4-FFF2-40B4-BE49-F238E27FC236}">
                <a16:creationId xmlns:a16="http://schemas.microsoft.com/office/drawing/2014/main" id="{EFE5906E-C9B5-418A-BC70-24A36F724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7113" name="AutoShape 9">
            <a:extLst>
              <a:ext uri="{FF2B5EF4-FFF2-40B4-BE49-F238E27FC236}">
                <a16:creationId xmlns:a16="http://schemas.microsoft.com/office/drawing/2014/main" id="{A440D2AB-C744-4CB8-A8C1-9876C4BB17E9}"/>
              </a:ext>
            </a:extLst>
          </p:cNvPr>
          <p:cNvCxnSpPr>
            <a:cxnSpLocks noChangeShapeType="1"/>
            <a:endCxn id="47111" idx="0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14" name="AutoShape 10">
            <a:extLst>
              <a:ext uri="{FF2B5EF4-FFF2-40B4-BE49-F238E27FC236}">
                <a16:creationId xmlns:a16="http://schemas.microsoft.com/office/drawing/2014/main" id="{D287893A-6F26-41FF-A31F-5A173AB265D0}"/>
              </a:ext>
            </a:extLst>
          </p:cNvPr>
          <p:cNvCxnSpPr>
            <a:cxnSpLocks noChangeShapeType="1"/>
            <a:stCxn id="47110" idx="0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15" name="AutoShape 11">
            <a:extLst>
              <a:ext uri="{FF2B5EF4-FFF2-40B4-BE49-F238E27FC236}">
                <a16:creationId xmlns:a16="http://schemas.microsoft.com/office/drawing/2014/main" id="{2BD611B1-2A12-4C0D-82F9-03E10CCDC4AE}"/>
              </a:ext>
            </a:extLst>
          </p:cNvPr>
          <p:cNvCxnSpPr>
            <a:cxnSpLocks noChangeShapeType="1"/>
            <a:stCxn id="47112" idx="6"/>
            <a:endCxn id="47110" idx="2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16" name="AutoShape 12">
            <a:extLst>
              <a:ext uri="{FF2B5EF4-FFF2-40B4-BE49-F238E27FC236}">
                <a16:creationId xmlns:a16="http://schemas.microsoft.com/office/drawing/2014/main" id="{5075F978-7893-484C-BD69-C152D12F3229}"/>
              </a:ext>
            </a:extLst>
          </p:cNvPr>
          <p:cNvCxnSpPr>
            <a:cxnSpLocks noChangeShapeType="1"/>
            <a:stCxn id="47111" idx="7"/>
            <a:endCxn id="47112" idx="3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17" name="AutoShape 13">
            <a:extLst>
              <a:ext uri="{FF2B5EF4-FFF2-40B4-BE49-F238E27FC236}">
                <a16:creationId xmlns:a16="http://schemas.microsoft.com/office/drawing/2014/main" id="{10FDF3BD-34C3-41B3-B042-567259C786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18" name="AutoShape 14">
            <a:extLst>
              <a:ext uri="{FF2B5EF4-FFF2-40B4-BE49-F238E27FC236}">
                <a16:creationId xmlns:a16="http://schemas.microsoft.com/office/drawing/2014/main" id="{887B11FE-8375-4875-B358-F1D86440B917}"/>
              </a:ext>
            </a:extLst>
          </p:cNvPr>
          <p:cNvCxnSpPr>
            <a:cxnSpLocks noChangeShapeType="1"/>
            <a:stCxn id="47111" idx="5"/>
            <a:endCxn id="47110" idx="3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19" name="Oval 15">
            <a:extLst>
              <a:ext uri="{FF2B5EF4-FFF2-40B4-BE49-F238E27FC236}">
                <a16:creationId xmlns:a16="http://schemas.microsoft.com/office/drawing/2014/main" id="{A0AA9FE3-81A2-47FB-8AA0-FC28A5602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47120" name="Oval 16">
            <a:extLst>
              <a:ext uri="{FF2B5EF4-FFF2-40B4-BE49-F238E27FC236}">
                <a16:creationId xmlns:a16="http://schemas.microsoft.com/office/drawing/2014/main" id="{CC1A2B22-941E-4C44-98FB-C0340DD8A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7121" name="Oval 17">
            <a:extLst>
              <a:ext uri="{FF2B5EF4-FFF2-40B4-BE49-F238E27FC236}">
                <a16:creationId xmlns:a16="http://schemas.microsoft.com/office/drawing/2014/main" id="{2A7BF858-9693-423D-A943-933F12157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47122" name="Oval 18">
            <a:extLst>
              <a:ext uri="{FF2B5EF4-FFF2-40B4-BE49-F238E27FC236}">
                <a16:creationId xmlns:a16="http://schemas.microsoft.com/office/drawing/2014/main" id="{0BC172DF-AA45-4D4C-9EC9-AC0983954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7123" name="AutoShape 19">
            <a:extLst>
              <a:ext uri="{FF2B5EF4-FFF2-40B4-BE49-F238E27FC236}">
                <a16:creationId xmlns:a16="http://schemas.microsoft.com/office/drawing/2014/main" id="{0E1F5C2E-C136-4192-84C3-F94057AC52EE}"/>
              </a:ext>
            </a:extLst>
          </p:cNvPr>
          <p:cNvCxnSpPr>
            <a:cxnSpLocks noChangeShapeType="1"/>
            <a:stCxn id="47121" idx="5"/>
            <a:endCxn id="47119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24" name="AutoShape 20">
            <a:extLst>
              <a:ext uri="{FF2B5EF4-FFF2-40B4-BE49-F238E27FC236}">
                <a16:creationId xmlns:a16="http://schemas.microsoft.com/office/drawing/2014/main" id="{C9F6655F-B4CF-4B41-B33D-D38FFC6B0A2A}"/>
              </a:ext>
            </a:extLst>
          </p:cNvPr>
          <p:cNvCxnSpPr>
            <a:cxnSpLocks noChangeShapeType="1"/>
            <a:stCxn id="47122" idx="6"/>
            <a:endCxn id="47119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25" name="AutoShape 21">
            <a:extLst>
              <a:ext uri="{FF2B5EF4-FFF2-40B4-BE49-F238E27FC236}">
                <a16:creationId xmlns:a16="http://schemas.microsoft.com/office/drawing/2014/main" id="{267E1BB3-1BE5-4542-98C1-3C79DB8C5E1F}"/>
              </a:ext>
            </a:extLst>
          </p:cNvPr>
          <p:cNvCxnSpPr>
            <a:cxnSpLocks noChangeShapeType="1"/>
            <a:stCxn id="47121" idx="4"/>
            <a:endCxn id="47122" idx="0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26" name="AutoShape 22">
            <a:extLst>
              <a:ext uri="{FF2B5EF4-FFF2-40B4-BE49-F238E27FC236}">
                <a16:creationId xmlns:a16="http://schemas.microsoft.com/office/drawing/2014/main" id="{660FB299-520D-4F6D-90EE-6815E61C945F}"/>
              </a:ext>
            </a:extLst>
          </p:cNvPr>
          <p:cNvCxnSpPr>
            <a:cxnSpLocks noChangeShapeType="1"/>
            <a:stCxn id="47121" idx="6"/>
            <a:endCxn id="47120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27" name="AutoShape 23">
            <a:extLst>
              <a:ext uri="{FF2B5EF4-FFF2-40B4-BE49-F238E27FC236}">
                <a16:creationId xmlns:a16="http://schemas.microsoft.com/office/drawing/2014/main" id="{294AA636-1205-4799-90B8-9DE12C06DE98}"/>
              </a:ext>
            </a:extLst>
          </p:cNvPr>
          <p:cNvCxnSpPr>
            <a:cxnSpLocks noChangeShapeType="1"/>
            <a:stCxn id="47110" idx="6"/>
            <a:endCxn id="47122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28" name="Text Box 24">
            <a:extLst>
              <a:ext uri="{FF2B5EF4-FFF2-40B4-BE49-F238E27FC236}">
                <a16:creationId xmlns:a16="http://schemas.microsoft.com/office/drawing/2014/main" id="{557889FB-12F5-4C0A-9702-D4C2DC8E0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47130" name="Text Box 26">
            <a:extLst>
              <a:ext uri="{FF2B5EF4-FFF2-40B4-BE49-F238E27FC236}">
                <a16:creationId xmlns:a16="http://schemas.microsoft.com/office/drawing/2014/main" id="{59513DA3-ED7A-45BB-AF06-D0C5AB66F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7131" name="Text Box 27">
            <a:extLst>
              <a:ext uri="{FF2B5EF4-FFF2-40B4-BE49-F238E27FC236}">
                <a16:creationId xmlns:a16="http://schemas.microsoft.com/office/drawing/2014/main" id="{0E33E332-F106-4009-A30F-C6B965205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7132" name="Text Box 28">
            <a:extLst>
              <a:ext uri="{FF2B5EF4-FFF2-40B4-BE49-F238E27FC236}">
                <a16:creationId xmlns:a16="http://schemas.microsoft.com/office/drawing/2014/main" id="{9D911BFA-1B31-4E95-8A97-5AB01CCEA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 discovered </a:t>
            </a:r>
          </a:p>
        </p:txBody>
      </p:sp>
      <p:cxnSp>
        <p:nvCxnSpPr>
          <p:cNvPr id="47133" name="AutoShape 29">
            <a:extLst>
              <a:ext uri="{FF2B5EF4-FFF2-40B4-BE49-F238E27FC236}">
                <a16:creationId xmlns:a16="http://schemas.microsoft.com/office/drawing/2014/main" id="{AECD1519-FFA3-4697-8943-A2F9DBAB74B2}"/>
              </a:ext>
            </a:extLst>
          </p:cNvPr>
          <p:cNvCxnSpPr>
            <a:cxnSpLocks noChangeShapeType="1"/>
            <a:endCxn id="47111" idx="0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34" name="AutoShape 30">
            <a:extLst>
              <a:ext uri="{FF2B5EF4-FFF2-40B4-BE49-F238E27FC236}">
                <a16:creationId xmlns:a16="http://schemas.microsoft.com/office/drawing/2014/main" id="{D977D363-7B9A-4948-B026-F11B44870DC9}"/>
              </a:ext>
            </a:extLst>
          </p:cNvPr>
          <p:cNvCxnSpPr>
            <a:cxnSpLocks noChangeShapeType="1"/>
            <a:stCxn id="47112" idx="3"/>
            <a:endCxn id="47111" idx="7"/>
          </p:cNvCxnSpPr>
          <p:nvPr/>
        </p:nvCxnSpPr>
        <p:spPr bwMode="auto">
          <a:xfrm flipH="1">
            <a:off x="3271839" y="3163888"/>
            <a:ext cx="1087437" cy="906462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35" name="Text Box 31">
            <a:extLst>
              <a:ext uri="{FF2B5EF4-FFF2-40B4-BE49-F238E27FC236}">
                <a16:creationId xmlns:a16="http://schemas.microsoft.com/office/drawing/2014/main" id="{88645438-CFC5-489A-9EFD-9A02289C9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9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7136" name="Text Box 32">
            <a:extLst>
              <a:ext uri="{FF2B5EF4-FFF2-40B4-BE49-F238E27FC236}">
                <a16:creationId xmlns:a16="http://schemas.microsoft.com/office/drawing/2014/main" id="{F39FA68D-30D0-410E-9682-6FE293597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4" y="32067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47137" name="Text Box 33">
            <a:extLst>
              <a:ext uri="{FF2B5EF4-FFF2-40B4-BE49-F238E27FC236}">
                <a16:creationId xmlns:a16="http://schemas.microsoft.com/office/drawing/2014/main" id="{28A77179-0643-409D-B6D1-B827676C2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47138" name="Oval 34">
            <a:extLst>
              <a:ext uri="{FF2B5EF4-FFF2-40B4-BE49-F238E27FC236}">
                <a16:creationId xmlns:a16="http://schemas.microsoft.com/office/drawing/2014/main" id="{9CAF022C-1D38-4DC6-BFBF-E28BE1BCB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7139" name="Oval 35">
            <a:extLst>
              <a:ext uri="{FF2B5EF4-FFF2-40B4-BE49-F238E27FC236}">
                <a16:creationId xmlns:a16="http://schemas.microsoft.com/office/drawing/2014/main" id="{7114B20A-08EC-40B7-BAFE-AC6596D54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7EF28B-7B0B-43BE-868D-0FFE7B67AE86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3054454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247C782-E80F-4ED3-8F8D-0745C5EBF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1F426DF6-8438-43C4-AA61-4C6CB83C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F E 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EAEB58F0-07BF-49B5-8F03-64C178057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sp>
        <p:nvSpPr>
          <p:cNvPr id="49158" name="Oval 6">
            <a:extLst>
              <a:ext uri="{FF2B5EF4-FFF2-40B4-BE49-F238E27FC236}">
                <a16:creationId xmlns:a16="http://schemas.microsoft.com/office/drawing/2014/main" id="{9E865F9E-523C-4F23-961B-FA9C78C2B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9159" name="Oval 7">
            <a:extLst>
              <a:ext uri="{FF2B5EF4-FFF2-40B4-BE49-F238E27FC236}">
                <a16:creationId xmlns:a16="http://schemas.microsoft.com/office/drawing/2014/main" id="{AAEBA96A-5969-401D-994A-74822F1B4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49160" name="Oval 8">
            <a:extLst>
              <a:ext uri="{FF2B5EF4-FFF2-40B4-BE49-F238E27FC236}">
                <a16:creationId xmlns:a16="http://schemas.microsoft.com/office/drawing/2014/main" id="{A690DA4C-12EA-4432-B98F-0376955FA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9161" name="AutoShape 9">
            <a:extLst>
              <a:ext uri="{FF2B5EF4-FFF2-40B4-BE49-F238E27FC236}">
                <a16:creationId xmlns:a16="http://schemas.microsoft.com/office/drawing/2014/main" id="{C427FAB1-683F-47E8-BFAA-29C681ED3979}"/>
              </a:ext>
            </a:extLst>
          </p:cNvPr>
          <p:cNvCxnSpPr>
            <a:cxnSpLocks noChangeShapeType="1"/>
            <a:endCxn id="49159" idx="0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2" name="AutoShape 10">
            <a:extLst>
              <a:ext uri="{FF2B5EF4-FFF2-40B4-BE49-F238E27FC236}">
                <a16:creationId xmlns:a16="http://schemas.microsoft.com/office/drawing/2014/main" id="{9AFF3F89-ECDA-4401-916F-769DA15FEAA3}"/>
              </a:ext>
            </a:extLst>
          </p:cNvPr>
          <p:cNvCxnSpPr>
            <a:cxnSpLocks noChangeShapeType="1"/>
            <a:stCxn id="49158" idx="0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3" name="AutoShape 11">
            <a:extLst>
              <a:ext uri="{FF2B5EF4-FFF2-40B4-BE49-F238E27FC236}">
                <a16:creationId xmlns:a16="http://schemas.microsoft.com/office/drawing/2014/main" id="{80960A0F-F87D-447D-B09D-5725C22D2684}"/>
              </a:ext>
            </a:extLst>
          </p:cNvPr>
          <p:cNvCxnSpPr>
            <a:cxnSpLocks noChangeShapeType="1"/>
            <a:stCxn id="49160" idx="6"/>
            <a:endCxn id="49158" idx="2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4" name="AutoShape 12">
            <a:extLst>
              <a:ext uri="{FF2B5EF4-FFF2-40B4-BE49-F238E27FC236}">
                <a16:creationId xmlns:a16="http://schemas.microsoft.com/office/drawing/2014/main" id="{8A55F8B4-9CEB-4E01-A7DE-CB507825A8C7}"/>
              </a:ext>
            </a:extLst>
          </p:cNvPr>
          <p:cNvCxnSpPr>
            <a:cxnSpLocks noChangeShapeType="1"/>
            <a:stCxn id="49159" idx="7"/>
            <a:endCxn id="49160" idx="3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5" name="AutoShape 13">
            <a:extLst>
              <a:ext uri="{FF2B5EF4-FFF2-40B4-BE49-F238E27FC236}">
                <a16:creationId xmlns:a16="http://schemas.microsoft.com/office/drawing/2014/main" id="{7FECD139-4813-4EA2-AA79-91E138B84D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6" name="AutoShape 14">
            <a:extLst>
              <a:ext uri="{FF2B5EF4-FFF2-40B4-BE49-F238E27FC236}">
                <a16:creationId xmlns:a16="http://schemas.microsoft.com/office/drawing/2014/main" id="{B626E7AD-0B8B-48A3-95E0-F7EF7D3CFAF6}"/>
              </a:ext>
            </a:extLst>
          </p:cNvPr>
          <p:cNvCxnSpPr>
            <a:cxnSpLocks noChangeShapeType="1"/>
            <a:stCxn id="49159" idx="5"/>
            <a:endCxn id="49158" idx="3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67" name="Oval 15">
            <a:extLst>
              <a:ext uri="{FF2B5EF4-FFF2-40B4-BE49-F238E27FC236}">
                <a16:creationId xmlns:a16="http://schemas.microsoft.com/office/drawing/2014/main" id="{D1C12CF4-AE8E-4F60-8F25-5800E5F9E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49168" name="Oval 16">
            <a:extLst>
              <a:ext uri="{FF2B5EF4-FFF2-40B4-BE49-F238E27FC236}">
                <a16:creationId xmlns:a16="http://schemas.microsoft.com/office/drawing/2014/main" id="{690AE81B-0041-46A8-AF12-55BB1A3A0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9169" name="Oval 17">
            <a:extLst>
              <a:ext uri="{FF2B5EF4-FFF2-40B4-BE49-F238E27FC236}">
                <a16:creationId xmlns:a16="http://schemas.microsoft.com/office/drawing/2014/main" id="{50AB0CB6-05B6-4B58-BBE1-6124B7D24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49170" name="Oval 18">
            <a:extLst>
              <a:ext uri="{FF2B5EF4-FFF2-40B4-BE49-F238E27FC236}">
                <a16:creationId xmlns:a16="http://schemas.microsoft.com/office/drawing/2014/main" id="{DCC86783-AD11-4964-AE8B-E76903BA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9171" name="AutoShape 19">
            <a:extLst>
              <a:ext uri="{FF2B5EF4-FFF2-40B4-BE49-F238E27FC236}">
                <a16:creationId xmlns:a16="http://schemas.microsoft.com/office/drawing/2014/main" id="{B67C38D8-7DEE-4CE0-B091-32B6F8467847}"/>
              </a:ext>
            </a:extLst>
          </p:cNvPr>
          <p:cNvCxnSpPr>
            <a:cxnSpLocks noChangeShapeType="1"/>
            <a:stCxn id="49169" idx="5"/>
            <a:endCxn id="49167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2" name="AutoShape 20">
            <a:extLst>
              <a:ext uri="{FF2B5EF4-FFF2-40B4-BE49-F238E27FC236}">
                <a16:creationId xmlns:a16="http://schemas.microsoft.com/office/drawing/2014/main" id="{F467A3A9-1E6A-4081-8B4B-206B2E3BFFD6}"/>
              </a:ext>
            </a:extLst>
          </p:cNvPr>
          <p:cNvCxnSpPr>
            <a:cxnSpLocks noChangeShapeType="1"/>
            <a:stCxn id="49170" idx="6"/>
            <a:endCxn id="49167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3" name="AutoShape 21">
            <a:extLst>
              <a:ext uri="{FF2B5EF4-FFF2-40B4-BE49-F238E27FC236}">
                <a16:creationId xmlns:a16="http://schemas.microsoft.com/office/drawing/2014/main" id="{E9E2914F-16C6-47E8-A67E-F4CE461FFAC3}"/>
              </a:ext>
            </a:extLst>
          </p:cNvPr>
          <p:cNvCxnSpPr>
            <a:cxnSpLocks noChangeShapeType="1"/>
            <a:stCxn id="49169" idx="4"/>
            <a:endCxn id="49170" idx="0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4" name="AutoShape 22">
            <a:extLst>
              <a:ext uri="{FF2B5EF4-FFF2-40B4-BE49-F238E27FC236}">
                <a16:creationId xmlns:a16="http://schemas.microsoft.com/office/drawing/2014/main" id="{185D3DB6-2883-465E-94AF-A7BD14439CEF}"/>
              </a:ext>
            </a:extLst>
          </p:cNvPr>
          <p:cNvCxnSpPr>
            <a:cxnSpLocks noChangeShapeType="1"/>
            <a:stCxn id="49169" idx="6"/>
            <a:endCxn id="49168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5" name="AutoShape 23">
            <a:extLst>
              <a:ext uri="{FF2B5EF4-FFF2-40B4-BE49-F238E27FC236}">
                <a16:creationId xmlns:a16="http://schemas.microsoft.com/office/drawing/2014/main" id="{0F2B61D2-6862-4867-B275-C4A0083E0612}"/>
              </a:ext>
            </a:extLst>
          </p:cNvPr>
          <p:cNvCxnSpPr>
            <a:cxnSpLocks noChangeShapeType="1"/>
            <a:stCxn id="49158" idx="6"/>
            <a:endCxn id="49170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6" name="Text Box 24">
            <a:extLst>
              <a:ext uri="{FF2B5EF4-FFF2-40B4-BE49-F238E27FC236}">
                <a16:creationId xmlns:a16="http://schemas.microsoft.com/office/drawing/2014/main" id="{1E637A52-82B8-473E-B5E1-A952D0BE7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49178" name="Text Box 26">
            <a:extLst>
              <a:ext uri="{FF2B5EF4-FFF2-40B4-BE49-F238E27FC236}">
                <a16:creationId xmlns:a16="http://schemas.microsoft.com/office/drawing/2014/main" id="{01A1805E-0A68-4AC9-8A50-D6AFD09D6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9179" name="Text Box 27">
            <a:extLst>
              <a:ext uri="{FF2B5EF4-FFF2-40B4-BE49-F238E27FC236}">
                <a16:creationId xmlns:a16="http://schemas.microsoft.com/office/drawing/2014/main" id="{80E7AA14-37FF-485C-9192-AD1DC015D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9180" name="Text Box 28">
            <a:extLst>
              <a:ext uri="{FF2B5EF4-FFF2-40B4-BE49-F238E27FC236}">
                <a16:creationId xmlns:a16="http://schemas.microsoft.com/office/drawing/2014/main" id="{72E3FE91-4190-4F87-8E90-E83FFD08D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visit neighbors of I</a:t>
            </a:r>
          </a:p>
        </p:txBody>
      </p:sp>
      <p:cxnSp>
        <p:nvCxnSpPr>
          <p:cNvPr id="49181" name="AutoShape 29">
            <a:extLst>
              <a:ext uri="{FF2B5EF4-FFF2-40B4-BE49-F238E27FC236}">
                <a16:creationId xmlns:a16="http://schemas.microsoft.com/office/drawing/2014/main" id="{ECB47995-0627-4C7A-9760-29CB760A2066}"/>
              </a:ext>
            </a:extLst>
          </p:cNvPr>
          <p:cNvCxnSpPr>
            <a:cxnSpLocks noChangeShapeType="1"/>
            <a:stCxn id="49158" idx="3"/>
            <a:endCxn id="49159" idx="5"/>
          </p:cNvCxnSpPr>
          <p:nvPr/>
        </p:nvCxnSpPr>
        <p:spPr bwMode="auto">
          <a:xfrm flipH="1">
            <a:off x="3271839" y="3163888"/>
            <a:ext cx="2613025" cy="111760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82" name="AutoShape 30">
            <a:extLst>
              <a:ext uri="{FF2B5EF4-FFF2-40B4-BE49-F238E27FC236}">
                <a16:creationId xmlns:a16="http://schemas.microsoft.com/office/drawing/2014/main" id="{ED9AC8BB-0177-4860-9CF4-7AE7E04BEDC6}"/>
              </a:ext>
            </a:extLst>
          </p:cNvPr>
          <p:cNvCxnSpPr>
            <a:cxnSpLocks noChangeShapeType="1"/>
            <a:endCxn id="49159" idx="0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83" name="AutoShape 31">
            <a:extLst>
              <a:ext uri="{FF2B5EF4-FFF2-40B4-BE49-F238E27FC236}">
                <a16:creationId xmlns:a16="http://schemas.microsoft.com/office/drawing/2014/main" id="{290FAEC7-F4AE-4F34-AF63-D94E8C1862C3}"/>
              </a:ext>
            </a:extLst>
          </p:cNvPr>
          <p:cNvCxnSpPr>
            <a:cxnSpLocks noChangeShapeType="1"/>
            <a:stCxn id="49160" idx="3"/>
            <a:endCxn id="49159" idx="7"/>
          </p:cNvCxnSpPr>
          <p:nvPr/>
        </p:nvCxnSpPr>
        <p:spPr bwMode="auto">
          <a:xfrm flipH="1">
            <a:off x="3271839" y="3163888"/>
            <a:ext cx="1087437" cy="906462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84" name="Text Box 32">
            <a:extLst>
              <a:ext uri="{FF2B5EF4-FFF2-40B4-BE49-F238E27FC236}">
                <a16:creationId xmlns:a16="http://schemas.microsoft.com/office/drawing/2014/main" id="{64F1485F-2811-496C-9C2E-85F635FD9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9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9185" name="Text Box 33">
            <a:extLst>
              <a:ext uri="{FF2B5EF4-FFF2-40B4-BE49-F238E27FC236}">
                <a16:creationId xmlns:a16="http://schemas.microsoft.com/office/drawing/2014/main" id="{545BDAB9-13EF-4034-8F4E-6C27C421D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4" y="32067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49186" name="Text Box 34">
            <a:extLst>
              <a:ext uri="{FF2B5EF4-FFF2-40B4-BE49-F238E27FC236}">
                <a16:creationId xmlns:a16="http://schemas.microsoft.com/office/drawing/2014/main" id="{8C46BDFB-BC49-40F6-8F57-74EF709EF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49187" name="Oval 35">
            <a:extLst>
              <a:ext uri="{FF2B5EF4-FFF2-40B4-BE49-F238E27FC236}">
                <a16:creationId xmlns:a16="http://schemas.microsoft.com/office/drawing/2014/main" id="{97A0BF60-B13B-43E9-8332-436A2962D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9188" name="Oval 36">
            <a:extLst>
              <a:ext uri="{FF2B5EF4-FFF2-40B4-BE49-F238E27FC236}">
                <a16:creationId xmlns:a16="http://schemas.microsoft.com/office/drawing/2014/main" id="{CEDD8EE9-506F-4191-AF26-C7FA527AE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1642A9-A446-488C-B9BB-A3704E1B3855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428213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B0D4DD6A-11AD-472B-A06F-39151C1680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6FB5C3B8-8429-48D0-9EDD-683A70E47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F E 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3E5AABF8-7D6B-4A73-A5A7-2F8A5CFF0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sp>
        <p:nvSpPr>
          <p:cNvPr id="51206" name="Oval 6">
            <a:extLst>
              <a:ext uri="{FF2B5EF4-FFF2-40B4-BE49-F238E27FC236}">
                <a16:creationId xmlns:a16="http://schemas.microsoft.com/office/drawing/2014/main" id="{8A488F1F-E6D9-489A-812A-AC1B70D62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51207" name="Oval 7">
            <a:extLst>
              <a:ext uri="{FF2B5EF4-FFF2-40B4-BE49-F238E27FC236}">
                <a16:creationId xmlns:a16="http://schemas.microsoft.com/office/drawing/2014/main" id="{00978180-A23F-4EF1-A25B-62FC802A5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51208" name="Oval 8">
            <a:extLst>
              <a:ext uri="{FF2B5EF4-FFF2-40B4-BE49-F238E27FC236}">
                <a16:creationId xmlns:a16="http://schemas.microsoft.com/office/drawing/2014/main" id="{88D1B595-9188-4C9D-8401-9462DE2A9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51209" name="AutoShape 9">
            <a:extLst>
              <a:ext uri="{FF2B5EF4-FFF2-40B4-BE49-F238E27FC236}">
                <a16:creationId xmlns:a16="http://schemas.microsoft.com/office/drawing/2014/main" id="{C77B0F74-8379-4CBD-A2BF-717A427E62F0}"/>
              </a:ext>
            </a:extLst>
          </p:cNvPr>
          <p:cNvCxnSpPr>
            <a:cxnSpLocks noChangeShapeType="1"/>
            <a:endCxn id="51207" idx="0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10" name="AutoShape 10">
            <a:extLst>
              <a:ext uri="{FF2B5EF4-FFF2-40B4-BE49-F238E27FC236}">
                <a16:creationId xmlns:a16="http://schemas.microsoft.com/office/drawing/2014/main" id="{701E48D0-8737-49B5-8A12-E646C61D5D9F}"/>
              </a:ext>
            </a:extLst>
          </p:cNvPr>
          <p:cNvCxnSpPr>
            <a:cxnSpLocks noChangeShapeType="1"/>
            <a:stCxn id="51206" idx="0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11" name="AutoShape 11">
            <a:extLst>
              <a:ext uri="{FF2B5EF4-FFF2-40B4-BE49-F238E27FC236}">
                <a16:creationId xmlns:a16="http://schemas.microsoft.com/office/drawing/2014/main" id="{34EF70AA-2DAD-406A-837C-15657449154A}"/>
              </a:ext>
            </a:extLst>
          </p:cNvPr>
          <p:cNvCxnSpPr>
            <a:cxnSpLocks noChangeShapeType="1"/>
            <a:stCxn id="51208" idx="6"/>
            <a:endCxn id="51206" idx="2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12" name="AutoShape 12">
            <a:extLst>
              <a:ext uri="{FF2B5EF4-FFF2-40B4-BE49-F238E27FC236}">
                <a16:creationId xmlns:a16="http://schemas.microsoft.com/office/drawing/2014/main" id="{C7F033DB-BD74-45AC-8A17-1162BC4E5449}"/>
              </a:ext>
            </a:extLst>
          </p:cNvPr>
          <p:cNvCxnSpPr>
            <a:cxnSpLocks noChangeShapeType="1"/>
            <a:stCxn id="51207" idx="7"/>
            <a:endCxn id="51208" idx="3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13" name="AutoShape 13">
            <a:extLst>
              <a:ext uri="{FF2B5EF4-FFF2-40B4-BE49-F238E27FC236}">
                <a16:creationId xmlns:a16="http://schemas.microsoft.com/office/drawing/2014/main" id="{3AF236FF-68F7-46BC-8FDF-5C59B0D7FF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14" name="AutoShape 14">
            <a:extLst>
              <a:ext uri="{FF2B5EF4-FFF2-40B4-BE49-F238E27FC236}">
                <a16:creationId xmlns:a16="http://schemas.microsoft.com/office/drawing/2014/main" id="{A491066B-CC3B-4D3E-AD2D-ADBA36A3F479}"/>
              </a:ext>
            </a:extLst>
          </p:cNvPr>
          <p:cNvCxnSpPr>
            <a:cxnSpLocks noChangeShapeType="1"/>
            <a:stCxn id="51207" idx="5"/>
            <a:endCxn id="51206" idx="3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15" name="Oval 15">
            <a:extLst>
              <a:ext uri="{FF2B5EF4-FFF2-40B4-BE49-F238E27FC236}">
                <a16:creationId xmlns:a16="http://schemas.microsoft.com/office/drawing/2014/main" id="{D801BB79-127D-4F42-9500-FF558F272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51216" name="Oval 16">
            <a:extLst>
              <a:ext uri="{FF2B5EF4-FFF2-40B4-BE49-F238E27FC236}">
                <a16:creationId xmlns:a16="http://schemas.microsoft.com/office/drawing/2014/main" id="{858CB96A-16B6-4B19-B641-C2990FA94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51217" name="Oval 17">
            <a:extLst>
              <a:ext uri="{FF2B5EF4-FFF2-40B4-BE49-F238E27FC236}">
                <a16:creationId xmlns:a16="http://schemas.microsoft.com/office/drawing/2014/main" id="{6A488D23-EEAE-4DE8-83A0-FAF370253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51218" name="Oval 18">
            <a:extLst>
              <a:ext uri="{FF2B5EF4-FFF2-40B4-BE49-F238E27FC236}">
                <a16:creationId xmlns:a16="http://schemas.microsoft.com/office/drawing/2014/main" id="{9FFEDE4A-EC9C-4BB9-B2D4-BDC02D7B9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51219" name="AutoShape 19">
            <a:extLst>
              <a:ext uri="{FF2B5EF4-FFF2-40B4-BE49-F238E27FC236}">
                <a16:creationId xmlns:a16="http://schemas.microsoft.com/office/drawing/2014/main" id="{6B4BE794-DF60-4813-AED7-FAE8D2DD158C}"/>
              </a:ext>
            </a:extLst>
          </p:cNvPr>
          <p:cNvCxnSpPr>
            <a:cxnSpLocks noChangeShapeType="1"/>
            <a:stCxn id="51217" idx="5"/>
            <a:endCxn id="51215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20" name="AutoShape 20">
            <a:extLst>
              <a:ext uri="{FF2B5EF4-FFF2-40B4-BE49-F238E27FC236}">
                <a16:creationId xmlns:a16="http://schemas.microsoft.com/office/drawing/2014/main" id="{C7652945-6BC4-4329-954F-F9ADDB32AFB7}"/>
              </a:ext>
            </a:extLst>
          </p:cNvPr>
          <p:cNvCxnSpPr>
            <a:cxnSpLocks noChangeShapeType="1"/>
            <a:stCxn id="51218" idx="6"/>
            <a:endCxn id="51215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21" name="AutoShape 21">
            <a:extLst>
              <a:ext uri="{FF2B5EF4-FFF2-40B4-BE49-F238E27FC236}">
                <a16:creationId xmlns:a16="http://schemas.microsoft.com/office/drawing/2014/main" id="{D44F6150-6CC0-46AB-8A84-9AD8D32D6ED6}"/>
              </a:ext>
            </a:extLst>
          </p:cNvPr>
          <p:cNvCxnSpPr>
            <a:cxnSpLocks noChangeShapeType="1"/>
            <a:stCxn id="51217" idx="4"/>
            <a:endCxn id="51218" idx="0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22" name="AutoShape 22">
            <a:extLst>
              <a:ext uri="{FF2B5EF4-FFF2-40B4-BE49-F238E27FC236}">
                <a16:creationId xmlns:a16="http://schemas.microsoft.com/office/drawing/2014/main" id="{93B9E542-E62E-4B1B-B683-98919FA637E3}"/>
              </a:ext>
            </a:extLst>
          </p:cNvPr>
          <p:cNvCxnSpPr>
            <a:cxnSpLocks noChangeShapeType="1"/>
            <a:stCxn id="51217" idx="6"/>
            <a:endCxn id="51216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23" name="AutoShape 23">
            <a:extLst>
              <a:ext uri="{FF2B5EF4-FFF2-40B4-BE49-F238E27FC236}">
                <a16:creationId xmlns:a16="http://schemas.microsoft.com/office/drawing/2014/main" id="{A52EF67C-712B-4AC8-895A-C2A9FDF2EF5A}"/>
              </a:ext>
            </a:extLst>
          </p:cNvPr>
          <p:cNvCxnSpPr>
            <a:cxnSpLocks noChangeShapeType="1"/>
            <a:stCxn id="51206" idx="6"/>
            <a:endCxn id="51218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24" name="Text Box 24">
            <a:extLst>
              <a:ext uri="{FF2B5EF4-FFF2-40B4-BE49-F238E27FC236}">
                <a16:creationId xmlns:a16="http://schemas.microsoft.com/office/drawing/2014/main" id="{C6BAD37E-06A9-4FE1-8AB6-4E83E68F9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51226" name="Text Box 26">
            <a:extLst>
              <a:ext uri="{FF2B5EF4-FFF2-40B4-BE49-F238E27FC236}">
                <a16:creationId xmlns:a16="http://schemas.microsoft.com/office/drawing/2014/main" id="{7409313A-C284-4ACD-A7FA-B0B529AE0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51227" name="Text Box 27">
            <a:extLst>
              <a:ext uri="{FF2B5EF4-FFF2-40B4-BE49-F238E27FC236}">
                <a16:creationId xmlns:a16="http://schemas.microsoft.com/office/drawing/2014/main" id="{40A33605-98F4-4E4D-99A8-98728A9C8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51228" name="Text Box 28">
            <a:extLst>
              <a:ext uri="{FF2B5EF4-FFF2-40B4-BE49-F238E27FC236}">
                <a16:creationId xmlns:a16="http://schemas.microsoft.com/office/drawing/2014/main" id="{8EB27452-F542-47A2-A813-9574C071F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 already discovered</a:t>
            </a:r>
          </a:p>
        </p:txBody>
      </p:sp>
      <p:cxnSp>
        <p:nvCxnSpPr>
          <p:cNvPr id="51229" name="AutoShape 29">
            <a:extLst>
              <a:ext uri="{FF2B5EF4-FFF2-40B4-BE49-F238E27FC236}">
                <a16:creationId xmlns:a16="http://schemas.microsoft.com/office/drawing/2014/main" id="{C2AE6E55-CA15-4172-846D-15A2F200B997}"/>
              </a:ext>
            </a:extLst>
          </p:cNvPr>
          <p:cNvCxnSpPr>
            <a:cxnSpLocks noChangeShapeType="1"/>
            <a:endCxn id="51207" idx="0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30" name="AutoShape 30">
            <a:extLst>
              <a:ext uri="{FF2B5EF4-FFF2-40B4-BE49-F238E27FC236}">
                <a16:creationId xmlns:a16="http://schemas.microsoft.com/office/drawing/2014/main" id="{660C679E-AB03-488B-B168-4E1B47A686AE}"/>
              </a:ext>
            </a:extLst>
          </p:cNvPr>
          <p:cNvCxnSpPr>
            <a:cxnSpLocks noChangeShapeType="1"/>
            <a:stCxn id="51208" idx="3"/>
            <a:endCxn id="51207" idx="7"/>
          </p:cNvCxnSpPr>
          <p:nvPr/>
        </p:nvCxnSpPr>
        <p:spPr bwMode="auto">
          <a:xfrm flipH="1">
            <a:off x="3271839" y="3163888"/>
            <a:ext cx="1087437" cy="906462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31" name="AutoShape 31">
            <a:extLst>
              <a:ext uri="{FF2B5EF4-FFF2-40B4-BE49-F238E27FC236}">
                <a16:creationId xmlns:a16="http://schemas.microsoft.com/office/drawing/2014/main" id="{98791961-F717-4639-9B77-F286A81DA8DC}"/>
              </a:ext>
            </a:extLst>
          </p:cNvPr>
          <p:cNvCxnSpPr>
            <a:cxnSpLocks noChangeShapeType="1"/>
            <a:stCxn id="51206" idx="3"/>
            <a:endCxn id="51207" idx="5"/>
          </p:cNvCxnSpPr>
          <p:nvPr/>
        </p:nvCxnSpPr>
        <p:spPr bwMode="auto">
          <a:xfrm flipH="1">
            <a:off x="3271839" y="3163888"/>
            <a:ext cx="2613025" cy="111760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32" name="Text Box 32">
            <a:extLst>
              <a:ext uri="{FF2B5EF4-FFF2-40B4-BE49-F238E27FC236}">
                <a16:creationId xmlns:a16="http://schemas.microsoft.com/office/drawing/2014/main" id="{98C78E06-CCDB-4951-859A-9C83F170D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9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51233" name="Text Box 33">
            <a:extLst>
              <a:ext uri="{FF2B5EF4-FFF2-40B4-BE49-F238E27FC236}">
                <a16:creationId xmlns:a16="http://schemas.microsoft.com/office/drawing/2014/main" id="{00B53161-7CF8-43E8-88FE-1F542AD3A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4" y="32067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51234" name="Text Box 34">
            <a:extLst>
              <a:ext uri="{FF2B5EF4-FFF2-40B4-BE49-F238E27FC236}">
                <a16:creationId xmlns:a16="http://schemas.microsoft.com/office/drawing/2014/main" id="{A670880C-9DFF-4F52-95C2-4CF1A36E5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51235" name="Oval 35">
            <a:extLst>
              <a:ext uri="{FF2B5EF4-FFF2-40B4-BE49-F238E27FC236}">
                <a16:creationId xmlns:a16="http://schemas.microsoft.com/office/drawing/2014/main" id="{721D9879-3ABD-4221-9ADE-3BF92394C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51236" name="Oval 36">
            <a:extLst>
              <a:ext uri="{FF2B5EF4-FFF2-40B4-BE49-F238E27FC236}">
                <a16:creationId xmlns:a16="http://schemas.microsoft.com/office/drawing/2014/main" id="{3D3A8B77-DF0E-4863-BEBA-F75DECB1D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6335DDE-CABF-435D-B13F-70CBFE61D6F2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3179306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437C42B-9107-47BA-AD13-6B70DF070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1B166C50-DA52-4127-9341-5387F876A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F E 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31211A51-15AE-4EA5-95FC-F86556633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sp>
        <p:nvSpPr>
          <p:cNvPr id="53254" name="Oval 6">
            <a:extLst>
              <a:ext uri="{FF2B5EF4-FFF2-40B4-BE49-F238E27FC236}">
                <a16:creationId xmlns:a16="http://schemas.microsoft.com/office/drawing/2014/main" id="{C9F0B517-0E0D-4783-865C-5FDD232EF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53255" name="Oval 7">
            <a:extLst>
              <a:ext uri="{FF2B5EF4-FFF2-40B4-BE49-F238E27FC236}">
                <a16:creationId xmlns:a16="http://schemas.microsoft.com/office/drawing/2014/main" id="{641697EC-7356-4A89-B2A9-5A656999B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53256" name="Oval 8">
            <a:extLst>
              <a:ext uri="{FF2B5EF4-FFF2-40B4-BE49-F238E27FC236}">
                <a16:creationId xmlns:a16="http://schemas.microsoft.com/office/drawing/2014/main" id="{EDF1E46C-D15B-43AB-AE5B-A92AAA6B5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53257" name="AutoShape 9">
            <a:extLst>
              <a:ext uri="{FF2B5EF4-FFF2-40B4-BE49-F238E27FC236}">
                <a16:creationId xmlns:a16="http://schemas.microsoft.com/office/drawing/2014/main" id="{D6D2B1EF-5BA9-4E8D-A44E-09EA344DF9CA}"/>
              </a:ext>
            </a:extLst>
          </p:cNvPr>
          <p:cNvCxnSpPr>
            <a:cxnSpLocks noChangeShapeType="1"/>
            <a:endCxn id="53255" idx="0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58" name="AutoShape 10">
            <a:extLst>
              <a:ext uri="{FF2B5EF4-FFF2-40B4-BE49-F238E27FC236}">
                <a16:creationId xmlns:a16="http://schemas.microsoft.com/office/drawing/2014/main" id="{FEDCD370-D3DF-4D4A-8DB7-271B4D9355AB}"/>
              </a:ext>
            </a:extLst>
          </p:cNvPr>
          <p:cNvCxnSpPr>
            <a:cxnSpLocks noChangeShapeType="1"/>
            <a:stCxn id="53254" idx="0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59" name="AutoShape 11">
            <a:extLst>
              <a:ext uri="{FF2B5EF4-FFF2-40B4-BE49-F238E27FC236}">
                <a16:creationId xmlns:a16="http://schemas.microsoft.com/office/drawing/2014/main" id="{1965E572-52BC-4F27-B474-8EE2D1143318}"/>
              </a:ext>
            </a:extLst>
          </p:cNvPr>
          <p:cNvCxnSpPr>
            <a:cxnSpLocks noChangeShapeType="1"/>
            <a:stCxn id="53256" idx="6"/>
            <a:endCxn id="53254" idx="2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60" name="AutoShape 12">
            <a:extLst>
              <a:ext uri="{FF2B5EF4-FFF2-40B4-BE49-F238E27FC236}">
                <a16:creationId xmlns:a16="http://schemas.microsoft.com/office/drawing/2014/main" id="{894C2D21-B67F-41A9-A319-01167415C239}"/>
              </a:ext>
            </a:extLst>
          </p:cNvPr>
          <p:cNvCxnSpPr>
            <a:cxnSpLocks noChangeShapeType="1"/>
            <a:stCxn id="53255" idx="7"/>
            <a:endCxn id="53256" idx="3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61" name="AutoShape 13">
            <a:extLst>
              <a:ext uri="{FF2B5EF4-FFF2-40B4-BE49-F238E27FC236}">
                <a16:creationId xmlns:a16="http://schemas.microsoft.com/office/drawing/2014/main" id="{9B09B1DF-6D0B-4BC3-ACC7-921EEA2371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62" name="AutoShape 14">
            <a:extLst>
              <a:ext uri="{FF2B5EF4-FFF2-40B4-BE49-F238E27FC236}">
                <a16:creationId xmlns:a16="http://schemas.microsoft.com/office/drawing/2014/main" id="{D867DD03-F569-4D75-8AC3-95C3D15D7E4C}"/>
              </a:ext>
            </a:extLst>
          </p:cNvPr>
          <p:cNvCxnSpPr>
            <a:cxnSpLocks noChangeShapeType="1"/>
            <a:stCxn id="53255" idx="5"/>
            <a:endCxn id="53254" idx="3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63" name="Oval 15">
            <a:extLst>
              <a:ext uri="{FF2B5EF4-FFF2-40B4-BE49-F238E27FC236}">
                <a16:creationId xmlns:a16="http://schemas.microsoft.com/office/drawing/2014/main" id="{388B6F20-CB08-4F16-83B6-21DE03BAC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53264" name="Oval 16">
            <a:extLst>
              <a:ext uri="{FF2B5EF4-FFF2-40B4-BE49-F238E27FC236}">
                <a16:creationId xmlns:a16="http://schemas.microsoft.com/office/drawing/2014/main" id="{26B6D432-8A26-4E70-A8CF-E70DB219F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53265" name="Oval 17">
            <a:extLst>
              <a:ext uri="{FF2B5EF4-FFF2-40B4-BE49-F238E27FC236}">
                <a16:creationId xmlns:a16="http://schemas.microsoft.com/office/drawing/2014/main" id="{AFF206FB-2DC4-402D-8D1E-29ED4E17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53266" name="Oval 18">
            <a:extLst>
              <a:ext uri="{FF2B5EF4-FFF2-40B4-BE49-F238E27FC236}">
                <a16:creationId xmlns:a16="http://schemas.microsoft.com/office/drawing/2014/main" id="{01577A1A-1542-4580-8903-12360F945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53267" name="AutoShape 19">
            <a:extLst>
              <a:ext uri="{FF2B5EF4-FFF2-40B4-BE49-F238E27FC236}">
                <a16:creationId xmlns:a16="http://schemas.microsoft.com/office/drawing/2014/main" id="{63FEA2A3-6FBB-4E20-B336-9EEC5ADB85C3}"/>
              </a:ext>
            </a:extLst>
          </p:cNvPr>
          <p:cNvCxnSpPr>
            <a:cxnSpLocks noChangeShapeType="1"/>
            <a:stCxn id="53265" idx="5"/>
            <a:endCxn id="53263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68" name="AutoShape 20">
            <a:extLst>
              <a:ext uri="{FF2B5EF4-FFF2-40B4-BE49-F238E27FC236}">
                <a16:creationId xmlns:a16="http://schemas.microsoft.com/office/drawing/2014/main" id="{3F9BEF05-3983-427F-9B99-55EEFDBC9CC6}"/>
              </a:ext>
            </a:extLst>
          </p:cNvPr>
          <p:cNvCxnSpPr>
            <a:cxnSpLocks noChangeShapeType="1"/>
            <a:stCxn id="53266" idx="6"/>
            <a:endCxn id="53263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69" name="AutoShape 21">
            <a:extLst>
              <a:ext uri="{FF2B5EF4-FFF2-40B4-BE49-F238E27FC236}">
                <a16:creationId xmlns:a16="http://schemas.microsoft.com/office/drawing/2014/main" id="{88DB684D-1A15-422B-A013-D61E35F8F260}"/>
              </a:ext>
            </a:extLst>
          </p:cNvPr>
          <p:cNvCxnSpPr>
            <a:cxnSpLocks noChangeShapeType="1"/>
            <a:stCxn id="53265" idx="4"/>
            <a:endCxn id="53266" idx="0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70" name="AutoShape 22">
            <a:extLst>
              <a:ext uri="{FF2B5EF4-FFF2-40B4-BE49-F238E27FC236}">
                <a16:creationId xmlns:a16="http://schemas.microsoft.com/office/drawing/2014/main" id="{F2471A8C-45AE-45F0-B4C5-384C81505EFF}"/>
              </a:ext>
            </a:extLst>
          </p:cNvPr>
          <p:cNvCxnSpPr>
            <a:cxnSpLocks noChangeShapeType="1"/>
            <a:stCxn id="53265" idx="6"/>
            <a:endCxn id="53264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71" name="AutoShape 23">
            <a:extLst>
              <a:ext uri="{FF2B5EF4-FFF2-40B4-BE49-F238E27FC236}">
                <a16:creationId xmlns:a16="http://schemas.microsoft.com/office/drawing/2014/main" id="{271A96AA-4B09-496F-A387-936072D0F2A2}"/>
              </a:ext>
            </a:extLst>
          </p:cNvPr>
          <p:cNvCxnSpPr>
            <a:cxnSpLocks noChangeShapeType="1"/>
            <a:stCxn id="53254" idx="6"/>
            <a:endCxn id="53266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72" name="Text Box 24">
            <a:extLst>
              <a:ext uri="{FF2B5EF4-FFF2-40B4-BE49-F238E27FC236}">
                <a16:creationId xmlns:a16="http://schemas.microsoft.com/office/drawing/2014/main" id="{E036F212-DDA9-4A95-BA3C-2E12A07E1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53274" name="Text Box 26">
            <a:extLst>
              <a:ext uri="{FF2B5EF4-FFF2-40B4-BE49-F238E27FC236}">
                <a16:creationId xmlns:a16="http://schemas.microsoft.com/office/drawing/2014/main" id="{6EDFDDB0-AEB9-40A9-8089-2ECBA3AB5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53275" name="Text Box 27">
            <a:extLst>
              <a:ext uri="{FF2B5EF4-FFF2-40B4-BE49-F238E27FC236}">
                <a16:creationId xmlns:a16="http://schemas.microsoft.com/office/drawing/2014/main" id="{C42A22DE-BB92-4C41-9917-D9B8D5AD8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53276" name="Text Box 28">
            <a:extLst>
              <a:ext uri="{FF2B5EF4-FFF2-40B4-BE49-F238E27FC236}">
                <a16:creationId xmlns:a16="http://schemas.microsoft.com/office/drawing/2014/main" id="{06C8C410-D2A2-456A-9303-7AF8D5B64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 finished</a:t>
            </a:r>
          </a:p>
        </p:txBody>
      </p:sp>
      <p:sp>
        <p:nvSpPr>
          <p:cNvPr id="53277" name="Text Box 29">
            <a:extLst>
              <a:ext uri="{FF2B5EF4-FFF2-40B4-BE49-F238E27FC236}">
                <a16:creationId xmlns:a16="http://schemas.microsoft.com/office/drawing/2014/main" id="{9F964086-9F51-4FFA-A4CC-592CE7FE9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9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53278" name="Text Box 30">
            <a:extLst>
              <a:ext uri="{FF2B5EF4-FFF2-40B4-BE49-F238E27FC236}">
                <a16:creationId xmlns:a16="http://schemas.microsoft.com/office/drawing/2014/main" id="{903D50C7-80AF-4576-B4A4-2799FAA0A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4" y="32067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53279" name="Text Box 31">
            <a:extLst>
              <a:ext uri="{FF2B5EF4-FFF2-40B4-BE49-F238E27FC236}">
                <a16:creationId xmlns:a16="http://schemas.microsoft.com/office/drawing/2014/main" id="{7498B0F5-4531-444E-9E42-9047E3B6E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53280" name="Oval 32">
            <a:extLst>
              <a:ext uri="{FF2B5EF4-FFF2-40B4-BE49-F238E27FC236}">
                <a16:creationId xmlns:a16="http://schemas.microsoft.com/office/drawing/2014/main" id="{67E7CC5E-5F74-4B39-AF4F-29FA857E8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53281" name="Oval 33">
            <a:extLst>
              <a:ext uri="{FF2B5EF4-FFF2-40B4-BE49-F238E27FC236}">
                <a16:creationId xmlns:a16="http://schemas.microsoft.com/office/drawing/2014/main" id="{C30C59EE-25F4-44A9-97BF-969993859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F95391A-780A-4637-AAD7-6ED08F88D99C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569288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B013F8B-90D3-4AEB-A180-4F1215145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1F0B39AC-F109-4515-B363-2FDAA442A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F E </a:t>
            </a: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A76F095F-EEFF-46A2-BB42-816409D12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sp>
        <p:nvSpPr>
          <p:cNvPr id="55302" name="Oval 6">
            <a:extLst>
              <a:ext uri="{FF2B5EF4-FFF2-40B4-BE49-F238E27FC236}">
                <a16:creationId xmlns:a16="http://schemas.microsoft.com/office/drawing/2014/main" id="{4BEBD197-34C7-4630-A96A-48ED362D6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55304" name="Oval 8">
            <a:extLst>
              <a:ext uri="{FF2B5EF4-FFF2-40B4-BE49-F238E27FC236}">
                <a16:creationId xmlns:a16="http://schemas.microsoft.com/office/drawing/2014/main" id="{635585C5-93D1-4A80-A10C-D2F0B9E5C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55305" name="AutoShape 9">
            <a:extLst>
              <a:ext uri="{FF2B5EF4-FFF2-40B4-BE49-F238E27FC236}">
                <a16:creationId xmlns:a16="http://schemas.microsoft.com/office/drawing/2014/main" id="{4552550B-5D03-4177-BA25-745D1C68B06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06" name="AutoShape 10">
            <a:extLst>
              <a:ext uri="{FF2B5EF4-FFF2-40B4-BE49-F238E27FC236}">
                <a16:creationId xmlns:a16="http://schemas.microsoft.com/office/drawing/2014/main" id="{E2319EA3-81C7-4547-93CA-A4866D4EEDCA}"/>
              </a:ext>
            </a:extLst>
          </p:cNvPr>
          <p:cNvCxnSpPr>
            <a:cxnSpLocks noChangeShapeType="1"/>
            <a:stCxn id="55302" idx="0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07" name="AutoShape 11">
            <a:extLst>
              <a:ext uri="{FF2B5EF4-FFF2-40B4-BE49-F238E27FC236}">
                <a16:creationId xmlns:a16="http://schemas.microsoft.com/office/drawing/2014/main" id="{49E3131B-2C6F-45B8-A45B-E30FEE0DCD4F}"/>
              </a:ext>
            </a:extLst>
          </p:cNvPr>
          <p:cNvCxnSpPr>
            <a:cxnSpLocks noChangeShapeType="1"/>
            <a:stCxn id="55304" idx="6"/>
            <a:endCxn id="55302" idx="2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08" name="AutoShape 12">
            <a:extLst>
              <a:ext uri="{FF2B5EF4-FFF2-40B4-BE49-F238E27FC236}">
                <a16:creationId xmlns:a16="http://schemas.microsoft.com/office/drawing/2014/main" id="{9C43AB1C-02C7-4476-9632-3EC7C0C659FD}"/>
              </a:ext>
            </a:extLst>
          </p:cNvPr>
          <p:cNvCxnSpPr>
            <a:cxnSpLocks noChangeShapeType="1"/>
            <a:endCxn id="55304" idx="3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09" name="AutoShape 13">
            <a:extLst>
              <a:ext uri="{FF2B5EF4-FFF2-40B4-BE49-F238E27FC236}">
                <a16:creationId xmlns:a16="http://schemas.microsoft.com/office/drawing/2014/main" id="{02B10565-2D7C-45F0-B3B1-228D4632C2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10" name="AutoShape 14">
            <a:extLst>
              <a:ext uri="{FF2B5EF4-FFF2-40B4-BE49-F238E27FC236}">
                <a16:creationId xmlns:a16="http://schemas.microsoft.com/office/drawing/2014/main" id="{36B57E83-D451-4522-A75C-50F82089EF4F}"/>
              </a:ext>
            </a:extLst>
          </p:cNvPr>
          <p:cNvCxnSpPr>
            <a:cxnSpLocks noChangeShapeType="1"/>
            <a:endCxn id="55302" idx="3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11" name="Oval 15">
            <a:extLst>
              <a:ext uri="{FF2B5EF4-FFF2-40B4-BE49-F238E27FC236}">
                <a16:creationId xmlns:a16="http://schemas.microsoft.com/office/drawing/2014/main" id="{A3DAEC10-3253-406D-A46E-F9F473A18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55312" name="Oval 16">
            <a:extLst>
              <a:ext uri="{FF2B5EF4-FFF2-40B4-BE49-F238E27FC236}">
                <a16:creationId xmlns:a16="http://schemas.microsoft.com/office/drawing/2014/main" id="{16E58CF2-9BE0-4587-893B-4675AD5B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55313" name="Oval 17">
            <a:extLst>
              <a:ext uri="{FF2B5EF4-FFF2-40B4-BE49-F238E27FC236}">
                <a16:creationId xmlns:a16="http://schemas.microsoft.com/office/drawing/2014/main" id="{4DBA77DD-3C7B-481A-9AFF-CD4A1284D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55314" name="Oval 18">
            <a:extLst>
              <a:ext uri="{FF2B5EF4-FFF2-40B4-BE49-F238E27FC236}">
                <a16:creationId xmlns:a16="http://schemas.microsoft.com/office/drawing/2014/main" id="{E516CC66-E06D-4A7F-864A-DC150E81B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55315" name="AutoShape 19">
            <a:extLst>
              <a:ext uri="{FF2B5EF4-FFF2-40B4-BE49-F238E27FC236}">
                <a16:creationId xmlns:a16="http://schemas.microsoft.com/office/drawing/2014/main" id="{3B9CD378-D5DA-4969-873E-C863F57D43F0}"/>
              </a:ext>
            </a:extLst>
          </p:cNvPr>
          <p:cNvCxnSpPr>
            <a:cxnSpLocks noChangeShapeType="1"/>
            <a:stCxn id="55313" idx="5"/>
            <a:endCxn id="55311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16" name="AutoShape 20">
            <a:extLst>
              <a:ext uri="{FF2B5EF4-FFF2-40B4-BE49-F238E27FC236}">
                <a16:creationId xmlns:a16="http://schemas.microsoft.com/office/drawing/2014/main" id="{F6EFD464-F87B-41E5-ADB7-050F6C456F4A}"/>
              </a:ext>
            </a:extLst>
          </p:cNvPr>
          <p:cNvCxnSpPr>
            <a:cxnSpLocks noChangeShapeType="1"/>
            <a:stCxn id="55314" idx="6"/>
            <a:endCxn id="55311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17" name="AutoShape 21">
            <a:extLst>
              <a:ext uri="{FF2B5EF4-FFF2-40B4-BE49-F238E27FC236}">
                <a16:creationId xmlns:a16="http://schemas.microsoft.com/office/drawing/2014/main" id="{8B511184-6ACE-408D-8380-43C1C030AEB2}"/>
              </a:ext>
            </a:extLst>
          </p:cNvPr>
          <p:cNvCxnSpPr>
            <a:cxnSpLocks noChangeShapeType="1"/>
            <a:stCxn id="55313" idx="4"/>
            <a:endCxn id="55314" idx="0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18" name="AutoShape 22">
            <a:extLst>
              <a:ext uri="{FF2B5EF4-FFF2-40B4-BE49-F238E27FC236}">
                <a16:creationId xmlns:a16="http://schemas.microsoft.com/office/drawing/2014/main" id="{FFC917AC-5BAB-4BDC-A4E5-45D8C00F76B4}"/>
              </a:ext>
            </a:extLst>
          </p:cNvPr>
          <p:cNvCxnSpPr>
            <a:cxnSpLocks noChangeShapeType="1"/>
            <a:stCxn id="55313" idx="6"/>
            <a:endCxn id="55312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19" name="AutoShape 23">
            <a:extLst>
              <a:ext uri="{FF2B5EF4-FFF2-40B4-BE49-F238E27FC236}">
                <a16:creationId xmlns:a16="http://schemas.microsoft.com/office/drawing/2014/main" id="{ACE9C939-1A9D-4C7F-A4BA-8305E6FA0660}"/>
              </a:ext>
            </a:extLst>
          </p:cNvPr>
          <p:cNvCxnSpPr>
            <a:cxnSpLocks noChangeShapeType="1"/>
            <a:stCxn id="55302" idx="6"/>
            <a:endCxn id="55314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20" name="Text Box 24">
            <a:extLst>
              <a:ext uri="{FF2B5EF4-FFF2-40B4-BE49-F238E27FC236}">
                <a16:creationId xmlns:a16="http://schemas.microsoft.com/office/drawing/2014/main" id="{72B82C8A-A585-4C5A-AA0F-66D1DD86B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55322" name="Text Box 26">
            <a:extLst>
              <a:ext uri="{FF2B5EF4-FFF2-40B4-BE49-F238E27FC236}">
                <a16:creationId xmlns:a16="http://schemas.microsoft.com/office/drawing/2014/main" id="{2DD82563-3FC4-4D44-B9B8-FDD73F716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55323" name="Text Box 27">
            <a:extLst>
              <a:ext uri="{FF2B5EF4-FFF2-40B4-BE49-F238E27FC236}">
                <a16:creationId xmlns:a16="http://schemas.microsoft.com/office/drawing/2014/main" id="{CDA67071-D556-4458-8D85-93EF25367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55324" name="Text Box 28">
            <a:extLst>
              <a:ext uri="{FF2B5EF4-FFF2-40B4-BE49-F238E27FC236}">
                <a16:creationId xmlns:a16="http://schemas.microsoft.com/office/drawing/2014/main" id="{B6A5CEB0-B07B-435F-85AC-6139A3991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dequeue next vertex</a:t>
            </a:r>
          </a:p>
        </p:txBody>
      </p:sp>
      <p:sp>
        <p:nvSpPr>
          <p:cNvPr id="55325" name="Text Box 29">
            <a:extLst>
              <a:ext uri="{FF2B5EF4-FFF2-40B4-BE49-F238E27FC236}">
                <a16:creationId xmlns:a16="http://schemas.microsoft.com/office/drawing/2014/main" id="{FDB6E105-1195-4AE8-820D-AF80D7910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9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55326" name="Text Box 30">
            <a:extLst>
              <a:ext uri="{FF2B5EF4-FFF2-40B4-BE49-F238E27FC236}">
                <a16:creationId xmlns:a16="http://schemas.microsoft.com/office/drawing/2014/main" id="{D61B10C2-63D5-428C-93D7-B102F3FAF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4" y="32067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55327" name="Text Box 31">
            <a:extLst>
              <a:ext uri="{FF2B5EF4-FFF2-40B4-BE49-F238E27FC236}">
                <a16:creationId xmlns:a16="http://schemas.microsoft.com/office/drawing/2014/main" id="{43BAB5E3-C448-470E-BCF1-B10E169A9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55328" name="Oval 32">
            <a:extLst>
              <a:ext uri="{FF2B5EF4-FFF2-40B4-BE49-F238E27FC236}">
                <a16:creationId xmlns:a16="http://schemas.microsoft.com/office/drawing/2014/main" id="{ED8811E3-378C-4BC4-B731-DB7FEDADE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55329" name="Oval 33">
            <a:extLst>
              <a:ext uri="{FF2B5EF4-FFF2-40B4-BE49-F238E27FC236}">
                <a16:creationId xmlns:a16="http://schemas.microsoft.com/office/drawing/2014/main" id="{766065DC-D493-48A2-8063-988D012A8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55331" name="Oval 35">
            <a:extLst>
              <a:ext uri="{FF2B5EF4-FFF2-40B4-BE49-F238E27FC236}">
                <a16:creationId xmlns:a16="http://schemas.microsoft.com/office/drawing/2014/main" id="{5E68C582-D00B-44FD-8834-35B1A5D32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43DBB64-78C3-4F84-8E14-F3C88EFA4B76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283563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BFS (Breadth First Search)</a:t>
            </a:r>
            <a:endParaRPr lang="ko-KR" altLang="en-US" sz="44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79" y="1500968"/>
            <a:ext cx="6200459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너비를 우선으로 탐색하는 방법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level-order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로 방문한다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l">
              <a:buClr>
                <a:srgbClr val="714B25"/>
              </a:buClr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오른쪽 예제의 경우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a, b, c, d, e, f, g, h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순서대로 방문한다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l">
              <a:buClr>
                <a:srgbClr val="714B25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검정색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방문한 노드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l">
              <a:buClr>
                <a:srgbClr val="714B25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회색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방문하진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않았지만 방문할 예약이 된 노드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l">
              <a:buClr>
                <a:srgbClr val="714B25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800" dirty="0" err="1">
                <a:ln>
                  <a:solidFill>
                    <a:schemeClr val="bg1"/>
                  </a:solidFill>
                </a:ln>
                <a:latin typeface="나눔바른고딕" pitchFamily="50" charset="-127"/>
                <a:ea typeface="나눔바른고딕" pitchFamily="50" charset="-127"/>
              </a:rPr>
              <a:t>하얗색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아직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탐색되지도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않은 노드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D397FE-A96A-4BE0-8542-F98D7D7BE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733" y="1524562"/>
            <a:ext cx="4837435" cy="45270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7FF827-7810-4CBE-B42C-C6C21C14F123}"/>
              </a:ext>
            </a:extLst>
          </p:cNvPr>
          <p:cNvSpPr txBox="1"/>
          <p:nvPr/>
        </p:nvSpPr>
        <p:spPr>
          <a:xfrm>
            <a:off x="11381618" y="1287785"/>
            <a:ext cx="81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B02849-00FE-422C-91A9-07C8F979F52A}"/>
              </a:ext>
            </a:extLst>
          </p:cNvPr>
          <p:cNvSpPr txBox="1"/>
          <p:nvPr/>
        </p:nvSpPr>
        <p:spPr>
          <a:xfrm>
            <a:off x="11351790" y="1623183"/>
            <a:ext cx="81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011287-600E-4F62-9BA7-19BFE095253D}"/>
              </a:ext>
            </a:extLst>
          </p:cNvPr>
          <p:cNvSpPr txBox="1"/>
          <p:nvPr/>
        </p:nvSpPr>
        <p:spPr>
          <a:xfrm>
            <a:off x="11351790" y="2975655"/>
            <a:ext cx="81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92A9F8-3A4C-4341-BD32-BA516D08DAA5}"/>
              </a:ext>
            </a:extLst>
          </p:cNvPr>
          <p:cNvSpPr txBox="1"/>
          <p:nvPr/>
        </p:nvSpPr>
        <p:spPr>
          <a:xfrm>
            <a:off x="11351790" y="5529411"/>
            <a:ext cx="81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A2F0BC-50ED-40F9-B2AC-DA6C926BD1A3}"/>
              </a:ext>
            </a:extLst>
          </p:cNvPr>
          <p:cNvSpPr txBox="1"/>
          <p:nvPr/>
        </p:nvSpPr>
        <p:spPr>
          <a:xfrm>
            <a:off x="11381618" y="4238005"/>
            <a:ext cx="81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87193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1A219895-E015-4332-B939-A0D433B68F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9F140CD9-3A6F-48F9-84A6-C16711CDD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E 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2AE18B14-35B4-4FE8-8AF9-C8F1AA9A8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sp>
        <p:nvSpPr>
          <p:cNvPr id="57350" name="Oval 6">
            <a:extLst>
              <a:ext uri="{FF2B5EF4-FFF2-40B4-BE49-F238E27FC236}">
                <a16:creationId xmlns:a16="http://schemas.microsoft.com/office/drawing/2014/main" id="{17B5D07F-3486-4440-9FAF-37D66D45A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57352" name="Oval 8">
            <a:extLst>
              <a:ext uri="{FF2B5EF4-FFF2-40B4-BE49-F238E27FC236}">
                <a16:creationId xmlns:a16="http://schemas.microsoft.com/office/drawing/2014/main" id="{945F371E-6519-4300-B037-699C8E7EC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57353" name="AutoShape 9">
            <a:extLst>
              <a:ext uri="{FF2B5EF4-FFF2-40B4-BE49-F238E27FC236}">
                <a16:creationId xmlns:a16="http://schemas.microsoft.com/office/drawing/2014/main" id="{A43BE779-CB7F-4348-9387-77CEF43423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54" name="AutoShape 10">
            <a:extLst>
              <a:ext uri="{FF2B5EF4-FFF2-40B4-BE49-F238E27FC236}">
                <a16:creationId xmlns:a16="http://schemas.microsoft.com/office/drawing/2014/main" id="{63A41DDA-80E2-4D95-B3D9-B84E4C8F09D2}"/>
              </a:ext>
            </a:extLst>
          </p:cNvPr>
          <p:cNvCxnSpPr>
            <a:cxnSpLocks noChangeShapeType="1"/>
            <a:stCxn id="57350" idx="0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55" name="AutoShape 11">
            <a:extLst>
              <a:ext uri="{FF2B5EF4-FFF2-40B4-BE49-F238E27FC236}">
                <a16:creationId xmlns:a16="http://schemas.microsoft.com/office/drawing/2014/main" id="{6C69399D-5D5D-4C10-9B27-8043CDD984BC}"/>
              </a:ext>
            </a:extLst>
          </p:cNvPr>
          <p:cNvCxnSpPr>
            <a:cxnSpLocks noChangeShapeType="1"/>
            <a:stCxn id="57352" idx="6"/>
            <a:endCxn id="57350" idx="2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56" name="AutoShape 12">
            <a:extLst>
              <a:ext uri="{FF2B5EF4-FFF2-40B4-BE49-F238E27FC236}">
                <a16:creationId xmlns:a16="http://schemas.microsoft.com/office/drawing/2014/main" id="{BFC88254-D3F8-4247-BA56-C495B11974E0}"/>
              </a:ext>
            </a:extLst>
          </p:cNvPr>
          <p:cNvCxnSpPr>
            <a:cxnSpLocks noChangeShapeType="1"/>
            <a:endCxn id="57352" idx="3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57" name="AutoShape 13">
            <a:extLst>
              <a:ext uri="{FF2B5EF4-FFF2-40B4-BE49-F238E27FC236}">
                <a16:creationId xmlns:a16="http://schemas.microsoft.com/office/drawing/2014/main" id="{8BA3636A-2880-4119-A0DB-3DC597AC55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58" name="AutoShape 14">
            <a:extLst>
              <a:ext uri="{FF2B5EF4-FFF2-40B4-BE49-F238E27FC236}">
                <a16:creationId xmlns:a16="http://schemas.microsoft.com/office/drawing/2014/main" id="{49A03B75-A64B-4D31-B453-7408E425B7C5}"/>
              </a:ext>
            </a:extLst>
          </p:cNvPr>
          <p:cNvCxnSpPr>
            <a:cxnSpLocks noChangeShapeType="1"/>
            <a:endCxn id="57350" idx="3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59" name="Oval 15">
            <a:extLst>
              <a:ext uri="{FF2B5EF4-FFF2-40B4-BE49-F238E27FC236}">
                <a16:creationId xmlns:a16="http://schemas.microsoft.com/office/drawing/2014/main" id="{18F71048-1332-411E-9E82-8D4E94C2F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57360" name="Oval 16">
            <a:extLst>
              <a:ext uri="{FF2B5EF4-FFF2-40B4-BE49-F238E27FC236}">
                <a16:creationId xmlns:a16="http://schemas.microsoft.com/office/drawing/2014/main" id="{7B96E297-0E33-4C0A-BF5A-CB471E8CB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57361" name="Oval 17">
            <a:extLst>
              <a:ext uri="{FF2B5EF4-FFF2-40B4-BE49-F238E27FC236}">
                <a16:creationId xmlns:a16="http://schemas.microsoft.com/office/drawing/2014/main" id="{2C11860E-CCC1-4E96-BB9A-D00DD6F2E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57362" name="Oval 18">
            <a:extLst>
              <a:ext uri="{FF2B5EF4-FFF2-40B4-BE49-F238E27FC236}">
                <a16:creationId xmlns:a16="http://schemas.microsoft.com/office/drawing/2014/main" id="{2DFCDBDC-8662-4E77-803E-66918E117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57363" name="AutoShape 19">
            <a:extLst>
              <a:ext uri="{FF2B5EF4-FFF2-40B4-BE49-F238E27FC236}">
                <a16:creationId xmlns:a16="http://schemas.microsoft.com/office/drawing/2014/main" id="{B438F8DA-BC28-4BA9-A158-EDC6ECC349D6}"/>
              </a:ext>
            </a:extLst>
          </p:cNvPr>
          <p:cNvCxnSpPr>
            <a:cxnSpLocks noChangeShapeType="1"/>
            <a:stCxn id="57361" idx="5"/>
            <a:endCxn id="57359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64" name="AutoShape 20">
            <a:extLst>
              <a:ext uri="{FF2B5EF4-FFF2-40B4-BE49-F238E27FC236}">
                <a16:creationId xmlns:a16="http://schemas.microsoft.com/office/drawing/2014/main" id="{9B49904A-C4A5-4D95-A09D-3962C9C614AD}"/>
              </a:ext>
            </a:extLst>
          </p:cNvPr>
          <p:cNvCxnSpPr>
            <a:cxnSpLocks noChangeShapeType="1"/>
            <a:stCxn id="57362" idx="6"/>
            <a:endCxn id="57359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65" name="AutoShape 21">
            <a:extLst>
              <a:ext uri="{FF2B5EF4-FFF2-40B4-BE49-F238E27FC236}">
                <a16:creationId xmlns:a16="http://schemas.microsoft.com/office/drawing/2014/main" id="{4B3A2F26-67CC-49E0-917B-70E8E2A2F448}"/>
              </a:ext>
            </a:extLst>
          </p:cNvPr>
          <p:cNvCxnSpPr>
            <a:cxnSpLocks noChangeShapeType="1"/>
            <a:stCxn id="57361" idx="4"/>
            <a:endCxn id="57362" idx="0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66" name="AutoShape 22">
            <a:extLst>
              <a:ext uri="{FF2B5EF4-FFF2-40B4-BE49-F238E27FC236}">
                <a16:creationId xmlns:a16="http://schemas.microsoft.com/office/drawing/2014/main" id="{0CED1918-F957-4049-BF03-18F083C6891B}"/>
              </a:ext>
            </a:extLst>
          </p:cNvPr>
          <p:cNvCxnSpPr>
            <a:cxnSpLocks noChangeShapeType="1"/>
            <a:stCxn id="57361" idx="6"/>
            <a:endCxn id="57360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67" name="AutoShape 23">
            <a:extLst>
              <a:ext uri="{FF2B5EF4-FFF2-40B4-BE49-F238E27FC236}">
                <a16:creationId xmlns:a16="http://schemas.microsoft.com/office/drawing/2014/main" id="{821A62D7-E073-4A47-B1CE-9F5AEBF3AF7D}"/>
              </a:ext>
            </a:extLst>
          </p:cNvPr>
          <p:cNvCxnSpPr>
            <a:cxnSpLocks noChangeShapeType="1"/>
            <a:stCxn id="57350" idx="6"/>
            <a:endCxn id="57362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68" name="Text Box 24">
            <a:extLst>
              <a:ext uri="{FF2B5EF4-FFF2-40B4-BE49-F238E27FC236}">
                <a16:creationId xmlns:a16="http://schemas.microsoft.com/office/drawing/2014/main" id="{D4784484-2C2B-4A12-8E81-4BD005D63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57370" name="Text Box 26">
            <a:extLst>
              <a:ext uri="{FF2B5EF4-FFF2-40B4-BE49-F238E27FC236}">
                <a16:creationId xmlns:a16="http://schemas.microsoft.com/office/drawing/2014/main" id="{0F88DF70-50A0-4F67-A7A3-46386702B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57371" name="Text Box 27">
            <a:extLst>
              <a:ext uri="{FF2B5EF4-FFF2-40B4-BE49-F238E27FC236}">
                <a16:creationId xmlns:a16="http://schemas.microsoft.com/office/drawing/2014/main" id="{60789085-800D-4C79-92E8-CEF9B7968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57372" name="Text Box 28">
            <a:extLst>
              <a:ext uri="{FF2B5EF4-FFF2-40B4-BE49-F238E27FC236}">
                <a16:creationId xmlns:a16="http://schemas.microsoft.com/office/drawing/2014/main" id="{7645E303-5BB7-4CB1-9923-2A3F128A5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visit neighbors of F</a:t>
            </a:r>
          </a:p>
        </p:txBody>
      </p:sp>
      <p:cxnSp>
        <p:nvCxnSpPr>
          <p:cNvPr id="57373" name="AutoShape 29">
            <a:extLst>
              <a:ext uri="{FF2B5EF4-FFF2-40B4-BE49-F238E27FC236}">
                <a16:creationId xmlns:a16="http://schemas.microsoft.com/office/drawing/2014/main" id="{B2B24AB4-E01E-4604-A155-B88A8C732885}"/>
              </a:ext>
            </a:extLst>
          </p:cNvPr>
          <p:cNvCxnSpPr>
            <a:cxnSpLocks noChangeShapeType="1"/>
            <a:stCxn id="57350" idx="0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74" name="AutoShape 30">
            <a:extLst>
              <a:ext uri="{FF2B5EF4-FFF2-40B4-BE49-F238E27FC236}">
                <a16:creationId xmlns:a16="http://schemas.microsoft.com/office/drawing/2014/main" id="{C035E0D4-15B7-4517-BDFA-FF868D0D7E11}"/>
              </a:ext>
            </a:extLst>
          </p:cNvPr>
          <p:cNvCxnSpPr>
            <a:cxnSpLocks noChangeShapeType="1"/>
            <a:stCxn id="57350" idx="2"/>
            <a:endCxn id="57352" idx="6"/>
          </p:cNvCxnSpPr>
          <p:nvPr/>
        </p:nvCxnSpPr>
        <p:spPr bwMode="auto">
          <a:xfrm flipH="1">
            <a:off x="4602164" y="3059113"/>
            <a:ext cx="1235075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75" name="AutoShape 31">
            <a:extLst>
              <a:ext uri="{FF2B5EF4-FFF2-40B4-BE49-F238E27FC236}">
                <a16:creationId xmlns:a16="http://schemas.microsoft.com/office/drawing/2014/main" id="{3CC2F55E-E67E-46E3-97E0-A2AFF2142E5E}"/>
              </a:ext>
            </a:extLst>
          </p:cNvPr>
          <p:cNvCxnSpPr>
            <a:cxnSpLocks noChangeShapeType="1"/>
            <a:stCxn id="57350" idx="3"/>
          </p:cNvCxnSpPr>
          <p:nvPr/>
        </p:nvCxnSpPr>
        <p:spPr bwMode="auto">
          <a:xfrm flipH="1">
            <a:off x="3271839" y="3163888"/>
            <a:ext cx="2613025" cy="111760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76" name="AutoShape 32">
            <a:extLst>
              <a:ext uri="{FF2B5EF4-FFF2-40B4-BE49-F238E27FC236}">
                <a16:creationId xmlns:a16="http://schemas.microsoft.com/office/drawing/2014/main" id="{F7D9D8CA-0D16-4015-B3C3-66D122759D62}"/>
              </a:ext>
            </a:extLst>
          </p:cNvPr>
          <p:cNvCxnSpPr>
            <a:cxnSpLocks noChangeShapeType="1"/>
            <a:stCxn id="57350" idx="6"/>
            <a:endCxn id="57362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77" name="Text Box 33">
            <a:extLst>
              <a:ext uri="{FF2B5EF4-FFF2-40B4-BE49-F238E27FC236}">
                <a16:creationId xmlns:a16="http://schemas.microsoft.com/office/drawing/2014/main" id="{6CE31706-BBC4-4141-BFBC-4F39D726D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9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57378" name="Text Box 34">
            <a:extLst>
              <a:ext uri="{FF2B5EF4-FFF2-40B4-BE49-F238E27FC236}">
                <a16:creationId xmlns:a16="http://schemas.microsoft.com/office/drawing/2014/main" id="{A3F337EA-781C-41B7-B879-4D6F19320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4" y="32067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57379" name="Text Box 35">
            <a:extLst>
              <a:ext uri="{FF2B5EF4-FFF2-40B4-BE49-F238E27FC236}">
                <a16:creationId xmlns:a16="http://schemas.microsoft.com/office/drawing/2014/main" id="{F7DC5586-2F31-4B32-AC53-E9DD1A6CC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57380" name="Oval 36">
            <a:extLst>
              <a:ext uri="{FF2B5EF4-FFF2-40B4-BE49-F238E27FC236}">
                <a16:creationId xmlns:a16="http://schemas.microsoft.com/office/drawing/2014/main" id="{18175F48-12C6-44E9-8E8E-25F2AE483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57381" name="Oval 37">
            <a:extLst>
              <a:ext uri="{FF2B5EF4-FFF2-40B4-BE49-F238E27FC236}">
                <a16:creationId xmlns:a16="http://schemas.microsoft.com/office/drawing/2014/main" id="{D62C8ADF-1BB0-45D1-AA6E-8068CCABA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57382" name="Oval 38">
            <a:extLst>
              <a:ext uri="{FF2B5EF4-FFF2-40B4-BE49-F238E27FC236}">
                <a16:creationId xmlns:a16="http://schemas.microsoft.com/office/drawing/2014/main" id="{2FF302B5-1015-44E2-9AF8-10686A301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FE63183-86BE-4541-B1CA-BC12514E8452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387318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3767AFC-EFFC-4357-9954-454107F61D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20C2E6E3-4473-45F7-841C-73BBD0AE3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E G 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DB593CEF-C65F-4747-B8D9-12360327A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sp>
        <p:nvSpPr>
          <p:cNvPr id="59398" name="Oval 6">
            <a:extLst>
              <a:ext uri="{FF2B5EF4-FFF2-40B4-BE49-F238E27FC236}">
                <a16:creationId xmlns:a16="http://schemas.microsoft.com/office/drawing/2014/main" id="{318B211F-3A55-40C0-A500-45F161C10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59400" name="Oval 8">
            <a:extLst>
              <a:ext uri="{FF2B5EF4-FFF2-40B4-BE49-F238E27FC236}">
                <a16:creationId xmlns:a16="http://schemas.microsoft.com/office/drawing/2014/main" id="{1AFE4078-6C1E-4278-B913-191F16682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59401" name="AutoShape 9">
            <a:extLst>
              <a:ext uri="{FF2B5EF4-FFF2-40B4-BE49-F238E27FC236}">
                <a16:creationId xmlns:a16="http://schemas.microsoft.com/office/drawing/2014/main" id="{DFFB6E32-21C7-45A8-AC3D-B9A90A13D64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02" name="AutoShape 10">
            <a:extLst>
              <a:ext uri="{FF2B5EF4-FFF2-40B4-BE49-F238E27FC236}">
                <a16:creationId xmlns:a16="http://schemas.microsoft.com/office/drawing/2014/main" id="{20E3E374-E696-4D95-AC06-E6B498A11388}"/>
              </a:ext>
            </a:extLst>
          </p:cNvPr>
          <p:cNvCxnSpPr>
            <a:cxnSpLocks noChangeShapeType="1"/>
            <a:stCxn id="59398" idx="0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03" name="AutoShape 11">
            <a:extLst>
              <a:ext uri="{FF2B5EF4-FFF2-40B4-BE49-F238E27FC236}">
                <a16:creationId xmlns:a16="http://schemas.microsoft.com/office/drawing/2014/main" id="{80011B4E-250F-4FF9-9734-6630C6AAA7B0}"/>
              </a:ext>
            </a:extLst>
          </p:cNvPr>
          <p:cNvCxnSpPr>
            <a:cxnSpLocks noChangeShapeType="1"/>
            <a:stCxn id="59400" idx="6"/>
            <a:endCxn id="59398" idx="2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04" name="AutoShape 12">
            <a:extLst>
              <a:ext uri="{FF2B5EF4-FFF2-40B4-BE49-F238E27FC236}">
                <a16:creationId xmlns:a16="http://schemas.microsoft.com/office/drawing/2014/main" id="{186360A4-7FC4-4D4E-A028-5C9AAC01E75E}"/>
              </a:ext>
            </a:extLst>
          </p:cNvPr>
          <p:cNvCxnSpPr>
            <a:cxnSpLocks noChangeShapeType="1"/>
            <a:endCxn id="59400" idx="3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05" name="AutoShape 13">
            <a:extLst>
              <a:ext uri="{FF2B5EF4-FFF2-40B4-BE49-F238E27FC236}">
                <a16:creationId xmlns:a16="http://schemas.microsoft.com/office/drawing/2014/main" id="{F3A443D2-94A9-47D3-A175-DC82FC6F544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06" name="AutoShape 14">
            <a:extLst>
              <a:ext uri="{FF2B5EF4-FFF2-40B4-BE49-F238E27FC236}">
                <a16:creationId xmlns:a16="http://schemas.microsoft.com/office/drawing/2014/main" id="{420DA413-FC13-4530-84ED-28935881B139}"/>
              </a:ext>
            </a:extLst>
          </p:cNvPr>
          <p:cNvCxnSpPr>
            <a:cxnSpLocks noChangeShapeType="1"/>
            <a:endCxn id="59398" idx="3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407" name="Oval 15">
            <a:extLst>
              <a:ext uri="{FF2B5EF4-FFF2-40B4-BE49-F238E27FC236}">
                <a16:creationId xmlns:a16="http://schemas.microsoft.com/office/drawing/2014/main" id="{EC821E31-55CF-48E8-80AC-28E9AD01E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59408" name="Oval 16">
            <a:extLst>
              <a:ext uri="{FF2B5EF4-FFF2-40B4-BE49-F238E27FC236}">
                <a16:creationId xmlns:a16="http://schemas.microsoft.com/office/drawing/2014/main" id="{D55649D3-6A50-4E30-A05E-D4AC72721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59409" name="Oval 17">
            <a:extLst>
              <a:ext uri="{FF2B5EF4-FFF2-40B4-BE49-F238E27FC236}">
                <a16:creationId xmlns:a16="http://schemas.microsoft.com/office/drawing/2014/main" id="{3E9B96AE-493A-4E1F-9553-A0F42E0C8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59410" name="Oval 18">
            <a:extLst>
              <a:ext uri="{FF2B5EF4-FFF2-40B4-BE49-F238E27FC236}">
                <a16:creationId xmlns:a16="http://schemas.microsoft.com/office/drawing/2014/main" id="{0502E266-0F91-4DA7-A0F5-EB3FED080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59411" name="AutoShape 19">
            <a:extLst>
              <a:ext uri="{FF2B5EF4-FFF2-40B4-BE49-F238E27FC236}">
                <a16:creationId xmlns:a16="http://schemas.microsoft.com/office/drawing/2014/main" id="{6ED3A375-237D-4D57-BED2-63AD84BAC598}"/>
              </a:ext>
            </a:extLst>
          </p:cNvPr>
          <p:cNvCxnSpPr>
            <a:cxnSpLocks noChangeShapeType="1"/>
            <a:stCxn id="59409" idx="5"/>
            <a:endCxn id="59407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12" name="AutoShape 20">
            <a:extLst>
              <a:ext uri="{FF2B5EF4-FFF2-40B4-BE49-F238E27FC236}">
                <a16:creationId xmlns:a16="http://schemas.microsoft.com/office/drawing/2014/main" id="{25A78548-6DF8-4BA8-BB98-9B509610EB84}"/>
              </a:ext>
            </a:extLst>
          </p:cNvPr>
          <p:cNvCxnSpPr>
            <a:cxnSpLocks noChangeShapeType="1"/>
            <a:stCxn id="59410" idx="6"/>
            <a:endCxn id="59407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13" name="AutoShape 21">
            <a:extLst>
              <a:ext uri="{FF2B5EF4-FFF2-40B4-BE49-F238E27FC236}">
                <a16:creationId xmlns:a16="http://schemas.microsoft.com/office/drawing/2014/main" id="{920CDD1A-73C7-4621-A7B8-E3F5CD831C2E}"/>
              </a:ext>
            </a:extLst>
          </p:cNvPr>
          <p:cNvCxnSpPr>
            <a:cxnSpLocks noChangeShapeType="1"/>
            <a:stCxn id="59409" idx="4"/>
            <a:endCxn id="59410" idx="0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14" name="AutoShape 22">
            <a:extLst>
              <a:ext uri="{FF2B5EF4-FFF2-40B4-BE49-F238E27FC236}">
                <a16:creationId xmlns:a16="http://schemas.microsoft.com/office/drawing/2014/main" id="{26DB54F0-196A-45B9-850D-21581D594D83}"/>
              </a:ext>
            </a:extLst>
          </p:cNvPr>
          <p:cNvCxnSpPr>
            <a:cxnSpLocks noChangeShapeType="1"/>
            <a:stCxn id="59409" idx="6"/>
            <a:endCxn id="59408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15" name="AutoShape 23">
            <a:extLst>
              <a:ext uri="{FF2B5EF4-FFF2-40B4-BE49-F238E27FC236}">
                <a16:creationId xmlns:a16="http://schemas.microsoft.com/office/drawing/2014/main" id="{E3879B7F-A0D8-450E-BE2B-ED3B709ADB4A}"/>
              </a:ext>
            </a:extLst>
          </p:cNvPr>
          <p:cNvCxnSpPr>
            <a:cxnSpLocks noChangeShapeType="1"/>
            <a:stCxn id="59398" idx="6"/>
            <a:endCxn id="59410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416" name="Text Box 24">
            <a:extLst>
              <a:ext uri="{FF2B5EF4-FFF2-40B4-BE49-F238E27FC236}">
                <a16:creationId xmlns:a16="http://schemas.microsoft.com/office/drawing/2014/main" id="{97815286-2B4D-47B9-B867-4FF05CDF5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59418" name="Text Box 26">
            <a:extLst>
              <a:ext uri="{FF2B5EF4-FFF2-40B4-BE49-F238E27FC236}">
                <a16:creationId xmlns:a16="http://schemas.microsoft.com/office/drawing/2014/main" id="{2508C950-E2FE-4C76-A607-68D16CA5D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59419" name="Text Box 27">
            <a:extLst>
              <a:ext uri="{FF2B5EF4-FFF2-40B4-BE49-F238E27FC236}">
                <a16:creationId xmlns:a16="http://schemas.microsoft.com/office/drawing/2014/main" id="{C0F84428-5B31-4BBB-BD29-539894A59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59420" name="Text Box 28">
            <a:extLst>
              <a:ext uri="{FF2B5EF4-FFF2-40B4-BE49-F238E27FC236}">
                <a16:creationId xmlns:a16="http://schemas.microsoft.com/office/drawing/2014/main" id="{55C39DB4-F449-4496-8C7B-DD399D859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 discovered</a:t>
            </a:r>
          </a:p>
        </p:txBody>
      </p:sp>
      <p:cxnSp>
        <p:nvCxnSpPr>
          <p:cNvPr id="59421" name="AutoShape 29">
            <a:extLst>
              <a:ext uri="{FF2B5EF4-FFF2-40B4-BE49-F238E27FC236}">
                <a16:creationId xmlns:a16="http://schemas.microsoft.com/office/drawing/2014/main" id="{7C20A1E8-F5A2-428C-990A-0E958C4AAF15}"/>
              </a:ext>
            </a:extLst>
          </p:cNvPr>
          <p:cNvCxnSpPr>
            <a:cxnSpLocks noChangeShapeType="1"/>
            <a:stCxn id="59398" idx="0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22" name="AutoShape 30">
            <a:extLst>
              <a:ext uri="{FF2B5EF4-FFF2-40B4-BE49-F238E27FC236}">
                <a16:creationId xmlns:a16="http://schemas.microsoft.com/office/drawing/2014/main" id="{A7FD8933-4A70-4A77-AEB3-870790AECBFF}"/>
              </a:ext>
            </a:extLst>
          </p:cNvPr>
          <p:cNvCxnSpPr>
            <a:cxnSpLocks noChangeShapeType="1"/>
            <a:stCxn id="59398" idx="2"/>
            <a:endCxn id="59400" idx="6"/>
          </p:cNvCxnSpPr>
          <p:nvPr/>
        </p:nvCxnSpPr>
        <p:spPr bwMode="auto">
          <a:xfrm flipH="1">
            <a:off x="4602164" y="3059113"/>
            <a:ext cx="1235075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23" name="AutoShape 31">
            <a:extLst>
              <a:ext uri="{FF2B5EF4-FFF2-40B4-BE49-F238E27FC236}">
                <a16:creationId xmlns:a16="http://schemas.microsoft.com/office/drawing/2014/main" id="{A5F692FA-8AF2-483A-8B6A-7A57F67EE733}"/>
              </a:ext>
            </a:extLst>
          </p:cNvPr>
          <p:cNvCxnSpPr>
            <a:cxnSpLocks noChangeShapeType="1"/>
            <a:stCxn id="59398" idx="3"/>
          </p:cNvCxnSpPr>
          <p:nvPr/>
        </p:nvCxnSpPr>
        <p:spPr bwMode="auto">
          <a:xfrm flipH="1">
            <a:off x="3271839" y="3163888"/>
            <a:ext cx="2613025" cy="111760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24" name="AutoShape 32">
            <a:extLst>
              <a:ext uri="{FF2B5EF4-FFF2-40B4-BE49-F238E27FC236}">
                <a16:creationId xmlns:a16="http://schemas.microsoft.com/office/drawing/2014/main" id="{C3960636-9A24-4BB5-8918-37360B088B2F}"/>
              </a:ext>
            </a:extLst>
          </p:cNvPr>
          <p:cNvCxnSpPr>
            <a:cxnSpLocks noChangeShapeType="1"/>
            <a:stCxn id="59398" idx="6"/>
            <a:endCxn id="59410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425" name="Text Box 33">
            <a:extLst>
              <a:ext uri="{FF2B5EF4-FFF2-40B4-BE49-F238E27FC236}">
                <a16:creationId xmlns:a16="http://schemas.microsoft.com/office/drawing/2014/main" id="{12981BCD-9019-4C60-B5C4-53CDEA685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9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59426" name="Text Box 34">
            <a:extLst>
              <a:ext uri="{FF2B5EF4-FFF2-40B4-BE49-F238E27FC236}">
                <a16:creationId xmlns:a16="http://schemas.microsoft.com/office/drawing/2014/main" id="{679CA7AB-6C48-4882-8F2E-68F52CD36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4" y="32067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59427" name="Text Box 35">
            <a:extLst>
              <a:ext uri="{FF2B5EF4-FFF2-40B4-BE49-F238E27FC236}">
                <a16:creationId xmlns:a16="http://schemas.microsoft.com/office/drawing/2014/main" id="{F61AAB80-81BA-4393-B9B5-E1114BF2B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6" y="3216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59428" name="Text Box 36">
            <a:extLst>
              <a:ext uri="{FF2B5EF4-FFF2-40B4-BE49-F238E27FC236}">
                <a16:creationId xmlns:a16="http://schemas.microsoft.com/office/drawing/2014/main" id="{04F8860C-C8E5-4DF9-8742-4ADF0FBD9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59429" name="Oval 37">
            <a:extLst>
              <a:ext uri="{FF2B5EF4-FFF2-40B4-BE49-F238E27FC236}">
                <a16:creationId xmlns:a16="http://schemas.microsoft.com/office/drawing/2014/main" id="{617DB7DE-93E5-4AF4-8706-3A61281F3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59430" name="Oval 38">
            <a:extLst>
              <a:ext uri="{FF2B5EF4-FFF2-40B4-BE49-F238E27FC236}">
                <a16:creationId xmlns:a16="http://schemas.microsoft.com/office/drawing/2014/main" id="{D93344C0-558C-4160-B65D-2E088C9F5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59431" name="Oval 39">
            <a:extLst>
              <a:ext uri="{FF2B5EF4-FFF2-40B4-BE49-F238E27FC236}">
                <a16:creationId xmlns:a16="http://schemas.microsoft.com/office/drawing/2014/main" id="{FDF77731-908B-455B-8236-B77968859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7F64FF-16D1-4311-8447-B126BDA4D9A8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3544250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5DF6D810-8CFE-46A5-8E2E-94536E82B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7779C79A-A36D-4269-A012-F5FA1D593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E G 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C4E6C0AF-031F-431C-A184-30AFD3867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sp>
        <p:nvSpPr>
          <p:cNvPr id="61446" name="Oval 6">
            <a:extLst>
              <a:ext uri="{FF2B5EF4-FFF2-40B4-BE49-F238E27FC236}">
                <a16:creationId xmlns:a16="http://schemas.microsoft.com/office/drawing/2014/main" id="{05B12C7D-8220-4832-8519-4788FF784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61448" name="Oval 8">
            <a:extLst>
              <a:ext uri="{FF2B5EF4-FFF2-40B4-BE49-F238E27FC236}">
                <a16:creationId xmlns:a16="http://schemas.microsoft.com/office/drawing/2014/main" id="{EEF5BA17-3EA3-4DD5-8B4C-EC31C1B5B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61449" name="AutoShape 9">
            <a:extLst>
              <a:ext uri="{FF2B5EF4-FFF2-40B4-BE49-F238E27FC236}">
                <a16:creationId xmlns:a16="http://schemas.microsoft.com/office/drawing/2014/main" id="{1EB3C937-CB60-45BA-B017-2936F12D1AE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50" name="AutoShape 10">
            <a:extLst>
              <a:ext uri="{FF2B5EF4-FFF2-40B4-BE49-F238E27FC236}">
                <a16:creationId xmlns:a16="http://schemas.microsoft.com/office/drawing/2014/main" id="{CF11A6FF-C513-49A4-B6C2-D14C29DDA40E}"/>
              </a:ext>
            </a:extLst>
          </p:cNvPr>
          <p:cNvCxnSpPr>
            <a:cxnSpLocks noChangeShapeType="1"/>
            <a:stCxn id="61446" idx="0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51" name="AutoShape 11">
            <a:extLst>
              <a:ext uri="{FF2B5EF4-FFF2-40B4-BE49-F238E27FC236}">
                <a16:creationId xmlns:a16="http://schemas.microsoft.com/office/drawing/2014/main" id="{8868D4F5-5D62-4AAD-B8CC-7F64556F5605}"/>
              </a:ext>
            </a:extLst>
          </p:cNvPr>
          <p:cNvCxnSpPr>
            <a:cxnSpLocks noChangeShapeType="1"/>
            <a:stCxn id="61448" idx="6"/>
            <a:endCxn id="61446" idx="2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52" name="AutoShape 12">
            <a:extLst>
              <a:ext uri="{FF2B5EF4-FFF2-40B4-BE49-F238E27FC236}">
                <a16:creationId xmlns:a16="http://schemas.microsoft.com/office/drawing/2014/main" id="{CC1AAF03-9E52-4AFE-A8D5-CB8E3D3DB127}"/>
              </a:ext>
            </a:extLst>
          </p:cNvPr>
          <p:cNvCxnSpPr>
            <a:cxnSpLocks noChangeShapeType="1"/>
            <a:endCxn id="61448" idx="3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53" name="AutoShape 13">
            <a:extLst>
              <a:ext uri="{FF2B5EF4-FFF2-40B4-BE49-F238E27FC236}">
                <a16:creationId xmlns:a16="http://schemas.microsoft.com/office/drawing/2014/main" id="{BD4BDF7F-4545-464A-B90F-5A0BE04F30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54" name="AutoShape 14">
            <a:extLst>
              <a:ext uri="{FF2B5EF4-FFF2-40B4-BE49-F238E27FC236}">
                <a16:creationId xmlns:a16="http://schemas.microsoft.com/office/drawing/2014/main" id="{D0ADE55A-B3D7-434F-A806-54FD59E84604}"/>
              </a:ext>
            </a:extLst>
          </p:cNvPr>
          <p:cNvCxnSpPr>
            <a:cxnSpLocks noChangeShapeType="1"/>
            <a:endCxn id="61446" idx="3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55" name="Oval 15">
            <a:extLst>
              <a:ext uri="{FF2B5EF4-FFF2-40B4-BE49-F238E27FC236}">
                <a16:creationId xmlns:a16="http://schemas.microsoft.com/office/drawing/2014/main" id="{4E40D464-AACA-4444-A5A2-580C3FA9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61456" name="Oval 16">
            <a:extLst>
              <a:ext uri="{FF2B5EF4-FFF2-40B4-BE49-F238E27FC236}">
                <a16:creationId xmlns:a16="http://schemas.microsoft.com/office/drawing/2014/main" id="{5AED157A-E378-424E-977F-296D95BC0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61457" name="Oval 17">
            <a:extLst>
              <a:ext uri="{FF2B5EF4-FFF2-40B4-BE49-F238E27FC236}">
                <a16:creationId xmlns:a16="http://schemas.microsoft.com/office/drawing/2014/main" id="{DE716009-F282-4ACC-875B-5C681DB1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61458" name="Oval 18">
            <a:extLst>
              <a:ext uri="{FF2B5EF4-FFF2-40B4-BE49-F238E27FC236}">
                <a16:creationId xmlns:a16="http://schemas.microsoft.com/office/drawing/2014/main" id="{2C79D956-DEED-4843-A9B1-E6B382287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61459" name="AutoShape 19">
            <a:extLst>
              <a:ext uri="{FF2B5EF4-FFF2-40B4-BE49-F238E27FC236}">
                <a16:creationId xmlns:a16="http://schemas.microsoft.com/office/drawing/2014/main" id="{D7A86C22-B097-48C1-86C5-B91584DA6FA2}"/>
              </a:ext>
            </a:extLst>
          </p:cNvPr>
          <p:cNvCxnSpPr>
            <a:cxnSpLocks noChangeShapeType="1"/>
            <a:stCxn id="61457" idx="5"/>
            <a:endCxn id="61455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60" name="AutoShape 20">
            <a:extLst>
              <a:ext uri="{FF2B5EF4-FFF2-40B4-BE49-F238E27FC236}">
                <a16:creationId xmlns:a16="http://schemas.microsoft.com/office/drawing/2014/main" id="{AD15DE7B-5B86-4374-8E1A-2DC60C328D81}"/>
              </a:ext>
            </a:extLst>
          </p:cNvPr>
          <p:cNvCxnSpPr>
            <a:cxnSpLocks noChangeShapeType="1"/>
            <a:stCxn id="61458" idx="6"/>
            <a:endCxn id="61455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61" name="AutoShape 21">
            <a:extLst>
              <a:ext uri="{FF2B5EF4-FFF2-40B4-BE49-F238E27FC236}">
                <a16:creationId xmlns:a16="http://schemas.microsoft.com/office/drawing/2014/main" id="{0296B052-819E-4F92-A569-AA3E7A4F0014}"/>
              </a:ext>
            </a:extLst>
          </p:cNvPr>
          <p:cNvCxnSpPr>
            <a:cxnSpLocks noChangeShapeType="1"/>
            <a:stCxn id="61457" idx="4"/>
            <a:endCxn id="61458" idx="0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62" name="AutoShape 22">
            <a:extLst>
              <a:ext uri="{FF2B5EF4-FFF2-40B4-BE49-F238E27FC236}">
                <a16:creationId xmlns:a16="http://schemas.microsoft.com/office/drawing/2014/main" id="{53685A32-2F5C-4A2C-95A5-156ECA516FAE}"/>
              </a:ext>
            </a:extLst>
          </p:cNvPr>
          <p:cNvCxnSpPr>
            <a:cxnSpLocks noChangeShapeType="1"/>
            <a:stCxn id="61457" idx="6"/>
            <a:endCxn id="61456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63" name="AutoShape 23">
            <a:extLst>
              <a:ext uri="{FF2B5EF4-FFF2-40B4-BE49-F238E27FC236}">
                <a16:creationId xmlns:a16="http://schemas.microsoft.com/office/drawing/2014/main" id="{78D27CB2-B37E-4994-AFA0-9E38E8B02D39}"/>
              </a:ext>
            </a:extLst>
          </p:cNvPr>
          <p:cNvCxnSpPr>
            <a:cxnSpLocks noChangeShapeType="1"/>
            <a:stCxn id="61446" idx="6"/>
            <a:endCxn id="61458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64" name="Text Box 24">
            <a:extLst>
              <a:ext uri="{FF2B5EF4-FFF2-40B4-BE49-F238E27FC236}">
                <a16:creationId xmlns:a16="http://schemas.microsoft.com/office/drawing/2014/main" id="{901B9026-27A2-41CA-8E7E-62D8E5118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61466" name="Text Box 26">
            <a:extLst>
              <a:ext uri="{FF2B5EF4-FFF2-40B4-BE49-F238E27FC236}">
                <a16:creationId xmlns:a16="http://schemas.microsoft.com/office/drawing/2014/main" id="{46976FAE-703F-4755-ABC1-E3455F5F2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61467" name="Text Box 27">
            <a:extLst>
              <a:ext uri="{FF2B5EF4-FFF2-40B4-BE49-F238E27FC236}">
                <a16:creationId xmlns:a16="http://schemas.microsoft.com/office/drawing/2014/main" id="{C4133841-32ED-4070-89AA-B27952675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61468" name="Text Box 28">
            <a:extLst>
              <a:ext uri="{FF2B5EF4-FFF2-40B4-BE49-F238E27FC236}">
                <a16:creationId xmlns:a16="http://schemas.microsoft.com/office/drawing/2014/main" id="{D16F7940-CAD0-46B0-BEBD-C3C4F9BD2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 finished</a:t>
            </a:r>
          </a:p>
        </p:txBody>
      </p:sp>
      <p:sp>
        <p:nvSpPr>
          <p:cNvPr id="61469" name="Text Box 29">
            <a:extLst>
              <a:ext uri="{FF2B5EF4-FFF2-40B4-BE49-F238E27FC236}">
                <a16:creationId xmlns:a16="http://schemas.microsoft.com/office/drawing/2014/main" id="{8DEFEF98-CE0A-4E18-BD1B-591939A35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9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61470" name="Text Box 30">
            <a:extLst>
              <a:ext uri="{FF2B5EF4-FFF2-40B4-BE49-F238E27FC236}">
                <a16:creationId xmlns:a16="http://schemas.microsoft.com/office/drawing/2014/main" id="{D0B21ED9-08BB-40FF-8184-8E6554CA9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4" y="32067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61471" name="Text Box 31">
            <a:extLst>
              <a:ext uri="{FF2B5EF4-FFF2-40B4-BE49-F238E27FC236}">
                <a16:creationId xmlns:a16="http://schemas.microsoft.com/office/drawing/2014/main" id="{19255355-1A62-4671-A00E-2CDF7EA08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6" y="3216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61472" name="Text Box 32">
            <a:extLst>
              <a:ext uri="{FF2B5EF4-FFF2-40B4-BE49-F238E27FC236}">
                <a16:creationId xmlns:a16="http://schemas.microsoft.com/office/drawing/2014/main" id="{6377607D-77DB-4E43-BD3E-0404517C9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61473" name="Oval 33">
            <a:extLst>
              <a:ext uri="{FF2B5EF4-FFF2-40B4-BE49-F238E27FC236}">
                <a16:creationId xmlns:a16="http://schemas.microsoft.com/office/drawing/2014/main" id="{92ABD737-4B4C-460B-8740-C54DF0CE3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61474" name="Oval 34">
            <a:extLst>
              <a:ext uri="{FF2B5EF4-FFF2-40B4-BE49-F238E27FC236}">
                <a16:creationId xmlns:a16="http://schemas.microsoft.com/office/drawing/2014/main" id="{946905E7-62ED-4A3F-8C2B-E6C56FEC9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61475" name="Oval 35">
            <a:extLst>
              <a:ext uri="{FF2B5EF4-FFF2-40B4-BE49-F238E27FC236}">
                <a16:creationId xmlns:a16="http://schemas.microsoft.com/office/drawing/2014/main" id="{BD7B198C-BFF8-416B-A153-D3BA13B6D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7270E6-2931-42B5-858B-0E0E3568A3FC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611295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161D5CDF-1184-456B-9095-E0493F3A16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2DF7F72A-8D34-4121-93DA-92A12A45D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E G </a:t>
            </a: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91B21312-46A1-4AC3-8F0B-AB1A26CB4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sp>
        <p:nvSpPr>
          <p:cNvPr id="63496" name="Oval 8">
            <a:extLst>
              <a:ext uri="{FF2B5EF4-FFF2-40B4-BE49-F238E27FC236}">
                <a16:creationId xmlns:a16="http://schemas.microsoft.com/office/drawing/2014/main" id="{8D34F69C-1E9D-4F37-AB49-A3CE65AF2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63497" name="AutoShape 9">
            <a:extLst>
              <a:ext uri="{FF2B5EF4-FFF2-40B4-BE49-F238E27FC236}">
                <a16:creationId xmlns:a16="http://schemas.microsoft.com/office/drawing/2014/main" id="{1D296A92-2CD1-4408-A344-EB6E869223B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498" name="AutoShape 10">
            <a:extLst>
              <a:ext uri="{FF2B5EF4-FFF2-40B4-BE49-F238E27FC236}">
                <a16:creationId xmlns:a16="http://schemas.microsoft.com/office/drawing/2014/main" id="{E16028CF-B6C0-46F9-A420-DBE3B62D140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499" name="AutoShape 11">
            <a:extLst>
              <a:ext uri="{FF2B5EF4-FFF2-40B4-BE49-F238E27FC236}">
                <a16:creationId xmlns:a16="http://schemas.microsoft.com/office/drawing/2014/main" id="{2CD073C0-C091-49C2-AAF5-AD5AA35BE8DD}"/>
              </a:ext>
            </a:extLst>
          </p:cNvPr>
          <p:cNvCxnSpPr>
            <a:cxnSpLocks noChangeShapeType="1"/>
            <a:stCxn id="63496" idx="6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500" name="AutoShape 12">
            <a:extLst>
              <a:ext uri="{FF2B5EF4-FFF2-40B4-BE49-F238E27FC236}">
                <a16:creationId xmlns:a16="http://schemas.microsoft.com/office/drawing/2014/main" id="{B88AB70C-C358-4992-A8BB-055383E222F0}"/>
              </a:ext>
            </a:extLst>
          </p:cNvPr>
          <p:cNvCxnSpPr>
            <a:cxnSpLocks noChangeShapeType="1"/>
            <a:endCxn id="63496" idx="3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501" name="AutoShape 13">
            <a:extLst>
              <a:ext uri="{FF2B5EF4-FFF2-40B4-BE49-F238E27FC236}">
                <a16:creationId xmlns:a16="http://schemas.microsoft.com/office/drawing/2014/main" id="{0F909B09-42EB-4E34-B8F7-B620A37E193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502" name="AutoShape 14">
            <a:extLst>
              <a:ext uri="{FF2B5EF4-FFF2-40B4-BE49-F238E27FC236}">
                <a16:creationId xmlns:a16="http://schemas.microsoft.com/office/drawing/2014/main" id="{3B47C029-5A12-473F-B735-4498C4678FE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503" name="Oval 15">
            <a:extLst>
              <a:ext uri="{FF2B5EF4-FFF2-40B4-BE49-F238E27FC236}">
                <a16:creationId xmlns:a16="http://schemas.microsoft.com/office/drawing/2014/main" id="{BF729F32-8495-44AB-BB1B-95020A764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63504" name="Oval 16">
            <a:extLst>
              <a:ext uri="{FF2B5EF4-FFF2-40B4-BE49-F238E27FC236}">
                <a16:creationId xmlns:a16="http://schemas.microsoft.com/office/drawing/2014/main" id="{02E9BA21-6A98-4347-8F88-7880EB549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63505" name="Oval 17">
            <a:extLst>
              <a:ext uri="{FF2B5EF4-FFF2-40B4-BE49-F238E27FC236}">
                <a16:creationId xmlns:a16="http://schemas.microsoft.com/office/drawing/2014/main" id="{156F39E9-7B81-4874-813D-92FBA8967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63506" name="Oval 18">
            <a:extLst>
              <a:ext uri="{FF2B5EF4-FFF2-40B4-BE49-F238E27FC236}">
                <a16:creationId xmlns:a16="http://schemas.microsoft.com/office/drawing/2014/main" id="{D9C081A8-ECED-4AF3-96EE-DF248BDA6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63507" name="AutoShape 19">
            <a:extLst>
              <a:ext uri="{FF2B5EF4-FFF2-40B4-BE49-F238E27FC236}">
                <a16:creationId xmlns:a16="http://schemas.microsoft.com/office/drawing/2014/main" id="{CC73D273-F8AC-40B2-8B23-4410A83E78F5}"/>
              </a:ext>
            </a:extLst>
          </p:cNvPr>
          <p:cNvCxnSpPr>
            <a:cxnSpLocks noChangeShapeType="1"/>
            <a:stCxn id="63505" idx="5"/>
            <a:endCxn id="63503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508" name="AutoShape 20">
            <a:extLst>
              <a:ext uri="{FF2B5EF4-FFF2-40B4-BE49-F238E27FC236}">
                <a16:creationId xmlns:a16="http://schemas.microsoft.com/office/drawing/2014/main" id="{B42360FB-17E0-411E-BC4B-9B97709749DD}"/>
              </a:ext>
            </a:extLst>
          </p:cNvPr>
          <p:cNvCxnSpPr>
            <a:cxnSpLocks noChangeShapeType="1"/>
            <a:stCxn id="63506" idx="6"/>
            <a:endCxn id="63503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509" name="AutoShape 21">
            <a:extLst>
              <a:ext uri="{FF2B5EF4-FFF2-40B4-BE49-F238E27FC236}">
                <a16:creationId xmlns:a16="http://schemas.microsoft.com/office/drawing/2014/main" id="{ABE4B09A-B3AF-4E30-A733-21D36D36C654}"/>
              </a:ext>
            </a:extLst>
          </p:cNvPr>
          <p:cNvCxnSpPr>
            <a:cxnSpLocks noChangeShapeType="1"/>
            <a:stCxn id="63505" idx="4"/>
            <a:endCxn id="63506" idx="0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510" name="AutoShape 22">
            <a:extLst>
              <a:ext uri="{FF2B5EF4-FFF2-40B4-BE49-F238E27FC236}">
                <a16:creationId xmlns:a16="http://schemas.microsoft.com/office/drawing/2014/main" id="{44B620EB-5AAB-47CF-A0C4-1586D015F73E}"/>
              </a:ext>
            </a:extLst>
          </p:cNvPr>
          <p:cNvCxnSpPr>
            <a:cxnSpLocks noChangeShapeType="1"/>
            <a:stCxn id="63505" idx="6"/>
            <a:endCxn id="63504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511" name="AutoShape 23">
            <a:extLst>
              <a:ext uri="{FF2B5EF4-FFF2-40B4-BE49-F238E27FC236}">
                <a16:creationId xmlns:a16="http://schemas.microsoft.com/office/drawing/2014/main" id="{EE285AC6-A9BD-484B-9866-DFB38350552C}"/>
              </a:ext>
            </a:extLst>
          </p:cNvPr>
          <p:cNvCxnSpPr>
            <a:cxnSpLocks noChangeShapeType="1"/>
            <a:endCxn id="63506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512" name="Text Box 24">
            <a:extLst>
              <a:ext uri="{FF2B5EF4-FFF2-40B4-BE49-F238E27FC236}">
                <a16:creationId xmlns:a16="http://schemas.microsoft.com/office/drawing/2014/main" id="{E29A3F44-0F17-4958-955C-1FE96AF3D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63514" name="Text Box 26">
            <a:extLst>
              <a:ext uri="{FF2B5EF4-FFF2-40B4-BE49-F238E27FC236}">
                <a16:creationId xmlns:a16="http://schemas.microsoft.com/office/drawing/2014/main" id="{DB6F1458-2D8D-4272-BC8E-6D6479EFB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63515" name="Text Box 27">
            <a:extLst>
              <a:ext uri="{FF2B5EF4-FFF2-40B4-BE49-F238E27FC236}">
                <a16:creationId xmlns:a16="http://schemas.microsoft.com/office/drawing/2014/main" id="{5B3402F6-6E04-4090-8C0C-E9E0EA039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63516" name="Text Box 28">
            <a:extLst>
              <a:ext uri="{FF2B5EF4-FFF2-40B4-BE49-F238E27FC236}">
                <a16:creationId xmlns:a16="http://schemas.microsoft.com/office/drawing/2014/main" id="{285F0928-4D57-43CC-A019-95F87E862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dequeue next vertex</a:t>
            </a:r>
          </a:p>
        </p:txBody>
      </p:sp>
      <p:sp>
        <p:nvSpPr>
          <p:cNvPr id="63517" name="Text Box 29">
            <a:extLst>
              <a:ext uri="{FF2B5EF4-FFF2-40B4-BE49-F238E27FC236}">
                <a16:creationId xmlns:a16="http://schemas.microsoft.com/office/drawing/2014/main" id="{33B5D2AC-5D3D-4FF6-83FC-EFD7BE6F2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9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63518" name="Text Box 30">
            <a:extLst>
              <a:ext uri="{FF2B5EF4-FFF2-40B4-BE49-F238E27FC236}">
                <a16:creationId xmlns:a16="http://schemas.microsoft.com/office/drawing/2014/main" id="{2EF0EEC3-2277-4823-9FBF-E6000676A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4" y="32067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63519" name="Text Box 31">
            <a:extLst>
              <a:ext uri="{FF2B5EF4-FFF2-40B4-BE49-F238E27FC236}">
                <a16:creationId xmlns:a16="http://schemas.microsoft.com/office/drawing/2014/main" id="{A365D742-91AE-43D4-9C78-D5E34E2C8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6" y="3216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63520" name="Text Box 32">
            <a:extLst>
              <a:ext uri="{FF2B5EF4-FFF2-40B4-BE49-F238E27FC236}">
                <a16:creationId xmlns:a16="http://schemas.microsoft.com/office/drawing/2014/main" id="{EB5FDC3E-2155-400E-8EA4-1AF1EB3D0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63521" name="Oval 33">
            <a:extLst>
              <a:ext uri="{FF2B5EF4-FFF2-40B4-BE49-F238E27FC236}">
                <a16:creationId xmlns:a16="http://schemas.microsoft.com/office/drawing/2014/main" id="{0F049A36-4D87-42C3-B838-BDABCA05D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63523" name="Oval 35">
            <a:extLst>
              <a:ext uri="{FF2B5EF4-FFF2-40B4-BE49-F238E27FC236}">
                <a16:creationId xmlns:a16="http://schemas.microsoft.com/office/drawing/2014/main" id="{92190A1E-C01A-4101-85E1-E7E717C2D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63524" name="Oval 36">
            <a:extLst>
              <a:ext uri="{FF2B5EF4-FFF2-40B4-BE49-F238E27FC236}">
                <a16:creationId xmlns:a16="http://schemas.microsoft.com/office/drawing/2014/main" id="{074C395A-50D9-4140-A402-D1608E16D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63525" name="Oval 37">
            <a:extLst>
              <a:ext uri="{FF2B5EF4-FFF2-40B4-BE49-F238E27FC236}">
                <a16:creationId xmlns:a16="http://schemas.microsoft.com/office/drawing/2014/main" id="{C43AA8A6-51B3-4A97-AFC5-399FE1C30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BB124FB-BC5C-44F8-B7EB-0BBCADE6152A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1722329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5F83B2F-BE10-4CF3-83AC-0183E411A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D9866AEA-3539-40CC-878B-D32E9F185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G 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FB380F64-20AB-4744-8022-C8FD86C0B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sp>
        <p:nvSpPr>
          <p:cNvPr id="65544" name="Oval 8">
            <a:extLst>
              <a:ext uri="{FF2B5EF4-FFF2-40B4-BE49-F238E27FC236}">
                <a16:creationId xmlns:a16="http://schemas.microsoft.com/office/drawing/2014/main" id="{11579F23-E127-4ECA-B30D-F1F599F14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65545" name="AutoShape 9">
            <a:extLst>
              <a:ext uri="{FF2B5EF4-FFF2-40B4-BE49-F238E27FC236}">
                <a16:creationId xmlns:a16="http://schemas.microsoft.com/office/drawing/2014/main" id="{ECCB2E16-3BE0-4397-AC73-0479CE4166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546" name="AutoShape 10">
            <a:extLst>
              <a:ext uri="{FF2B5EF4-FFF2-40B4-BE49-F238E27FC236}">
                <a16:creationId xmlns:a16="http://schemas.microsoft.com/office/drawing/2014/main" id="{6C9B7188-7E6E-4283-9F61-5AAF0E6D6CD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547" name="AutoShape 11">
            <a:extLst>
              <a:ext uri="{FF2B5EF4-FFF2-40B4-BE49-F238E27FC236}">
                <a16:creationId xmlns:a16="http://schemas.microsoft.com/office/drawing/2014/main" id="{E87E1793-C48C-4CED-A8AC-42096E3A5E1C}"/>
              </a:ext>
            </a:extLst>
          </p:cNvPr>
          <p:cNvCxnSpPr>
            <a:cxnSpLocks noChangeShapeType="1"/>
            <a:stCxn id="65544" idx="6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548" name="AutoShape 12">
            <a:extLst>
              <a:ext uri="{FF2B5EF4-FFF2-40B4-BE49-F238E27FC236}">
                <a16:creationId xmlns:a16="http://schemas.microsoft.com/office/drawing/2014/main" id="{F341D577-DA6A-446A-96A4-D78ED2B77C7A}"/>
              </a:ext>
            </a:extLst>
          </p:cNvPr>
          <p:cNvCxnSpPr>
            <a:cxnSpLocks noChangeShapeType="1"/>
            <a:endCxn id="65544" idx="3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549" name="AutoShape 13">
            <a:extLst>
              <a:ext uri="{FF2B5EF4-FFF2-40B4-BE49-F238E27FC236}">
                <a16:creationId xmlns:a16="http://schemas.microsoft.com/office/drawing/2014/main" id="{FBF6E45D-7021-42BD-AC7F-513050F88A7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550" name="AutoShape 14">
            <a:extLst>
              <a:ext uri="{FF2B5EF4-FFF2-40B4-BE49-F238E27FC236}">
                <a16:creationId xmlns:a16="http://schemas.microsoft.com/office/drawing/2014/main" id="{79767C89-2DA6-45D4-AD6D-25DBE5ACF26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51" name="Oval 15">
            <a:extLst>
              <a:ext uri="{FF2B5EF4-FFF2-40B4-BE49-F238E27FC236}">
                <a16:creationId xmlns:a16="http://schemas.microsoft.com/office/drawing/2014/main" id="{599D8689-1BA1-4B16-89D7-580F5DA3E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65552" name="Oval 16">
            <a:extLst>
              <a:ext uri="{FF2B5EF4-FFF2-40B4-BE49-F238E27FC236}">
                <a16:creationId xmlns:a16="http://schemas.microsoft.com/office/drawing/2014/main" id="{3C839990-917B-44A5-869F-4D156AB3D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65553" name="Oval 17">
            <a:extLst>
              <a:ext uri="{FF2B5EF4-FFF2-40B4-BE49-F238E27FC236}">
                <a16:creationId xmlns:a16="http://schemas.microsoft.com/office/drawing/2014/main" id="{F4C4FA7C-7D2D-44B5-96F4-02138E4C5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65554" name="Oval 18">
            <a:extLst>
              <a:ext uri="{FF2B5EF4-FFF2-40B4-BE49-F238E27FC236}">
                <a16:creationId xmlns:a16="http://schemas.microsoft.com/office/drawing/2014/main" id="{386CE614-6410-4EC9-A340-5D3A4775C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65555" name="AutoShape 19">
            <a:extLst>
              <a:ext uri="{FF2B5EF4-FFF2-40B4-BE49-F238E27FC236}">
                <a16:creationId xmlns:a16="http://schemas.microsoft.com/office/drawing/2014/main" id="{689EAA2D-BB21-4077-AA8C-182B4D57F150}"/>
              </a:ext>
            </a:extLst>
          </p:cNvPr>
          <p:cNvCxnSpPr>
            <a:cxnSpLocks noChangeShapeType="1"/>
            <a:stCxn id="65553" idx="5"/>
            <a:endCxn id="65551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556" name="AutoShape 20">
            <a:extLst>
              <a:ext uri="{FF2B5EF4-FFF2-40B4-BE49-F238E27FC236}">
                <a16:creationId xmlns:a16="http://schemas.microsoft.com/office/drawing/2014/main" id="{0FD091D5-1C0B-406A-9FE1-8DB83EC98C78}"/>
              </a:ext>
            </a:extLst>
          </p:cNvPr>
          <p:cNvCxnSpPr>
            <a:cxnSpLocks noChangeShapeType="1"/>
            <a:stCxn id="65554" idx="6"/>
            <a:endCxn id="65551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557" name="AutoShape 21">
            <a:extLst>
              <a:ext uri="{FF2B5EF4-FFF2-40B4-BE49-F238E27FC236}">
                <a16:creationId xmlns:a16="http://schemas.microsoft.com/office/drawing/2014/main" id="{D1A73A30-3632-4CFA-999B-EDB770C98091}"/>
              </a:ext>
            </a:extLst>
          </p:cNvPr>
          <p:cNvCxnSpPr>
            <a:cxnSpLocks noChangeShapeType="1"/>
            <a:stCxn id="65553" idx="4"/>
            <a:endCxn id="65554" idx="0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558" name="AutoShape 22">
            <a:extLst>
              <a:ext uri="{FF2B5EF4-FFF2-40B4-BE49-F238E27FC236}">
                <a16:creationId xmlns:a16="http://schemas.microsoft.com/office/drawing/2014/main" id="{436BFFA6-1DED-4654-8D02-C32CC3B42455}"/>
              </a:ext>
            </a:extLst>
          </p:cNvPr>
          <p:cNvCxnSpPr>
            <a:cxnSpLocks noChangeShapeType="1"/>
            <a:stCxn id="65553" idx="6"/>
            <a:endCxn id="65552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559" name="AutoShape 23">
            <a:extLst>
              <a:ext uri="{FF2B5EF4-FFF2-40B4-BE49-F238E27FC236}">
                <a16:creationId xmlns:a16="http://schemas.microsoft.com/office/drawing/2014/main" id="{1B8FB5BA-F5D1-453E-A24D-E2FB652243CD}"/>
              </a:ext>
            </a:extLst>
          </p:cNvPr>
          <p:cNvCxnSpPr>
            <a:cxnSpLocks noChangeShapeType="1"/>
            <a:endCxn id="65554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60" name="Text Box 24">
            <a:extLst>
              <a:ext uri="{FF2B5EF4-FFF2-40B4-BE49-F238E27FC236}">
                <a16:creationId xmlns:a16="http://schemas.microsoft.com/office/drawing/2014/main" id="{121011B2-4224-41A0-8E16-5AAF34A6B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65562" name="Text Box 26">
            <a:extLst>
              <a:ext uri="{FF2B5EF4-FFF2-40B4-BE49-F238E27FC236}">
                <a16:creationId xmlns:a16="http://schemas.microsoft.com/office/drawing/2014/main" id="{F0899869-0DAB-47A6-A4C1-167C311A8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65563" name="Text Box 27">
            <a:extLst>
              <a:ext uri="{FF2B5EF4-FFF2-40B4-BE49-F238E27FC236}">
                <a16:creationId xmlns:a16="http://schemas.microsoft.com/office/drawing/2014/main" id="{A8FD64EE-F43A-40CA-906C-D51F6878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65564" name="Text Box 28">
            <a:extLst>
              <a:ext uri="{FF2B5EF4-FFF2-40B4-BE49-F238E27FC236}">
                <a16:creationId xmlns:a16="http://schemas.microsoft.com/office/drawing/2014/main" id="{9F766572-BD63-413F-B271-29D620843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visit neighbors of E</a:t>
            </a:r>
          </a:p>
        </p:txBody>
      </p:sp>
      <p:cxnSp>
        <p:nvCxnSpPr>
          <p:cNvPr id="65565" name="AutoShape 29">
            <a:extLst>
              <a:ext uri="{FF2B5EF4-FFF2-40B4-BE49-F238E27FC236}">
                <a16:creationId xmlns:a16="http://schemas.microsoft.com/office/drawing/2014/main" id="{3674CED1-4D0B-4680-B725-E67A9045A201}"/>
              </a:ext>
            </a:extLst>
          </p:cNvPr>
          <p:cNvCxnSpPr>
            <a:cxnSpLocks noChangeShapeType="1"/>
            <a:endCxn id="65544" idx="3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566" name="AutoShape 30">
            <a:extLst>
              <a:ext uri="{FF2B5EF4-FFF2-40B4-BE49-F238E27FC236}">
                <a16:creationId xmlns:a16="http://schemas.microsoft.com/office/drawing/2014/main" id="{DF1867D7-BB40-467D-9EED-C928D83C85EF}"/>
              </a:ext>
            </a:extLst>
          </p:cNvPr>
          <p:cNvCxnSpPr>
            <a:cxnSpLocks noChangeShapeType="1"/>
            <a:endCxn id="65544" idx="6"/>
          </p:cNvCxnSpPr>
          <p:nvPr/>
        </p:nvCxnSpPr>
        <p:spPr bwMode="auto">
          <a:xfrm flipH="1">
            <a:off x="4602164" y="3059113"/>
            <a:ext cx="1235075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67" name="Text Box 31">
            <a:extLst>
              <a:ext uri="{FF2B5EF4-FFF2-40B4-BE49-F238E27FC236}">
                <a16:creationId xmlns:a16="http://schemas.microsoft.com/office/drawing/2014/main" id="{16E94362-5E97-4890-A68A-B0FF03A61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9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65568" name="Text Box 32">
            <a:extLst>
              <a:ext uri="{FF2B5EF4-FFF2-40B4-BE49-F238E27FC236}">
                <a16:creationId xmlns:a16="http://schemas.microsoft.com/office/drawing/2014/main" id="{0EE56C5A-CF97-4D1C-9FA3-6777D451E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4" y="32067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65569" name="Text Box 33">
            <a:extLst>
              <a:ext uri="{FF2B5EF4-FFF2-40B4-BE49-F238E27FC236}">
                <a16:creationId xmlns:a16="http://schemas.microsoft.com/office/drawing/2014/main" id="{9E72E0EE-5192-485D-835F-520367E50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6" y="3216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65570" name="Text Box 34">
            <a:extLst>
              <a:ext uri="{FF2B5EF4-FFF2-40B4-BE49-F238E27FC236}">
                <a16:creationId xmlns:a16="http://schemas.microsoft.com/office/drawing/2014/main" id="{880793AB-7C46-4847-8016-3CF6F5C65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65571" name="Oval 35">
            <a:extLst>
              <a:ext uri="{FF2B5EF4-FFF2-40B4-BE49-F238E27FC236}">
                <a16:creationId xmlns:a16="http://schemas.microsoft.com/office/drawing/2014/main" id="{1085E588-AFA5-4162-87A1-E72C9337C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65572" name="Oval 36">
            <a:extLst>
              <a:ext uri="{FF2B5EF4-FFF2-40B4-BE49-F238E27FC236}">
                <a16:creationId xmlns:a16="http://schemas.microsoft.com/office/drawing/2014/main" id="{1A81391C-8D6B-4F8B-BBE6-AF2478ADF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65573" name="Oval 37">
            <a:extLst>
              <a:ext uri="{FF2B5EF4-FFF2-40B4-BE49-F238E27FC236}">
                <a16:creationId xmlns:a16="http://schemas.microsoft.com/office/drawing/2014/main" id="{22D1036B-1949-4EDC-9BC9-A0C76B323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65574" name="Oval 38">
            <a:extLst>
              <a:ext uri="{FF2B5EF4-FFF2-40B4-BE49-F238E27FC236}">
                <a16:creationId xmlns:a16="http://schemas.microsoft.com/office/drawing/2014/main" id="{27A8F4D6-FC8A-4A99-89D5-D96304275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80D717-D559-4433-805D-9050EF87F28D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169229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771B7B3B-E588-478B-BB26-BE5004C313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14B325B2-AE6A-4025-8FE4-CABCDF2FF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G 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195E9437-24D5-4507-8AF0-95B732053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cxnSp>
        <p:nvCxnSpPr>
          <p:cNvPr id="67593" name="AutoShape 9">
            <a:extLst>
              <a:ext uri="{FF2B5EF4-FFF2-40B4-BE49-F238E27FC236}">
                <a16:creationId xmlns:a16="http://schemas.microsoft.com/office/drawing/2014/main" id="{A63106BF-1CF3-4258-A613-1D47AD6A56D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594" name="AutoShape 10">
            <a:extLst>
              <a:ext uri="{FF2B5EF4-FFF2-40B4-BE49-F238E27FC236}">
                <a16:creationId xmlns:a16="http://schemas.microsoft.com/office/drawing/2014/main" id="{B3930329-E9C8-4C67-9F72-7ADD541A57B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595" name="AutoShape 11">
            <a:extLst>
              <a:ext uri="{FF2B5EF4-FFF2-40B4-BE49-F238E27FC236}">
                <a16:creationId xmlns:a16="http://schemas.microsoft.com/office/drawing/2014/main" id="{A42AD00D-0B99-4A58-AD01-2892B99B94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596" name="AutoShape 12">
            <a:extLst>
              <a:ext uri="{FF2B5EF4-FFF2-40B4-BE49-F238E27FC236}">
                <a16:creationId xmlns:a16="http://schemas.microsoft.com/office/drawing/2014/main" id="{DC1D0B43-FC50-4B00-B558-C405E1A46F9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597" name="AutoShape 13">
            <a:extLst>
              <a:ext uri="{FF2B5EF4-FFF2-40B4-BE49-F238E27FC236}">
                <a16:creationId xmlns:a16="http://schemas.microsoft.com/office/drawing/2014/main" id="{E0CDF746-73B4-4D33-BD38-A45A6DB618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598" name="AutoShape 14">
            <a:extLst>
              <a:ext uri="{FF2B5EF4-FFF2-40B4-BE49-F238E27FC236}">
                <a16:creationId xmlns:a16="http://schemas.microsoft.com/office/drawing/2014/main" id="{4B5C690D-8981-46EC-9EE6-AA04668E50E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599" name="Oval 15">
            <a:extLst>
              <a:ext uri="{FF2B5EF4-FFF2-40B4-BE49-F238E27FC236}">
                <a16:creationId xmlns:a16="http://schemas.microsoft.com/office/drawing/2014/main" id="{B2DCA207-5052-40F5-95F8-3728B89F8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67600" name="Oval 16">
            <a:extLst>
              <a:ext uri="{FF2B5EF4-FFF2-40B4-BE49-F238E27FC236}">
                <a16:creationId xmlns:a16="http://schemas.microsoft.com/office/drawing/2014/main" id="{42419298-2E60-42B7-9403-7D4B71C82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67601" name="Oval 17">
            <a:extLst>
              <a:ext uri="{FF2B5EF4-FFF2-40B4-BE49-F238E27FC236}">
                <a16:creationId xmlns:a16="http://schemas.microsoft.com/office/drawing/2014/main" id="{82407C3F-E130-4B4E-AC88-93060DF6D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67602" name="Oval 18">
            <a:extLst>
              <a:ext uri="{FF2B5EF4-FFF2-40B4-BE49-F238E27FC236}">
                <a16:creationId xmlns:a16="http://schemas.microsoft.com/office/drawing/2014/main" id="{953C9477-825C-42AE-BFF7-B5947C055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67603" name="AutoShape 19">
            <a:extLst>
              <a:ext uri="{FF2B5EF4-FFF2-40B4-BE49-F238E27FC236}">
                <a16:creationId xmlns:a16="http://schemas.microsoft.com/office/drawing/2014/main" id="{F25F01AB-7F01-40D6-A095-9D291B8D9B86}"/>
              </a:ext>
            </a:extLst>
          </p:cNvPr>
          <p:cNvCxnSpPr>
            <a:cxnSpLocks noChangeShapeType="1"/>
            <a:stCxn id="67601" idx="5"/>
            <a:endCxn id="67599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4" name="AutoShape 20">
            <a:extLst>
              <a:ext uri="{FF2B5EF4-FFF2-40B4-BE49-F238E27FC236}">
                <a16:creationId xmlns:a16="http://schemas.microsoft.com/office/drawing/2014/main" id="{462E558C-A543-431B-9B53-EC7F605BD07B}"/>
              </a:ext>
            </a:extLst>
          </p:cNvPr>
          <p:cNvCxnSpPr>
            <a:cxnSpLocks noChangeShapeType="1"/>
            <a:stCxn id="67602" idx="6"/>
            <a:endCxn id="67599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5" name="AutoShape 21">
            <a:extLst>
              <a:ext uri="{FF2B5EF4-FFF2-40B4-BE49-F238E27FC236}">
                <a16:creationId xmlns:a16="http://schemas.microsoft.com/office/drawing/2014/main" id="{3C769FE4-73A2-4EAD-9ED8-E1C7CE3B5BF8}"/>
              </a:ext>
            </a:extLst>
          </p:cNvPr>
          <p:cNvCxnSpPr>
            <a:cxnSpLocks noChangeShapeType="1"/>
            <a:stCxn id="67601" idx="4"/>
            <a:endCxn id="67602" idx="0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6" name="AutoShape 22">
            <a:extLst>
              <a:ext uri="{FF2B5EF4-FFF2-40B4-BE49-F238E27FC236}">
                <a16:creationId xmlns:a16="http://schemas.microsoft.com/office/drawing/2014/main" id="{A73BBFF0-5816-4548-ABDB-D1F5C977C04A}"/>
              </a:ext>
            </a:extLst>
          </p:cNvPr>
          <p:cNvCxnSpPr>
            <a:cxnSpLocks noChangeShapeType="1"/>
            <a:stCxn id="67601" idx="6"/>
            <a:endCxn id="67600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7" name="AutoShape 23">
            <a:extLst>
              <a:ext uri="{FF2B5EF4-FFF2-40B4-BE49-F238E27FC236}">
                <a16:creationId xmlns:a16="http://schemas.microsoft.com/office/drawing/2014/main" id="{94E779CD-0013-48AB-BC51-D8A3FDC011E5}"/>
              </a:ext>
            </a:extLst>
          </p:cNvPr>
          <p:cNvCxnSpPr>
            <a:cxnSpLocks noChangeShapeType="1"/>
            <a:endCxn id="67602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608" name="Text Box 24">
            <a:extLst>
              <a:ext uri="{FF2B5EF4-FFF2-40B4-BE49-F238E27FC236}">
                <a16:creationId xmlns:a16="http://schemas.microsoft.com/office/drawing/2014/main" id="{553002AC-58AE-4B43-BA93-99A5087AF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67610" name="Text Box 26">
            <a:extLst>
              <a:ext uri="{FF2B5EF4-FFF2-40B4-BE49-F238E27FC236}">
                <a16:creationId xmlns:a16="http://schemas.microsoft.com/office/drawing/2014/main" id="{E6620FA3-50EC-46CD-BDA0-3DEC714EB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67611" name="Text Box 27">
            <a:extLst>
              <a:ext uri="{FF2B5EF4-FFF2-40B4-BE49-F238E27FC236}">
                <a16:creationId xmlns:a16="http://schemas.microsoft.com/office/drawing/2014/main" id="{87A468E6-09D7-4F23-BEB4-71040B66F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67612" name="Text Box 28">
            <a:extLst>
              <a:ext uri="{FF2B5EF4-FFF2-40B4-BE49-F238E27FC236}">
                <a16:creationId xmlns:a16="http://schemas.microsoft.com/office/drawing/2014/main" id="{1580BF89-E977-41A6-8F53-BB9EC7733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 finished</a:t>
            </a:r>
          </a:p>
        </p:txBody>
      </p:sp>
      <p:sp>
        <p:nvSpPr>
          <p:cNvPr id="67613" name="Text Box 29">
            <a:extLst>
              <a:ext uri="{FF2B5EF4-FFF2-40B4-BE49-F238E27FC236}">
                <a16:creationId xmlns:a16="http://schemas.microsoft.com/office/drawing/2014/main" id="{9E7D4920-3921-4C2E-8EF0-30AF068FF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9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67614" name="Text Box 30">
            <a:extLst>
              <a:ext uri="{FF2B5EF4-FFF2-40B4-BE49-F238E27FC236}">
                <a16:creationId xmlns:a16="http://schemas.microsoft.com/office/drawing/2014/main" id="{BE317C3D-DCAB-40BC-802E-E127953B6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4" y="32067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67615" name="Text Box 31">
            <a:extLst>
              <a:ext uri="{FF2B5EF4-FFF2-40B4-BE49-F238E27FC236}">
                <a16:creationId xmlns:a16="http://schemas.microsoft.com/office/drawing/2014/main" id="{B1941DCD-3B81-4172-BCE2-978B4BD90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6" y="3216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67616" name="Text Box 32">
            <a:extLst>
              <a:ext uri="{FF2B5EF4-FFF2-40B4-BE49-F238E27FC236}">
                <a16:creationId xmlns:a16="http://schemas.microsoft.com/office/drawing/2014/main" id="{02E0A125-E891-4E36-816A-67417FFD5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67617" name="Oval 33">
            <a:extLst>
              <a:ext uri="{FF2B5EF4-FFF2-40B4-BE49-F238E27FC236}">
                <a16:creationId xmlns:a16="http://schemas.microsoft.com/office/drawing/2014/main" id="{123771DC-EE75-417D-8A8D-4138FBCC1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67618" name="Oval 34">
            <a:extLst>
              <a:ext uri="{FF2B5EF4-FFF2-40B4-BE49-F238E27FC236}">
                <a16:creationId xmlns:a16="http://schemas.microsoft.com/office/drawing/2014/main" id="{3E01E68B-A16B-4D72-93E4-AB09F1CF6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67619" name="Oval 35">
            <a:extLst>
              <a:ext uri="{FF2B5EF4-FFF2-40B4-BE49-F238E27FC236}">
                <a16:creationId xmlns:a16="http://schemas.microsoft.com/office/drawing/2014/main" id="{7892844B-1F72-4AD0-8210-8B7D3FDF9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67620" name="Oval 36">
            <a:extLst>
              <a:ext uri="{FF2B5EF4-FFF2-40B4-BE49-F238E27FC236}">
                <a16:creationId xmlns:a16="http://schemas.microsoft.com/office/drawing/2014/main" id="{96BC8A53-48B3-4637-9AC4-52FE0B1E2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67621" name="Oval 37">
            <a:extLst>
              <a:ext uri="{FF2B5EF4-FFF2-40B4-BE49-F238E27FC236}">
                <a16:creationId xmlns:a16="http://schemas.microsoft.com/office/drawing/2014/main" id="{55975FB5-3A80-490B-85AE-D70CF93C8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10080F1-A0EC-4A14-83A1-F99A9FE46196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3280747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08DCDC12-D492-4348-8407-32BFFC982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996487FB-B8A6-4E4A-8BD1-545040244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G </a:t>
            </a:r>
          </a:p>
        </p:txBody>
      </p:sp>
      <p:sp>
        <p:nvSpPr>
          <p:cNvPr id="69636" name="Text Box 4">
            <a:extLst>
              <a:ext uri="{FF2B5EF4-FFF2-40B4-BE49-F238E27FC236}">
                <a16:creationId xmlns:a16="http://schemas.microsoft.com/office/drawing/2014/main" id="{3C93E1A7-5F67-4C36-8784-7F6496D67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cxnSp>
        <p:nvCxnSpPr>
          <p:cNvPr id="69641" name="AutoShape 9">
            <a:extLst>
              <a:ext uri="{FF2B5EF4-FFF2-40B4-BE49-F238E27FC236}">
                <a16:creationId xmlns:a16="http://schemas.microsoft.com/office/drawing/2014/main" id="{FE26594A-ADF6-4800-B4A2-DD4E04CE41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642" name="AutoShape 10">
            <a:extLst>
              <a:ext uri="{FF2B5EF4-FFF2-40B4-BE49-F238E27FC236}">
                <a16:creationId xmlns:a16="http://schemas.microsoft.com/office/drawing/2014/main" id="{C9F94A40-4BD4-48EC-AA05-5233B28DED2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643" name="AutoShape 11">
            <a:extLst>
              <a:ext uri="{FF2B5EF4-FFF2-40B4-BE49-F238E27FC236}">
                <a16:creationId xmlns:a16="http://schemas.microsoft.com/office/drawing/2014/main" id="{12FB17A9-151B-4220-B5D7-1E3E8A7A97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644" name="AutoShape 12">
            <a:extLst>
              <a:ext uri="{FF2B5EF4-FFF2-40B4-BE49-F238E27FC236}">
                <a16:creationId xmlns:a16="http://schemas.microsoft.com/office/drawing/2014/main" id="{CEACF7C9-A93D-437D-9257-D94C298C3B6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645" name="AutoShape 13">
            <a:extLst>
              <a:ext uri="{FF2B5EF4-FFF2-40B4-BE49-F238E27FC236}">
                <a16:creationId xmlns:a16="http://schemas.microsoft.com/office/drawing/2014/main" id="{C73AA528-E0F6-4414-976C-7386C7793A2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646" name="AutoShape 14">
            <a:extLst>
              <a:ext uri="{FF2B5EF4-FFF2-40B4-BE49-F238E27FC236}">
                <a16:creationId xmlns:a16="http://schemas.microsoft.com/office/drawing/2014/main" id="{E7A8FE00-2D8C-4F38-A449-C91555603EA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47" name="Oval 15">
            <a:extLst>
              <a:ext uri="{FF2B5EF4-FFF2-40B4-BE49-F238E27FC236}">
                <a16:creationId xmlns:a16="http://schemas.microsoft.com/office/drawing/2014/main" id="{115A8556-891A-43AF-8B24-33EDB9965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69648" name="Oval 16">
            <a:extLst>
              <a:ext uri="{FF2B5EF4-FFF2-40B4-BE49-F238E27FC236}">
                <a16:creationId xmlns:a16="http://schemas.microsoft.com/office/drawing/2014/main" id="{094AC5A0-4C80-4A38-9F8C-9F6CE3944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69649" name="Oval 17">
            <a:extLst>
              <a:ext uri="{FF2B5EF4-FFF2-40B4-BE49-F238E27FC236}">
                <a16:creationId xmlns:a16="http://schemas.microsoft.com/office/drawing/2014/main" id="{0F6FF0DB-75C2-4F28-9A21-AAE23B940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69650" name="Oval 18">
            <a:extLst>
              <a:ext uri="{FF2B5EF4-FFF2-40B4-BE49-F238E27FC236}">
                <a16:creationId xmlns:a16="http://schemas.microsoft.com/office/drawing/2014/main" id="{692B3E5F-251C-4B12-8125-3B75A4302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69651" name="AutoShape 19">
            <a:extLst>
              <a:ext uri="{FF2B5EF4-FFF2-40B4-BE49-F238E27FC236}">
                <a16:creationId xmlns:a16="http://schemas.microsoft.com/office/drawing/2014/main" id="{1F0728E3-8804-4C1A-BBE3-E5A45471FEBA}"/>
              </a:ext>
            </a:extLst>
          </p:cNvPr>
          <p:cNvCxnSpPr>
            <a:cxnSpLocks noChangeShapeType="1"/>
            <a:stCxn id="69649" idx="5"/>
            <a:endCxn id="69647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652" name="AutoShape 20">
            <a:extLst>
              <a:ext uri="{FF2B5EF4-FFF2-40B4-BE49-F238E27FC236}">
                <a16:creationId xmlns:a16="http://schemas.microsoft.com/office/drawing/2014/main" id="{7E390EA3-523D-408D-B5B9-3D521794C497}"/>
              </a:ext>
            </a:extLst>
          </p:cNvPr>
          <p:cNvCxnSpPr>
            <a:cxnSpLocks noChangeShapeType="1"/>
            <a:stCxn id="69650" idx="6"/>
            <a:endCxn id="69647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653" name="AutoShape 21">
            <a:extLst>
              <a:ext uri="{FF2B5EF4-FFF2-40B4-BE49-F238E27FC236}">
                <a16:creationId xmlns:a16="http://schemas.microsoft.com/office/drawing/2014/main" id="{1F80F795-7B81-4C06-8BE3-7C0BC9BBCF88}"/>
              </a:ext>
            </a:extLst>
          </p:cNvPr>
          <p:cNvCxnSpPr>
            <a:cxnSpLocks noChangeShapeType="1"/>
            <a:stCxn id="69649" idx="4"/>
            <a:endCxn id="69650" idx="0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654" name="AutoShape 22">
            <a:extLst>
              <a:ext uri="{FF2B5EF4-FFF2-40B4-BE49-F238E27FC236}">
                <a16:creationId xmlns:a16="http://schemas.microsoft.com/office/drawing/2014/main" id="{F95CDFB4-96CC-4A50-A6CF-E6DEE9F6CEA1}"/>
              </a:ext>
            </a:extLst>
          </p:cNvPr>
          <p:cNvCxnSpPr>
            <a:cxnSpLocks noChangeShapeType="1"/>
            <a:stCxn id="69649" idx="6"/>
            <a:endCxn id="69648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655" name="AutoShape 23">
            <a:extLst>
              <a:ext uri="{FF2B5EF4-FFF2-40B4-BE49-F238E27FC236}">
                <a16:creationId xmlns:a16="http://schemas.microsoft.com/office/drawing/2014/main" id="{74AAEA6A-F1CF-4514-B93B-24FCED27B93F}"/>
              </a:ext>
            </a:extLst>
          </p:cNvPr>
          <p:cNvCxnSpPr>
            <a:cxnSpLocks noChangeShapeType="1"/>
            <a:endCxn id="69650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56" name="Text Box 24">
            <a:extLst>
              <a:ext uri="{FF2B5EF4-FFF2-40B4-BE49-F238E27FC236}">
                <a16:creationId xmlns:a16="http://schemas.microsoft.com/office/drawing/2014/main" id="{E1B62252-8A23-4C80-BBCC-9B2C10BF2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69658" name="Text Box 26">
            <a:extLst>
              <a:ext uri="{FF2B5EF4-FFF2-40B4-BE49-F238E27FC236}">
                <a16:creationId xmlns:a16="http://schemas.microsoft.com/office/drawing/2014/main" id="{9200741E-4FF8-43DD-9FC5-62D1A28FE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69659" name="Text Box 27">
            <a:extLst>
              <a:ext uri="{FF2B5EF4-FFF2-40B4-BE49-F238E27FC236}">
                <a16:creationId xmlns:a16="http://schemas.microsoft.com/office/drawing/2014/main" id="{4D7E0D00-0655-4807-A6DB-AED08A5C9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69660" name="Text Box 28">
            <a:extLst>
              <a:ext uri="{FF2B5EF4-FFF2-40B4-BE49-F238E27FC236}">
                <a16:creationId xmlns:a16="http://schemas.microsoft.com/office/drawing/2014/main" id="{3359321C-00C1-42B3-8E7A-D20FCB79C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dequeue next vertex</a:t>
            </a:r>
          </a:p>
        </p:txBody>
      </p:sp>
      <p:sp>
        <p:nvSpPr>
          <p:cNvPr id="69661" name="Text Box 29">
            <a:extLst>
              <a:ext uri="{FF2B5EF4-FFF2-40B4-BE49-F238E27FC236}">
                <a16:creationId xmlns:a16="http://schemas.microsoft.com/office/drawing/2014/main" id="{58CA7794-9BAA-456D-BD95-122BF281E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9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69662" name="Text Box 30">
            <a:extLst>
              <a:ext uri="{FF2B5EF4-FFF2-40B4-BE49-F238E27FC236}">
                <a16:creationId xmlns:a16="http://schemas.microsoft.com/office/drawing/2014/main" id="{5613237D-B4AE-418F-8EE2-65178DF29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4" y="32067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69663" name="Text Box 31">
            <a:extLst>
              <a:ext uri="{FF2B5EF4-FFF2-40B4-BE49-F238E27FC236}">
                <a16:creationId xmlns:a16="http://schemas.microsoft.com/office/drawing/2014/main" id="{35EF65D8-5A9E-4BD8-BC90-4C73BD9CD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6" y="3216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69664" name="Text Box 32">
            <a:extLst>
              <a:ext uri="{FF2B5EF4-FFF2-40B4-BE49-F238E27FC236}">
                <a16:creationId xmlns:a16="http://schemas.microsoft.com/office/drawing/2014/main" id="{C983B2EC-526B-4E71-B2D5-D3EA3A5A6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69665" name="Oval 33">
            <a:extLst>
              <a:ext uri="{FF2B5EF4-FFF2-40B4-BE49-F238E27FC236}">
                <a16:creationId xmlns:a16="http://schemas.microsoft.com/office/drawing/2014/main" id="{43C00B55-7432-4B34-96CC-CD4BCB52C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69666" name="Oval 34">
            <a:extLst>
              <a:ext uri="{FF2B5EF4-FFF2-40B4-BE49-F238E27FC236}">
                <a16:creationId xmlns:a16="http://schemas.microsoft.com/office/drawing/2014/main" id="{9CCE94F4-7F2B-413E-9745-93B55A368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69667" name="Oval 35">
            <a:extLst>
              <a:ext uri="{FF2B5EF4-FFF2-40B4-BE49-F238E27FC236}">
                <a16:creationId xmlns:a16="http://schemas.microsoft.com/office/drawing/2014/main" id="{AE2438B9-6ACF-486B-B71A-21459100D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69668" name="Oval 36">
            <a:extLst>
              <a:ext uri="{FF2B5EF4-FFF2-40B4-BE49-F238E27FC236}">
                <a16:creationId xmlns:a16="http://schemas.microsoft.com/office/drawing/2014/main" id="{5ADAF1B5-40F8-436B-A558-B0F0C4D87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69669" name="Oval 37">
            <a:extLst>
              <a:ext uri="{FF2B5EF4-FFF2-40B4-BE49-F238E27FC236}">
                <a16:creationId xmlns:a16="http://schemas.microsoft.com/office/drawing/2014/main" id="{2449BF02-F80D-4403-9148-9B0451E6E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99DE209-18B8-4846-997E-A974AEAC311C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40577770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B244C4DD-7564-44F6-94EA-4B3B2649AE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71683" name="Text Box 3">
            <a:extLst>
              <a:ext uri="{FF2B5EF4-FFF2-40B4-BE49-F238E27FC236}">
                <a16:creationId xmlns:a16="http://schemas.microsoft.com/office/drawing/2014/main" id="{1C052C35-4307-41DC-ABAA-D2CBB236C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endParaRPr kumimoji="1" lang="ko-KR" altLang="ko-KR" sz="20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B1D6E679-5362-4DA1-8DB6-C75997287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cxnSp>
        <p:nvCxnSpPr>
          <p:cNvPr id="71689" name="AutoShape 9">
            <a:extLst>
              <a:ext uri="{FF2B5EF4-FFF2-40B4-BE49-F238E27FC236}">
                <a16:creationId xmlns:a16="http://schemas.microsoft.com/office/drawing/2014/main" id="{25417284-4763-4F43-ADD1-888E1BDCC56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690" name="AutoShape 10">
            <a:extLst>
              <a:ext uri="{FF2B5EF4-FFF2-40B4-BE49-F238E27FC236}">
                <a16:creationId xmlns:a16="http://schemas.microsoft.com/office/drawing/2014/main" id="{4B6AEDB1-AE72-46F2-AB15-063761EBBE6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691" name="AutoShape 11">
            <a:extLst>
              <a:ext uri="{FF2B5EF4-FFF2-40B4-BE49-F238E27FC236}">
                <a16:creationId xmlns:a16="http://schemas.microsoft.com/office/drawing/2014/main" id="{AFEB6C27-476C-40E1-BE93-3DE9400FBF5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692" name="AutoShape 12">
            <a:extLst>
              <a:ext uri="{FF2B5EF4-FFF2-40B4-BE49-F238E27FC236}">
                <a16:creationId xmlns:a16="http://schemas.microsoft.com/office/drawing/2014/main" id="{17EFA72C-C0B1-4C80-9495-71D4BD9E0F7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693" name="AutoShape 13">
            <a:extLst>
              <a:ext uri="{FF2B5EF4-FFF2-40B4-BE49-F238E27FC236}">
                <a16:creationId xmlns:a16="http://schemas.microsoft.com/office/drawing/2014/main" id="{44FFB612-D1E6-41F8-B721-7F9F91D386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694" name="AutoShape 14">
            <a:extLst>
              <a:ext uri="{FF2B5EF4-FFF2-40B4-BE49-F238E27FC236}">
                <a16:creationId xmlns:a16="http://schemas.microsoft.com/office/drawing/2014/main" id="{41769EF5-62D6-4175-9283-5ACFC04AB7F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695" name="Oval 15">
            <a:extLst>
              <a:ext uri="{FF2B5EF4-FFF2-40B4-BE49-F238E27FC236}">
                <a16:creationId xmlns:a16="http://schemas.microsoft.com/office/drawing/2014/main" id="{2014A00C-23AF-4006-9683-B455BB248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71696" name="Oval 16">
            <a:extLst>
              <a:ext uri="{FF2B5EF4-FFF2-40B4-BE49-F238E27FC236}">
                <a16:creationId xmlns:a16="http://schemas.microsoft.com/office/drawing/2014/main" id="{3B526ACF-FE94-4773-B6D3-256095531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71697" name="Oval 17">
            <a:extLst>
              <a:ext uri="{FF2B5EF4-FFF2-40B4-BE49-F238E27FC236}">
                <a16:creationId xmlns:a16="http://schemas.microsoft.com/office/drawing/2014/main" id="{621C810F-BC61-4EA0-8CD1-A6BB3935C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71698" name="Oval 18">
            <a:extLst>
              <a:ext uri="{FF2B5EF4-FFF2-40B4-BE49-F238E27FC236}">
                <a16:creationId xmlns:a16="http://schemas.microsoft.com/office/drawing/2014/main" id="{08A59456-AA7C-41D8-AAEE-45D1D7457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71699" name="AutoShape 19">
            <a:extLst>
              <a:ext uri="{FF2B5EF4-FFF2-40B4-BE49-F238E27FC236}">
                <a16:creationId xmlns:a16="http://schemas.microsoft.com/office/drawing/2014/main" id="{21AE839C-942F-4E70-908D-565BA1CA6794}"/>
              </a:ext>
            </a:extLst>
          </p:cNvPr>
          <p:cNvCxnSpPr>
            <a:cxnSpLocks noChangeShapeType="1"/>
            <a:stCxn id="71697" idx="5"/>
            <a:endCxn id="71695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700" name="AutoShape 20">
            <a:extLst>
              <a:ext uri="{FF2B5EF4-FFF2-40B4-BE49-F238E27FC236}">
                <a16:creationId xmlns:a16="http://schemas.microsoft.com/office/drawing/2014/main" id="{A7818BC1-66F5-4799-8B76-32EB1E404C29}"/>
              </a:ext>
            </a:extLst>
          </p:cNvPr>
          <p:cNvCxnSpPr>
            <a:cxnSpLocks noChangeShapeType="1"/>
            <a:stCxn id="71698" idx="6"/>
            <a:endCxn id="71695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701" name="AutoShape 21">
            <a:extLst>
              <a:ext uri="{FF2B5EF4-FFF2-40B4-BE49-F238E27FC236}">
                <a16:creationId xmlns:a16="http://schemas.microsoft.com/office/drawing/2014/main" id="{3BEDFD61-DA8B-4492-B469-1994F3C87931}"/>
              </a:ext>
            </a:extLst>
          </p:cNvPr>
          <p:cNvCxnSpPr>
            <a:cxnSpLocks noChangeShapeType="1"/>
            <a:stCxn id="71697" idx="4"/>
            <a:endCxn id="71698" idx="0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702" name="AutoShape 22">
            <a:extLst>
              <a:ext uri="{FF2B5EF4-FFF2-40B4-BE49-F238E27FC236}">
                <a16:creationId xmlns:a16="http://schemas.microsoft.com/office/drawing/2014/main" id="{F9D4DC2D-1C56-482D-BD6D-4B9FFC8F5F5D}"/>
              </a:ext>
            </a:extLst>
          </p:cNvPr>
          <p:cNvCxnSpPr>
            <a:cxnSpLocks noChangeShapeType="1"/>
            <a:stCxn id="71697" idx="6"/>
            <a:endCxn id="71696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703" name="AutoShape 23">
            <a:extLst>
              <a:ext uri="{FF2B5EF4-FFF2-40B4-BE49-F238E27FC236}">
                <a16:creationId xmlns:a16="http://schemas.microsoft.com/office/drawing/2014/main" id="{89E5F84B-30E3-460E-A5CA-FC1ED216A512}"/>
              </a:ext>
            </a:extLst>
          </p:cNvPr>
          <p:cNvCxnSpPr>
            <a:cxnSpLocks noChangeShapeType="1"/>
            <a:endCxn id="71698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704" name="Text Box 24">
            <a:extLst>
              <a:ext uri="{FF2B5EF4-FFF2-40B4-BE49-F238E27FC236}">
                <a16:creationId xmlns:a16="http://schemas.microsoft.com/office/drawing/2014/main" id="{BDEDADBD-CEDC-4756-B643-763FB0D63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71706" name="Text Box 26">
            <a:extLst>
              <a:ext uri="{FF2B5EF4-FFF2-40B4-BE49-F238E27FC236}">
                <a16:creationId xmlns:a16="http://schemas.microsoft.com/office/drawing/2014/main" id="{8D3F7512-4619-4093-AF9F-E42959E44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71707" name="Text Box 27">
            <a:extLst>
              <a:ext uri="{FF2B5EF4-FFF2-40B4-BE49-F238E27FC236}">
                <a16:creationId xmlns:a16="http://schemas.microsoft.com/office/drawing/2014/main" id="{5D11356E-767E-4D3B-A5A6-A31D8370B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71708" name="Text Box 28">
            <a:extLst>
              <a:ext uri="{FF2B5EF4-FFF2-40B4-BE49-F238E27FC236}">
                <a16:creationId xmlns:a16="http://schemas.microsoft.com/office/drawing/2014/main" id="{E3D61080-B5F8-4484-A6F0-714E6EAF1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visit neighbors of G</a:t>
            </a:r>
          </a:p>
        </p:txBody>
      </p:sp>
      <p:sp>
        <p:nvSpPr>
          <p:cNvPr id="71709" name="Text Box 29">
            <a:extLst>
              <a:ext uri="{FF2B5EF4-FFF2-40B4-BE49-F238E27FC236}">
                <a16:creationId xmlns:a16="http://schemas.microsoft.com/office/drawing/2014/main" id="{3E1D7019-F9D6-4AF4-8563-371E47264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9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71710" name="Text Box 30">
            <a:extLst>
              <a:ext uri="{FF2B5EF4-FFF2-40B4-BE49-F238E27FC236}">
                <a16:creationId xmlns:a16="http://schemas.microsoft.com/office/drawing/2014/main" id="{E4E7907E-C067-4D9B-B762-02DDDA4AD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4" y="32067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71711" name="Text Box 31">
            <a:extLst>
              <a:ext uri="{FF2B5EF4-FFF2-40B4-BE49-F238E27FC236}">
                <a16:creationId xmlns:a16="http://schemas.microsoft.com/office/drawing/2014/main" id="{41BACD38-BCC4-4316-A3A4-7ABD460EB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6" y="3216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cxnSp>
        <p:nvCxnSpPr>
          <p:cNvPr id="71712" name="AutoShape 32">
            <a:extLst>
              <a:ext uri="{FF2B5EF4-FFF2-40B4-BE49-F238E27FC236}">
                <a16:creationId xmlns:a16="http://schemas.microsoft.com/office/drawing/2014/main" id="{CF16753E-5BBC-43F0-9884-9148C602DA16}"/>
              </a:ext>
            </a:extLst>
          </p:cNvPr>
          <p:cNvCxnSpPr>
            <a:cxnSpLocks noChangeShapeType="1"/>
            <a:stCxn id="71698" idx="2"/>
          </p:cNvCxnSpPr>
          <p:nvPr/>
        </p:nvCxnSpPr>
        <p:spPr bwMode="auto">
          <a:xfrm flipH="1">
            <a:off x="6127750" y="3059113"/>
            <a:ext cx="1404938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713" name="AutoShape 33">
            <a:extLst>
              <a:ext uri="{FF2B5EF4-FFF2-40B4-BE49-F238E27FC236}">
                <a16:creationId xmlns:a16="http://schemas.microsoft.com/office/drawing/2014/main" id="{A393B8BC-75BD-4AAF-8D53-2AE413C302F8}"/>
              </a:ext>
            </a:extLst>
          </p:cNvPr>
          <p:cNvCxnSpPr>
            <a:cxnSpLocks noChangeShapeType="1"/>
            <a:stCxn id="71698" idx="0"/>
            <a:endCxn id="71697" idx="4"/>
          </p:cNvCxnSpPr>
          <p:nvPr/>
        </p:nvCxnSpPr>
        <p:spPr bwMode="auto">
          <a:xfrm flipV="1">
            <a:off x="7678739" y="1792289"/>
            <a:ext cx="1587" cy="1120775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714" name="Text Box 34">
            <a:extLst>
              <a:ext uri="{FF2B5EF4-FFF2-40B4-BE49-F238E27FC236}">
                <a16:creationId xmlns:a16="http://schemas.microsoft.com/office/drawing/2014/main" id="{15DDD086-C8A2-4F7E-BDC5-9CF3D885A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71715" name="Oval 35">
            <a:extLst>
              <a:ext uri="{FF2B5EF4-FFF2-40B4-BE49-F238E27FC236}">
                <a16:creationId xmlns:a16="http://schemas.microsoft.com/office/drawing/2014/main" id="{A7CD2700-A090-4D0C-BE33-248EBCAD4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71716" name="Oval 36">
            <a:extLst>
              <a:ext uri="{FF2B5EF4-FFF2-40B4-BE49-F238E27FC236}">
                <a16:creationId xmlns:a16="http://schemas.microsoft.com/office/drawing/2014/main" id="{7C3A8E8E-99A4-4D5A-A6A3-A3A8020F4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71717" name="Oval 37">
            <a:extLst>
              <a:ext uri="{FF2B5EF4-FFF2-40B4-BE49-F238E27FC236}">
                <a16:creationId xmlns:a16="http://schemas.microsoft.com/office/drawing/2014/main" id="{43B8B573-7843-4338-8AE9-FEA228AED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71718" name="Oval 38">
            <a:extLst>
              <a:ext uri="{FF2B5EF4-FFF2-40B4-BE49-F238E27FC236}">
                <a16:creationId xmlns:a16="http://schemas.microsoft.com/office/drawing/2014/main" id="{42E715AB-46B1-460C-9795-30089195B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71719" name="Oval 39">
            <a:extLst>
              <a:ext uri="{FF2B5EF4-FFF2-40B4-BE49-F238E27FC236}">
                <a16:creationId xmlns:a16="http://schemas.microsoft.com/office/drawing/2014/main" id="{1EDF2678-CD13-47C9-85F8-B7A29A142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9972C30-0EEC-48EC-852A-2664D483E4D6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102870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EB0B4A75-AA0C-4A5E-BA45-25FF03D87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73731" name="Text Box 3">
            <a:extLst>
              <a:ext uri="{FF2B5EF4-FFF2-40B4-BE49-F238E27FC236}">
                <a16:creationId xmlns:a16="http://schemas.microsoft.com/office/drawing/2014/main" id="{6FD3C695-C928-4174-9B02-7A83E3C47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C</a:t>
            </a:r>
          </a:p>
        </p:txBody>
      </p:sp>
      <p:sp>
        <p:nvSpPr>
          <p:cNvPr id="73732" name="Text Box 4">
            <a:extLst>
              <a:ext uri="{FF2B5EF4-FFF2-40B4-BE49-F238E27FC236}">
                <a16:creationId xmlns:a16="http://schemas.microsoft.com/office/drawing/2014/main" id="{BB814096-3991-494A-AF54-F0622B40B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cxnSp>
        <p:nvCxnSpPr>
          <p:cNvPr id="73737" name="AutoShape 9">
            <a:extLst>
              <a:ext uri="{FF2B5EF4-FFF2-40B4-BE49-F238E27FC236}">
                <a16:creationId xmlns:a16="http://schemas.microsoft.com/office/drawing/2014/main" id="{F8956D65-C8A8-45F8-B4DD-6F6F19193E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738" name="AutoShape 10">
            <a:extLst>
              <a:ext uri="{FF2B5EF4-FFF2-40B4-BE49-F238E27FC236}">
                <a16:creationId xmlns:a16="http://schemas.microsoft.com/office/drawing/2014/main" id="{0F378A6D-DBE9-4324-8886-935382A1F22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739" name="AutoShape 11">
            <a:extLst>
              <a:ext uri="{FF2B5EF4-FFF2-40B4-BE49-F238E27FC236}">
                <a16:creationId xmlns:a16="http://schemas.microsoft.com/office/drawing/2014/main" id="{3D058AE3-3EB6-43CF-AED4-79A929C956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740" name="AutoShape 12">
            <a:extLst>
              <a:ext uri="{FF2B5EF4-FFF2-40B4-BE49-F238E27FC236}">
                <a16:creationId xmlns:a16="http://schemas.microsoft.com/office/drawing/2014/main" id="{8EA7F91E-AF28-4C22-A7D7-E0D7CE1472E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741" name="AutoShape 13">
            <a:extLst>
              <a:ext uri="{FF2B5EF4-FFF2-40B4-BE49-F238E27FC236}">
                <a16:creationId xmlns:a16="http://schemas.microsoft.com/office/drawing/2014/main" id="{018B12F8-D52E-4A18-B0EE-E19C140C4A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742" name="AutoShape 14">
            <a:extLst>
              <a:ext uri="{FF2B5EF4-FFF2-40B4-BE49-F238E27FC236}">
                <a16:creationId xmlns:a16="http://schemas.microsoft.com/office/drawing/2014/main" id="{E37EB0E0-7E31-4DA6-A358-8C7FC6DE6D3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43" name="Oval 15">
            <a:extLst>
              <a:ext uri="{FF2B5EF4-FFF2-40B4-BE49-F238E27FC236}">
                <a16:creationId xmlns:a16="http://schemas.microsoft.com/office/drawing/2014/main" id="{A2D04541-A2B8-4F15-977C-62D1506C2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73744" name="Oval 16">
            <a:extLst>
              <a:ext uri="{FF2B5EF4-FFF2-40B4-BE49-F238E27FC236}">
                <a16:creationId xmlns:a16="http://schemas.microsoft.com/office/drawing/2014/main" id="{923EED5C-3143-456A-964E-CB6B57AE0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73745" name="Oval 17">
            <a:extLst>
              <a:ext uri="{FF2B5EF4-FFF2-40B4-BE49-F238E27FC236}">
                <a16:creationId xmlns:a16="http://schemas.microsoft.com/office/drawing/2014/main" id="{ED719B3C-20F2-44B1-A15C-4A7448100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73746" name="Oval 18">
            <a:extLst>
              <a:ext uri="{FF2B5EF4-FFF2-40B4-BE49-F238E27FC236}">
                <a16:creationId xmlns:a16="http://schemas.microsoft.com/office/drawing/2014/main" id="{0F2CFE98-2E25-4011-8712-367768B35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73747" name="AutoShape 19">
            <a:extLst>
              <a:ext uri="{FF2B5EF4-FFF2-40B4-BE49-F238E27FC236}">
                <a16:creationId xmlns:a16="http://schemas.microsoft.com/office/drawing/2014/main" id="{A51BCE71-B6D4-4D5B-A985-DA692ECA072F}"/>
              </a:ext>
            </a:extLst>
          </p:cNvPr>
          <p:cNvCxnSpPr>
            <a:cxnSpLocks noChangeShapeType="1"/>
            <a:stCxn id="73745" idx="5"/>
            <a:endCxn id="73743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748" name="AutoShape 20">
            <a:extLst>
              <a:ext uri="{FF2B5EF4-FFF2-40B4-BE49-F238E27FC236}">
                <a16:creationId xmlns:a16="http://schemas.microsoft.com/office/drawing/2014/main" id="{DEC3F616-545A-415B-9F91-1B8B38EED470}"/>
              </a:ext>
            </a:extLst>
          </p:cNvPr>
          <p:cNvCxnSpPr>
            <a:cxnSpLocks noChangeShapeType="1"/>
            <a:stCxn id="73746" idx="6"/>
            <a:endCxn id="73743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749" name="AutoShape 21">
            <a:extLst>
              <a:ext uri="{FF2B5EF4-FFF2-40B4-BE49-F238E27FC236}">
                <a16:creationId xmlns:a16="http://schemas.microsoft.com/office/drawing/2014/main" id="{EE01EAD4-4CFA-4031-80EC-A4BB9BE59F57}"/>
              </a:ext>
            </a:extLst>
          </p:cNvPr>
          <p:cNvCxnSpPr>
            <a:cxnSpLocks noChangeShapeType="1"/>
            <a:stCxn id="73745" idx="4"/>
            <a:endCxn id="73746" idx="0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750" name="AutoShape 22">
            <a:extLst>
              <a:ext uri="{FF2B5EF4-FFF2-40B4-BE49-F238E27FC236}">
                <a16:creationId xmlns:a16="http://schemas.microsoft.com/office/drawing/2014/main" id="{78420F61-968E-4954-81C6-8E94C12FF57E}"/>
              </a:ext>
            </a:extLst>
          </p:cNvPr>
          <p:cNvCxnSpPr>
            <a:cxnSpLocks noChangeShapeType="1"/>
            <a:stCxn id="73745" idx="6"/>
            <a:endCxn id="73744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751" name="AutoShape 23">
            <a:extLst>
              <a:ext uri="{FF2B5EF4-FFF2-40B4-BE49-F238E27FC236}">
                <a16:creationId xmlns:a16="http://schemas.microsoft.com/office/drawing/2014/main" id="{A320F11A-4944-4416-8FCA-0C87FD0BAFD6}"/>
              </a:ext>
            </a:extLst>
          </p:cNvPr>
          <p:cNvCxnSpPr>
            <a:cxnSpLocks noChangeShapeType="1"/>
            <a:endCxn id="73746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52" name="Text Box 24">
            <a:extLst>
              <a:ext uri="{FF2B5EF4-FFF2-40B4-BE49-F238E27FC236}">
                <a16:creationId xmlns:a16="http://schemas.microsoft.com/office/drawing/2014/main" id="{8C011F29-2B4C-4977-ADD0-CAEE8E54A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73754" name="Text Box 26">
            <a:extLst>
              <a:ext uri="{FF2B5EF4-FFF2-40B4-BE49-F238E27FC236}">
                <a16:creationId xmlns:a16="http://schemas.microsoft.com/office/drawing/2014/main" id="{4DB66E6A-3EC1-4042-B261-755B4429E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73755" name="Text Box 27">
            <a:extLst>
              <a:ext uri="{FF2B5EF4-FFF2-40B4-BE49-F238E27FC236}">
                <a16:creationId xmlns:a16="http://schemas.microsoft.com/office/drawing/2014/main" id="{292686E6-AFA3-48BD-B249-6E0D92224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73756" name="Text Box 28">
            <a:extLst>
              <a:ext uri="{FF2B5EF4-FFF2-40B4-BE49-F238E27FC236}">
                <a16:creationId xmlns:a16="http://schemas.microsoft.com/office/drawing/2014/main" id="{747AE3E2-5D39-4555-949E-4B26C80D8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 discovered</a:t>
            </a:r>
          </a:p>
        </p:txBody>
      </p:sp>
      <p:sp>
        <p:nvSpPr>
          <p:cNvPr id="73757" name="Text Box 29">
            <a:extLst>
              <a:ext uri="{FF2B5EF4-FFF2-40B4-BE49-F238E27FC236}">
                <a16:creationId xmlns:a16="http://schemas.microsoft.com/office/drawing/2014/main" id="{AA1CF969-EED5-4F01-9264-3F23F9DA9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9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73758" name="Text Box 30">
            <a:extLst>
              <a:ext uri="{FF2B5EF4-FFF2-40B4-BE49-F238E27FC236}">
                <a16:creationId xmlns:a16="http://schemas.microsoft.com/office/drawing/2014/main" id="{9BEF2148-99B2-4B4F-A746-C1B8A8643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4" y="32067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73759" name="Text Box 31">
            <a:extLst>
              <a:ext uri="{FF2B5EF4-FFF2-40B4-BE49-F238E27FC236}">
                <a16:creationId xmlns:a16="http://schemas.microsoft.com/office/drawing/2014/main" id="{E41FDA7C-A851-4ED7-ACAC-35C17DF3A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6" y="3216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cxnSp>
        <p:nvCxnSpPr>
          <p:cNvPr id="73760" name="AutoShape 32">
            <a:extLst>
              <a:ext uri="{FF2B5EF4-FFF2-40B4-BE49-F238E27FC236}">
                <a16:creationId xmlns:a16="http://schemas.microsoft.com/office/drawing/2014/main" id="{D6592F6B-8416-42C8-97B2-32F307EDC0B8}"/>
              </a:ext>
            </a:extLst>
          </p:cNvPr>
          <p:cNvCxnSpPr>
            <a:cxnSpLocks noChangeShapeType="1"/>
            <a:stCxn id="73746" idx="2"/>
          </p:cNvCxnSpPr>
          <p:nvPr/>
        </p:nvCxnSpPr>
        <p:spPr bwMode="auto">
          <a:xfrm flipH="1">
            <a:off x="6127750" y="3059113"/>
            <a:ext cx="1404938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761" name="AutoShape 33">
            <a:extLst>
              <a:ext uri="{FF2B5EF4-FFF2-40B4-BE49-F238E27FC236}">
                <a16:creationId xmlns:a16="http://schemas.microsoft.com/office/drawing/2014/main" id="{605E6BAB-D2B4-471C-BCF3-5BB0A22E9505}"/>
              </a:ext>
            </a:extLst>
          </p:cNvPr>
          <p:cNvCxnSpPr>
            <a:cxnSpLocks noChangeShapeType="1"/>
            <a:stCxn id="73746" idx="0"/>
            <a:endCxn id="73745" idx="4"/>
          </p:cNvCxnSpPr>
          <p:nvPr/>
        </p:nvCxnSpPr>
        <p:spPr bwMode="auto">
          <a:xfrm flipV="1">
            <a:off x="7678739" y="1792289"/>
            <a:ext cx="1587" cy="1120775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62" name="Text Box 34">
            <a:extLst>
              <a:ext uri="{FF2B5EF4-FFF2-40B4-BE49-F238E27FC236}">
                <a16:creationId xmlns:a16="http://schemas.microsoft.com/office/drawing/2014/main" id="{9E2D08B8-5245-465D-B661-2CB71CE77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89" y="10541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73763" name="Text Box 35">
            <a:extLst>
              <a:ext uri="{FF2B5EF4-FFF2-40B4-BE49-F238E27FC236}">
                <a16:creationId xmlns:a16="http://schemas.microsoft.com/office/drawing/2014/main" id="{FD855B82-6C18-4C95-B67A-D29FAFE69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73764" name="Oval 36">
            <a:extLst>
              <a:ext uri="{FF2B5EF4-FFF2-40B4-BE49-F238E27FC236}">
                <a16:creationId xmlns:a16="http://schemas.microsoft.com/office/drawing/2014/main" id="{29815396-C944-4B12-BD2C-129DC6CDE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73765" name="Oval 37">
            <a:extLst>
              <a:ext uri="{FF2B5EF4-FFF2-40B4-BE49-F238E27FC236}">
                <a16:creationId xmlns:a16="http://schemas.microsoft.com/office/drawing/2014/main" id="{65E6A621-E5A7-491C-B357-CDB13E005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73766" name="Oval 38">
            <a:extLst>
              <a:ext uri="{FF2B5EF4-FFF2-40B4-BE49-F238E27FC236}">
                <a16:creationId xmlns:a16="http://schemas.microsoft.com/office/drawing/2014/main" id="{D3DCEB5E-302F-485A-A813-1733B29AF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73767" name="Oval 39">
            <a:extLst>
              <a:ext uri="{FF2B5EF4-FFF2-40B4-BE49-F238E27FC236}">
                <a16:creationId xmlns:a16="http://schemas.microsoft.com/office/drawing/2014/main" id="{EF3F01E5-2034-4BC5-9F17-1C751352E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73768" name="Oval 40">
            <a:extLst>
              <a:ext uri="{FF2B5EF4-FFF2-40B4-BE49-F238E27FC236}">
                <a16:creationId xmlns:a16="http://schemas.microsoft.com/office/drawing/2014/main" id="{672918D1-3376-4DFC-8FB5-7F17FD489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A87CEC-0493-4325-A4EA-2211A251268D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3376608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388FEA65-1F1B-42DB-8CC0-F9D244EBD2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75779" name="Text Box 3">
            <a:extLst>
              <a:ext uri="{FF2B5EF4-FFF2-40B4-BE49-F238E27FC236}">
                <a16:creationId xmlns:a16="http://schemas.microsoft.com/office/drawing/2014/main" id="{24F3D5C8-0B0A-40CD-8E0B-7FAA4BEE1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C</a:t>
            </a:r>
          </a:p>
        </p:txBody>
      </p:sp>
      <p:sp>
        <p:nvSpPr>
          <p:cNvPr id="75780" name="Text Box 4">
            <a:extLst>
              <a:ext uri="{FF2B5EF4-FFF2-40B4-BE49-F238E27FC236}">
                <a16:creationId xmlns:a16="http://schemas.microsoft.com/office/drawing/2014/main" id="{08E740AC-807F-4A7B-BA49-977A4E80A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cxnSp>
        <p:nvCxnSpPr>
          <p:cNvPr id="75785" name="AutoShape 9">
            <a:extLst>
              <a:ext uri="{FF2B5EF4-FFF2-40B4-BE49-F238E27FC236}">
                <a16:creationId xmlns:a16="http://schemas.microsoft.com/office/drawing/2014/main" id="{0690E739-F44D-4B18-84FF-87808CF6B51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786" name="AutoShape 10">
            <a:extLst>
              <a:ext uri="{FF2B5EF4-FFF2-40B4-BE49-F238E27FC236}">
                <a16:creationId xmlns:a16="http://schemas.microsoft.com/office/drawing/2014/main" id="{8101F0D7-A946-4B49-9E50-9A3202C7384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787" name="AutoShape 11">
            <a:extLst>
              <a:ext uri="{FF2B5EF4-FFF2-40B4-BE49-F238E27FC236}">
                <a16:creationId xmlns:a16="http://schemas.microsoft.com/office/drawing/2014/main" id="{7E2D0972-9826-4E41-9DBF-C8C692B2C7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788" name="AutoShape 12">
            <a:extLst>
              <a:ext uri="{FF2B5EF4-FFF2-40B4-BE49-F238E27FC236}">
                <a16:creationId xmlns:a16="http://schemas.microsoft.com/office/drawing/2014/main" id="{4DC2BB76-885F-4D32-9C90-A7E35C1480B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789" name="AutoShape 13">
            <a:extLst>
              <a:ext uri="{FF2B5EF4-FFF2-40B4-BE49-F238E27FC236}">
                <a16:creationId xmlns:a16="http://schemas.microsoft.com/office/drawing/2014/main" id="{006BB861-CB8B-49CD-BB5A-879BB0E501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790" name="AutoShape 14">
            <a:extLst>
              <a:ext uri="{FF2B5EF4-FFF2-40B4-BE49-F238E27FC236}">
                <a16:creationId xmlns:a16="http://schemas.microsoft.com/office/drawing/2014/main" id="{C80923AD-7B64-41AD-81A1-6DFF2113090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791" name="Oval 15">
            <a:extLst>
              <a:ext uri="{FF2B5EF4-FFF2-40B4-BE49-F238E27FC236}">
                <a16:creationId xmlns:a16="http://schemas.microsoft.com/office/drawing/2014/main" id="{8F2CD1F0-DF87-477D-BA13-347967A20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75792" name="Oval 16">
            <a:extLst>
              <a:ext uri="{FF2B5EF4-FFF2-40B4-BE49-F238E27FC236}">
                <a16:creationId xmlns:a16="http://schemas.microsoft.com/office/drawing/2014/main" id="{C4C16EF5-1ADE-44FE-9465-F5786957D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75793" name="Oval 17">
            <a:extLst>
              <a:ext uri="{FF2B5EF4-FFF2-40B4-BE49-F238E27FC236}">
                <a16:creationId xmlns:a16="http://schemas.microsoft.com/office/drawing/2014/main" id="{6971D669-8D1F-4D66-AEB6-6E0C97819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75794" name="Oval 18">
            <a:extLst>
              <a:ext uri="{FF2B5EF4-FFF2-40B4-BE49-F238E27FC236}">
                <a16:creationId xmlns:a16="http://schemas.microsoft.com/office/drawing/2014/main" id="{DB8E3EAE-5D72-42CF-9190-5BEF2FEE0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75795" name="AutoShape 19">
            <a:extLst>
              <a:ext uri="{FF2B5EF4-FFF2-40B4-BE49-F238E27FC236}">
                <a16:creationId xmlns:a16="http://schemas.microsoft.com/office/drawing/2014/main" id="{3985CDDC-E987-4235-9D00-FD9E7796E436}"/>
              </a:ext>
            </a:extLst>
          </p:cNvPr>
          <p:cNvCxnSpPr>
            <a:cxnSpLocks noChangeShapeType="1"/>
            <a:stCxn id="75793" idx="5"/>
            <a:endCxn id="75791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796" name="AutoShape 20">
            <a:extLst>
              <a:ext uri="{FF2B5EF4-FFF2-40B4-BE49-F238E27FC236}">
                <a16:creationId xmlns:a16="http://schemas.microsoft.com/office/drawing/2014/main" id="{D8943721-18C5-48C9-813F-6FFDEF5C5F45}"/>
              </a:ext>
            </a:extLst>
          </p:cNvPr>
          <p:cNvCxnSpPr>
            <a:cxnSpLocks noChangeShapeType="1"/>
            <a:stCxn id="75794" idx="6"/>
            <a:endCxn id="75791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797" name="AutoShape 21">
            <a:extLst>
              <a:ext uri="{FF2B5EF4-FFF2-40B4-BE49-F238E27FC236}">
                <a16:creationId xmlns:a16="http://schemas.microsoft.com/office/drawing/2014/main" id="{6CD5C473-8ECB-4A71-A5B5-86D7D0254F49}"/>
              </a:ext>
            </a:extLst>
          </p:cNvPr>
          <p:cNvCxnSpPr>
            <a:cxnSpLocks noChangeShapeType="1"/>
            <a:stCxn id="75793" idx="4"/>
            <a:endCxn id="75794" idx="0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798" name="AutoShape 22">
            <a:extLst>
              <a:ext uri="{FF2B5EF4-FFF2-40B4-BE49-F238E27FC236}">
                <a16:creationId xmlns:a16="http://schemas.microsoft.com/office/drawing/2014/main" id="{97C35282-4B9F-4C83-8DAE-B64DAB2F4C1C}"/>
              </a:ext>
            </a:extLst>
          </p:cNvPr>
          <p:cNvCxnSpPr>
            <a:cxnSpLocks noChangeShapeType="1"/>
            <a:stCxn id="75793" idx="6"/>
            <a:endCxn id="75792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799" name="AutoShape 23">
            <a:extLst>
              <a:ext uri="{FF2B5EF4-FFF2-40B4-BE49-F238E27FC236}">
                <a16:creationId xmlns:a16="http://schemas.microsoft.com/office/drawing/2014/main" id="{82A70CFB-1AC7-451A-96B0-9FFF41CE5FAD}"/>
              </a:ext>
            </a:extLst>
          </p:cNvPr>
          <p:cNvCxnSpPr>
            <a:cxnSpLocks noChangeShapeType="1"/>
            <a:endCxn id="75794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800" name="Text Box 24">
            <a:extLst>
              <a:ext uri="{FF2B5EF4-FFF2-40B4-BE49-F238E27FC236}">
                <a16:creationId xmlns:a16="http://schemas.microsoft.com/office/drawing/2014/main" id="{F800BF45-7FB6-45C1-9FF6-6D8D6B22D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75802" name="Text Box 26">
            <a:extLst>
              <a:ext uri="{FF2B5EF4-FFF2-40B4-BE49-F238E27FC236}">
                <a16:creationId xmlns:a16="http://schemas.microsoft.com/office/drawing/2014/main" id="{48247A52-70F9-43BD-9920-61A3D1084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75803" name="Text Box 27">
            <a:extLst>
              <a:ext uri="{FF2B5EF4-FFF2-40B4-BE49-F238E27FC236}">
                <a16:creationId xmlns:a16="http://schemas.microsoft.com/office/drawing/2014/main" id="{F806617D-178F-4531-871B-FC02E0C9B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75804" name="Text Box 28">
            <a:extLst>
              <a:ext uri="{FF2B5EF4-FFF2-40B4-BE49-F238E27FC236}">
                <a16:creationId xmlns:a16="http://schemas.microsoft.com/office/drawing/2014/main" id="{A84269EA-2DA5-4871-94CA-963394F41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visit neighbors of G</a:t>
            </a:r>
          </a:p>
        </p:txBody>
      </p:sp>
      <p:sp>
        <p:nvSpPr>
          <p:cNvPr id="75805" name="Text Box 29">
            <a:extLst>
              <a:ext uri="{FF2B5EF4-FFF2-40B4-BE49-F238E27FC236}">
                <a16:creationId xmlns:a16="http://schemas.microsoft.com/office/drawing/2014/main" id="{DB007CBB-E105-4A40-8DD1-11C70CAFD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9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75806" name="Text Box 30">
            <a:extLst>
              <a:ext uri="{FF2B5EF4-FFF2-40B4-BE49-F238E27FC236}">
                <a16:creationId xmlns:a16="http://schemas.microsoft.com/office/drawing/2014/main" id="{20D5EC9E-0FE1-42E1-B9A9-764A08AD8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4" y="32067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75807" name="Text Box 31">
            <a:extLst>
              <a:ext uri="{FF2B5EF4-FFF2-40B4-BE49-F238E27FC236}">
                <a16:creationId xmlns:a16="http://schemas.microsoft.com/office/drawing/2014/main" id="{14C6374B-17A1-48D8-8328-B33799F53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6" y="3216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cxnSp>
        <p:nvCxnSpPr>
          <p:cNvPr id="75808" name="AutoShape 32">
            <a:extLst>
              <a:ext uri="{FF2B5EF4-FFF2-40B4-BE49-F238E27FC236}">
                <a16:creationId xmlns:a16="http://schemas.microsoft.com/office/drawing/2014/main" id="{5EA7EA9F-D02B-4BA7-B90D-9F5B13E316C3}"/>
              </a:ext>
            </a:extLst>
          </p:cNvPr>
          <p:cNvCxnSpPr>
            <a:cxnSpLocks noChangeShapeType="1"/>
            <a:stCxn id="75794" idx="2"/>
          </p:cNvCxnSpPr>
          <p:nvPr/>
        </p:nvCxnSpPr>
        <p:spPr bwMode="auto">
          <a:xfrm flipH="1">
            <a:off x="6127750" y="3059113"/>
            <a:ext cx="1404938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809" name="AutoShape 33">
            <a:extLst>
              <a:ext uri="{FF2B5EF4-FFF2-40B4-BE49-F238E27FC236}">
                <a16:creationId xmlns:a16="http://schemas.microsoft.com/office/drawing/2014/main" id="{24A2C2D7-EDD4-4194-9F6A-EAABD6490C5E}"/>
              </a:ext>
            </a:extLst>
          </p:cNvPr>
          <p:cNvCxnSpPr>
            <a:cxnSpLocks noChangeShapeType="1"/>
            <a:stCxn id="75794" idx="0"/>
            <a:endCxn id="75793" idx="4"/>
          </p:cNvCxnSpPr>
          <p:nvPr/>
        </p:nvCxnSpPr>
        <p:spPr bwMode="auto">
          <a:xfrm flipV="1">
            <a:off x="7678739" y="1792289"/>
            <a:ext cx="1587" cy="1120775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810" name="Text Box 34">
            <a:extLst>
              <a:ext uri="{FF2B5EF4-FFF2-40B4-BE49-F238E27FC236}">
                <a16:creationId xmlns:a16="http://schemas.microsoft.com/office/drawing/2014/main" id="{0D53EA49-850A-40F7-ADCE-229FBDE94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89" y="10541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75811" name="AutoShape 35">
            <a:extLst>
              <a:ext uri="{FF2B5EF4-FFF2-40B4-BE49-F238E27FC236}">
                <a16:creationId xmlns:a16="http://schemas.microsoft.com/office/drawing/2014/main" id="{BAD27BDF-4335-4902-BEE2-CA2C539B3CCE}"/>
              </a:ext>
            </a:extLst>
          </p:cNvPr>
          <p:cNvCxnSpPr>
            <a:cxnSpLocks noChangeShapeType="1"/>
            <a:stCxn id="75794" idx="6"/>
            <a:endCxn id="75791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812" name="Text Box 36">
            <a:extLst>
              <a:ext uri="{FF2B5EF4-FFF2-40B4-BE49-F238E27FC236}">
                <a16:creationId xmlns:a16="http://schemas.microsoft.com/office/drawing/2014/main" id="{E828B7F1-6094-4B24-AA6C-68E31010C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75813" name="Oval 37">
            <a:extLst>
              <a:ext uri="{FF2B5EF4-FFF2-40B4-BE49-F238E27FC236}">
                <a16:creationId xmlns:a16="http://schemas.microsoft.com/office/drawing/2014/main" id="{7B68C4EC-8E3E-4C17-8967-B520163AF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75814" name="Oval 38">
            <a:extLst>
              <a:ext uri="{FF2B5EF4-FFF2-40B4-BE49-F238E27FC236}">
                <a16:creationId xmlns:a16="http://schemas.microsoft.com/office/drawing/2014/main" id="{80F2B40F-9516-4616-AD8C-809B6B9A1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75815" name="Oval 39">
            <a:extLst>
              <a:ext uri="{FF2B5EF4-FFF2-40B4-BE49-F238E27FC236}">
                <a16:creationId xmlns:a16="http://schemas.microsoft.com/office/drawing/2014/main" id="{C612BA35-5B68-4C92-AD76-E8467D42F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75816" name="Oval 40">
            <a:extLst>
              <a:ext uri="{FF2B5EF4-FFF2-40B4-BE49-F238E27FC236}">
                <a16:creationId xmlns:a16="http://schemas.microsoft.com/office/drawing/2014/main" id="{27E5E5DB-251F-49C2-9B39-C17B38197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75817" name="Oval 41">
            <a:extLst>
              <a:ext uri="{FF2B5EF4-FFF2-40B4-BE49-F238E27FC236}">
                <a16:creationId xmlns:a16="http://schemas.microsoft.com/office/drawing/2014/main" id="{3C704E1C-3C11-4581-85B8-FD3DA58E2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9FA75AC-A2AD-412B-B298-71D9DC237351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333942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6092FA8-43CD-47DA-9E34-993486B1A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4099" name="Oval 3">
            <a:extLst>
              <a:ext uri="{FF2B5EF4-FFF2-40B4-BE49-F238E27FC236}">
                <a16:creationId xmlns:a16="http://schemas.microsoft.com/office/drawing/2014/main" id="{8DA8586E-B781-45FC-A6DC-0C6348C9D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100" name="Oval 4">
            <a:extLst>
              <a:ext uri="{FF2B5EF4-FFF2-40B4-BE49-F238E27FC236}">
                <a16:creationId xmlns:a16="http://schemas.microsoft.com/office/drawing/2014/main" id="{7185DC00-7C58-4986-9714-4B24E8B58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101" name="Oval 5">
            <a:extLst>
              <a:ext uri="{FF2B5EF4-FFF2-40B4-BE49-F238E27FC236}">
                <a16:creationId xmlns:a16="http://schemas.microsoft.com/office/drawing/2014/main" id="{0484A0AF-FDF2-48A0-8AD3-B02FF6E86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102" name="Oval 6">
            <a:extLst>
              <a:ext uri="{FF2B5EF4-FFF2-40B4-BE49-F238E27FC236}">
                <a16:creationId xmlns:a16="http://schemas.microsoft.com/office/drawing/2014/main" id="{EF0A2D66-02CE-4508-9409-0EC0571BA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4103" name="Oval 7">
            <a:extLst>
              <a:ext uri="{FF2B5EF4-FFF2-40B4-BE49-F238E27FC236}">
                <a16:creationId xmlns:a16="http://schemas.microsoft.com/office/drawing/2014/main" id="{983965D7-A246-4E94-A6BA-02766C6AA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104" name="AutoShape 8">
            <a:extLst>
              <a:ext uri="{FF2B5EF4-FFF2-40B4-BE49-F238E27FC236}">
                <a16:creationId xmlns:a16="http://schemas.microsoft.com/office/drawing/2014/main" id="{55995534-EDE3-4AE7-919A-288CB410A245}"/>
              </a:ext>
            </a:extLst>
          </p:cNvPr>
          <p:cNvCxnSpPr>
            <a:cxnSpLocks noChangeShapeType="1"/>
            <a:stCxn id="4099" idx="4"/>
            <a:endCxn id="4102" idx="0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05" name="AutoShape 9">
            <a:extLst>
              <a:ext uri="{FF2B5EF4-FFF2-40B4-BE49-F238E27FC236}">
                <a16:creationId xmlns:a16="http://schemas.microsoft.com/office/drawing/2014/main" id="{FCD6CC30-3851-416A-8DBD-05C73C165BBE}"/>
              </a:ext>
            </a:extLst>
          </p:cNvPr>
          <p:cNvCxnSpPr>
            <a:cxnSpLocks noChangeShapeType="1"/>
            <a:stCxn id="4101" idx="0"/>
            <a:endCxn id="4100" idx="4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06" name="AutoShape 10">
            <a:extLst>
              <a:ext uri="{FF2B5EF4-FFF2-40B4-BE49-F238E27FC236}">
                <a16:creationId xmlns:a16="http://schemas.microsoft.com/office/drawing/2014/main" id="{25B7D6C2-C36B-4506-A713-41A2782AB065}"/>
              </a:ext>
            </a:extLst>
          </p:cNvPr>
          <p:cNvCxnSpPr>
            <a:cxnSpLocks noChangeShapeType="1"/>
            <a:stCxn id="4103" idx="6"/>
            <a:endCxn id="4101" idx="2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07" name="AutoShape 11">
            <a:extLst>
              <a:ext uri="{FF2B5EF4-FFF2-40B4-BE49-F238E27FC236}">
                <a16:creationId xmlns:a16="http://schemas.microsoft.com/office/drawing/2014/main" id="{46B00949-BE65-4609-A307-E3F48331F17E}"/>
              </a:ext>
            </a:extLst>
          </p:cNvPr>
          <p:cNvCxnSpPr>
            <a:cxnSpLocks noChangeShapeType="1"/>
            <a:stCxn id="4102" idx="7"/>
            <a:endCxn id="4103" idx="3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08" name="AutoShape 12">
            <a:extLst>
              <a:ext uri="{FF2B5EF4-FFF2-40B4-BE49-F238E27FC236}">
                <a16:creationId xmlns:a16="http://schemas.microsoft.com/office/drawing/2014/main" id="{868D2EE5-722E-4EE6-A41F-2B735D35D43D}"/>
              </a:ext>
            </a:extLst>
          </p:cNvPr>
          <p:cNvCxnSpPr>
            <a:cxnSpLocks noChangeShapeType="1"/>
            <a:stCxn id="4099" idx="6"/>
            <a:endCxn id="4100" idx="2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09" name="AutoShape 13">
            <a:extLst>
              <a:ext uri="{FF2B5EF4-FFF2-40B4-BE49-F238E27FC236}">
                <a16:creationId xmlns:a16="http://schemas.microsoft.com/office/drawing/2014/main" id="{31F328AD-AA0F-413D-A82A-BD6ECD521C68}"/>
              </a:ext>
            </a:extLst>
          </p:cNvPr>
          <p:cNvCxnSpPr>
            <a:cxnSpLocks noChangeShapeType="1"/>
            <a:stCxn id="4102" idx="5"/>
            <a:endCxn id="4101" idx="3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10" name="Oval 14">
            <a:extLst>
              <a:ext uri="{FF2B5EF4-FFF2-40B4-BE49-F238E27FC236}">
                <a16:creationId xmlns:a16="http://schemas.microsoft.com/office/drawing/2014/main" id="{1291B768-E528-422E-A8E2-D21632845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4111" name="Oval 15">
            <a:extLst>
              <a:ext uri="{FF2B5EF4-FFF2-40B4-BE49-F238E27FC236}">
                <a16:creationId xmlns:a16="http://schemas.microsoft.com/office/drawing/2014/main" id="{0650008F-C913-4246-B4DC-1801AF018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112" name="Oval 16">
            <a:extLst>
              <a:ext uri="{FF2B5EF4-FFF2-40B4-BE49-F238E27FC236}">
                <a16:creationId xmlns:a16="http://schemas.microsoft.com/office/drawing/2014/main" id="{5FF05B7F-AE0A-40A9-BE35-D0AFAF250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4113" name="Oval 17">
            <a:extLst>
              <a:ext uri="{FF2B5EF4-FFF2-40B4-BE49-F238E27FC236}">
                <a16:creationId xmlns:a16="http://schemas.microsoft.com/office/drawing/2014/main" id="{79149DE3-868E-41E5-9765-EB06AC5A3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114" name="AutoShape 18">
            <a:extLst>
              <a:ext uri="{FF2B5EF4-FFF2-40B4-BE49-F238E27FC236}">
                <a16:creationId xmlns:a16="http://schemas.microsoft.com/office/drawing/2014/main" id="{30E93527-93D2-4B2C-ABB2-6DB349826B2C}"/>
              </a:ext>
            </a:extLst>
          </p:cNvPr>
          <p:cNvCxnSpPr>
            <a:cxnSpLocks noChangeShapeType="1"/>
            <a:stCxn id="4112" idx="5"/>
            <a:endCxn id="4110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15" name="AutoShape 19">
            <a:extLst>
              <a:ext uri="{FF2B5EF4-FFF2-40B4-BE49-F238E27FC236}">
                <a16:creationId xmlns:a16="http://schemas.microsoft.com/office/drawing/2014/main" id="{3EC287AF-8DBE-4D33-8F73-AB87EE074A72}"/>
              </a:ext>
            </a:extLst>
          </p:cNvPr>
          <p:cNvCxnSpPr>
            <a:cxnSpLocks noChangeShapeType="1"/>
            <a:stCxn id="4113" idx="6"/>
            <a:endCxn id="4110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16" name="AutoShape 20">
            <a:extLst>
              <a:ext uri="{FF2B5EF4-FFF2-40B4-BE49-F238E27FC236}">
                <a16:creationId xmlns:a16="http://schemas.microsoft.com/office/drawing/2014/main" id="{E2F97ADE-5C74-4EF2-B88D-AF694749BE47}"/>
              </a:ext>
            </a:extLst>
          </p:cNvPr>
          <p:cNvCxnSpPr>
            <a:cxnSpLocks noChangeShapeType="1"/>
            <a:stCxn id="4112" idx="4"/>
            <a:endCxn id="4113" idx="0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17" name="AutoShape 21">
            <a:extLst>
              <a:ext uri="{FF2B5EF4-FFF2-40B4-BE49-F238E27FC236}">
                <a16:creationId xmlns:a16="http://schemas.microsoft.com/office/drawing/2014/main" id="{F56B52E4-5E33-482D-89F6-19E3236A4A83}"/>
              </a:ext>
            </a:extLst>
          </p:cNvPr>
          <p:cNvCxnSpPr>
            <a:cxnSpLocks noChangeShapeType="1"/>
            <a:stCxn id="4112" idx="6"/>
            <a:endCxn id="4111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18" name="AutoShape 22">
            <a:extLst>
              <a:ext uri="{FF2B5EF4-FFF2-40B4-BE49-F238E27FC236}">
                <a16:creationId xmlns:a16="http://schemas.microsoft.com/office/drawing/2014/main" id="{01D5D964-696A-49E8-9FCE-796FF917CF43}"/>
              </a:ext>
            </a:extLst>
          </p:cNvPr>
          <p:cNvCxnSpPr>
            <a:cxnSpLocks noChangeShapeType="1"/>
            <a:stCxn id="4101" idx="6"/>
            <a:endCxn id="4113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19" name="Text Box 23">
            <a:extLst>
              <a:ext uri="{FF2B5EF4-FFF2-40B4-BE49-F238E27FC236}">
                <a16:creationId xmlns:a16="http://schemas.microsoft.com/office/drawing/2014/main" id="{F4A45D80-E5FA-4979-B394-F94B6EC84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4120" name="Text Box 24">
            <a:extLst>
              <a:ext uri="{FF2B5EF4-FFF2-40B4-BE49-F238E27FC236}">
                <a16:creationId xmlns:a16="http://schemas.microsoft.com/office/drawing/2014/main" id="{CE0C823C-DF3E-406D-AA54-59F8147CB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4121" name="Text Box 25">
            <a:extLst>
              <a:ext uri="{FF2B5EF4-FFF2-40B4-BE49-F238E27FC236}">
                <a16:creationId xmlns:a16="http://schemas.microsoft.com/office/drawing/2014/main" id="{EB890B60-172D-4D55-8601-99D514160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4122" name="Text Box 26">
            <a:extLst>
              <a:ext uri="{FF2B5EF4-FFF2-40B4-BE49-F238E27FC236}">
                <a16:creationId xmlns:a16="http://schemas.microsoft.com/office/drawing/2014/main" id="{13315770-F5D2-4036-BD6C-3481B4582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sp>
        <p:nvSpPr>
          <p:cNvPr id="4123" name="Text Box 27">
            <a:extLst>
              <a:ext uri="{FF2B5EF4-FFF2-40B4-BE49-F238E27FC236}">
                <a16:creationId xmlns:a16="http://schemas.microsoft.com/office/drawing/2014/main" id="{21C9A539-5B24-4F22-A5DD-443314436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endParaRPr kumimoji="1" lang="ko-KR" altLang="ko-KR" sz="16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C06583-42D9-4598-8B97-D1D63FFDD896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24010950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BB3ADAFA-1A6A-4079-84B5-D0431A386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77827" name="Text Box 3">
            <a:extLst>
              <a:ext uri="{FF2B5EF4-FFF2-40B4-BE49-F238E27FC236}">
                <a16:creationId xmlns:a16="http://schemas.microsoft.com/office/drawing/2014/main" id="{3E8647C6-30D9-48BE-A60B-D382E3C2E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C H</a:t>
            </a:r>
          </a:p>
        </p:txBody>
      </p:sp>
      <p:sp>
        <p:nvSpPr>
          <p:cNvPr id="77828" name="Text Box 4">
            <a:extLst>
              <a:ext uri="{FF2B5EF4-FFF2-40B4-BE49-F238E27FC236}">
                <a16:creationId xmlns:a16="http://schemas.microsoft.com/office/drawing/2014/main" id="{8BD85736-1C74-461C-A960-8FBF6DEF0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cxnSp>
        <p:nvCxnSpPr>
          <p:cNvPr id="77833" name="AutoShape 9">
            <a:extLst>
              <a:ext uri="{FF2B5EF4-FFF2-40B4-BE49-F238E27FC236}">
                <a16:creationId xmlns:a16="http://schemas.microsoft.com/office/drawing/2014/main" id="{02D44A63-2074-414F-9E71-6BF10BC1A6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834" name="AutoShape 10">
            <a:extLst>
              <a:ext uri="{FF2B5EF4-FFF2-40B4-BE49-F238E27FC236}">
                <a16:creationId xmlns:a16="http://schemas.microsoft.com/office/drawing/2014/main" id="{A9034BF4-688B-4C13-96DE-39EB0454EFC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835" name="AutoShape 11">
            <a:extLst>
              <a:ext uri="{FF2B5EF4-FFF2-40B4-BE49-F238E27FC236}">
                <a16:creationId xmlns:a16="http://schemas.microsoft.com/office/drawing/2014/main" id="{AA6BF673-1B56-40C9-A8AE-C4D6ECF006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836" name="AutoShape 12">
            <a:extLst>
              <a:ext uri="{FF2B5EF4-FFF2-40B4-BE49-F238E27FC236}">
                <a16:creationId xmlns:a16="http://schemas.microsoft.com/office/drawing/2014/main" id="{26DCD6DC-9E66-452E-9521-487A2D295A7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837" name="AutoShape 13">
            <a:extLst>
              <a:ext uri="{FF2B5EF4-FFF2-40B4-BE49-F238E27FC236}">
                <a16:creationId xmlns:a16="http://schemas.microsoft.com/office/drawing/2014/main" id="{E79F3805-962D-4ABD-AE20-20A919594A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838" name="AutoShape 14">
            <a:extLst>
              <a:ext uri="{FF2B5EF4-FFF2-40B4-BE49-F238E27FC236}">
                <a16:creationId xmlns:a16="http://schemas.microsoft.com/office/drawing/2014/main" id="{C0DB2FF3-467D-4700-B8AE-599F84B7424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839" name="Oval 15">
            <a:extLst>
              <a:ext uri="{FF2B5EF4-FFF2-40B4-BE49-F238E27FC236}">
                <a16:creationId xmlns:a16="http://schemas.microsoft.com/office/drawing/2014/main" id="{359937CB-9130-42D2-B759-154581019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77840" name="Oval 16">
            <a:extLst>
              <a:ext uri="{FF2B5EF4-FFF2-40B4-BE49-F238E27FC236}">
                <a16:creationId xmlns:a16="http://schemas.microsoft.com/office/drawing/2014/main" id="{84028FF7-4BF0-49CD-B6B6-215896895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77841" name="Oval 17">
            <a:extLst>
              <a:ext uri="{FF2B5EF4-FFF2-40B4-BE49-F238E27FC236}">
                <a16:creationId xmlns:a16="http://schemas.microsoft.com/office/drawing/2014/main" id="{F2FB6FED-B6FE-42BB-AEAD-754BCB1F3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77842" name="Oval 18">
            <a:extLst>
              <a:ext uri="{FF2B5EF4-FFF2-40B4-BE49-F238E27FC236}">
                <a16:creationId xmlns:a16="http://schemas.microsoft.com/office/drawing/2014/main" id="{FE574D5F-DC5F-4B87-A344-D8318741A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77843" name="AutoShape 19">
            <a:extLst>
              <a:ext uri="{FF2B5EF4-FFF2-40B4-BE49-F238E27FC236}">
                <a16:creationId xmlns:a16="http://schemas.microsoft.com/office/drawing/2014/main" id="{28F61114-0412-493D-AF36-EA4B69D89ABF}"/>
              </a:ext>
            </a:extLst>
          </p:cNvPr>
          <p:cNvCxnSpPr>
            <a:cxnSpLocks noChangeShapeType="1"/>
            <a:stCxn id="77841" idx="5"/>
            <a:endCxn id="77839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844" name="AutoShape 20">
            <a:extLst>
              <a:ext uri="{FF2B5EF4-FFF2-40B4-BE49-F238E27FC236}">
                <a16:creationId xmlns:a16="http://schemas.microsoft.com/office/drawing/2014/main" id="{1D38E8F1-9031-4F32-8DF1-75AAA939232E}"/>
              </a:ext>
            </a:extLst>
          </p:cNvPr>
          <p:cNvCxnSpPr>
            <a:cxnSpLocks noChangeShapeType="1"/>
            <a:stCxn id="77842" idx="6"/>
            <a:endCxn id="77839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845" name="AutoShape 21">
            <a:extLst>
              <a:ext uri="{FF2B5EF4-FFF2-40B4-BE49-F238E27FC236}">
                <a16:creationId xmlns:a16="http://schemas.microsoft.com/office/drawing/2014/main" id="{2D553AB1-29D7-4DD7-B527-31CE3D61509B}"/>
              </a:ext>
            </a:extLst>
          </p:cNvPr>
          <p:cNvCxnSpPr>
            <a:cxnSpLocks noChangeShapeType="1"/>
            <a:stCxn id="77841" idx="4"/>
            <a:endCxn id="77842" idx="0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846" name="AutoShape 22">
            <a:extLst>
              <a:ext uri="{FF2B5EF4-FFF2-40B4-BE49-F238E27FC236}">
                <a16:creationId xmlns:a16="http://schemas.microsoft.com/office/drawing/2014/main" id="{04F7D2B9-B408-4402-9752-E1FF09B5F6F4}"/>
              </a:ext>
            </a:extLst>
          </p:cNvPr>
          <p:cNvCxnSpPr>
            <a:cxnSpLocks noChangeShapeType="1"/>
            <a:stCxn id="77841" idx="6"/>
            <a:endCxn id="77840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847" name="AutoShape 23">
            <a:extLst>
              <a:ext uri="{FF2B5EF4-FFF2-40B4-BE49-F238E27FC236}">
                <a16:creationId xmlns:a16="http://schemas.microsoft.com/office/drawing/2014/main" id="{5F021C1D-5B58-4223-943E-879D9B16A11C}"/>
              </a:ext>
            </a:extLst>
          </p:cNvPr>
          <p:cNvCxnSpPr>
            <a:cxnSpLocks noChangeShapeType="1"/>
            <a:endCxn id="77842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848" name="Text Box 24">
            <a:extLst>
              <a:ext uri="{FF2B5EF4-FFF2-40B4-BE49-F238E27FC236}">
                <a16:creationId xmlns:a16="http://schemas.microsoft.com/office/drawing/2014/main" id="{D4F56541-C626-4D6B-9925-2C8B8CAC8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77850" name="Text Box 26">
            <a:extLst>
              <a:ext uri="{FF2B5EF4-FFF2-40B4-BE49-F238E27FC236}">
                <a16:creationId xmlns:a16="http://schemas.microsoft.com/office/drawing/2014/main" id="{17A7D0E4-6184-4296-AD03-207B0197B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77851" name="Text Box 27">
            <a:extLst>
              <a:ext uri="{FF2B5EF4-FFF2-40B4-BE49-F238E27FC236}">
                <a16:creationId xmlns:a16="http://schemas.microsoft.com/office/drawing/2014/main" id="{108DD76A-E0B2-4100-9DBD-B32D0984F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77852" name="Text Box 28">
            <a:extLst>
              <a:ext uri="{FF2B5EF4-FFF2-40B4-BE49-F238E27FC236}">
                <a16:creationId xmlns:a16="http://schemas.microsoft.com/office/drawing/2014/main" id="{D4B37B31-36C6-4F11-9EA9-468C55481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 discovered</a:t>
            </a:r>
          </a:p>
        </p:txBody>
      </p:sp>
      <p:sp>
        <p:nvSpPr>
          <p:cNvPr id="77853" name="Text Box 29">
            <a:extLst>
              <a:ext uri="{FF2B5EF4-FFF2-40B4-BE49-F238E27FC236}">
                <a16:creationId xmlns:a16="http://schemas.microsoft.com/office/drawing/2014/main" id="{96DF93D0-A25F-4BAB-B4E2-DF7E50D27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9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77854" name="Text Box 30">
            <a:extLst>
              <a:ext uri="{FF2B5EF4-FFF2-40B4-BE49-F238E27FC236}">
                <a16:creationId xmlns:a16="http://schemas.microsoft.com/office/drawing/2014/main" id="{3F70F8DF-2F1D-4390-85D3-25E0C3F4D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4" y="32067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77855" name="Text Box 31">
            <a:extLst>
              <a:ext uri="{FF2B5EF4-FFF2-40B4-BE49-F238E27FC236}">
                <a16:creationId xmlns:a16="http://schemas.microsoft.com/office/drawing/2014/main" id="{238E247C-14AD-4D4A-B13B-1BB947F24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6" y="3216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cxnSp>
        <p:nvCxnSpPr>
          <p:cNvPr id="77856" name="AutoShape 32">
            <a:extLst>
              <a:ext uri="{FF2B5EF4-FFF2-40B4-BE49-F238E27FC236}">
                <a16:creationId xmlns:a16="http://schemas.microsoft.com/office/drawing/2014/main" id="{A2B7FFFD-63F7-4702-BD5F-EDC9962C9197}"/>
              </a:ext>
            </a:extLst>
          </p:cNvPr>
          <p:cNvCxnSpPr>
            <a:cxnSpLocks noChangeShapeType="1"/>
            <a:stCxn id="77842" idx="2"/>
          </p:cNvCxnSpPr>
          <p:nvPr/>
        </p:nvCxnSpPr>
        <p:spPr bwMode="auto">
          <a:xfrm flipH="1">
            <a:off x="6127750" y="3059113"/>
            <a:ext cx="1404938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857" name="AutoShape 33">
            <a:extLst>
              <a:ext uri="{FF2B5EF4-FFF2-40B4-BE49-F238E27FC236}">
                <a16:creationId xmlns:a16="http://schemas.microsoft.com/office/drawing/2014/main" id="{5A86E23E-54A6-4496-9817-44BFA398C413}"/>
              </a:ext>
            </a:extLst>
          </p:cNvPr>
          <p:cNvCxnSpPr>
            <a:cxnSpLocks noChangeShapeType="1"/>
            <a:stCxn id="77842" idx="0"/>
            <a:endCxn id="77841" idx="4"/>
          </p:cNvCxnSpPr>
          <p:nvPr/>
        </p:nvCxnSpPr>
        <p:spPr bwMode="auto">
          <a:xfrm flipV="1">
            <a:off x="7678739" y="1792289"/>
            <a:ext cx="1587" cy="1120775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858" name="Text Box 34">
            <a:extLst>
              <a:ext uri="{FF2B5EF4-FFF2-40B4-BE49-F238E27FC236}">
                <a16:creationId xmlns:a16="http://schemas.microsoft.com/office/drawing/2014/main" id="{B75464BD-24E1-4780-8972-404EE7EF0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89" y="10541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77859" name="AutoShape 35">
            <a:extLst>
              <a:ext uri="{FF2B5EF4-FFF2-40B4-BE49-F238E27FC236}">
                <a16:creationId xmlns:a16="http://schemas.microsoft.com/office/drawing/2014/main" id="{3AAA1987-C29C-4DDB-B673-8A30B7586833}"/>
              </a:ext>
            </a:extLst>
          </p:cNvPr>
          <p:cNvCxnSpPr>
            <a:cxnSpLocks noChangeShapeType="1"/>
            <a:stCxn id="77842" idx="6"/>
            <a:endCxn id="77839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860" name="Text Box 36">
            <a:extLst>
              <a:ext uri="{FF2B5EF4-FFF2-40B4-BE49-F238E27FC236}">
                <a16:creationId xmlns:a16="http://schemas.microsoft.com/office/drawing/2014/main" id="{97721B75-19E6-4295-A01F-7A7BE7522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3851" y="3224213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77861" name="Text Box 37">
            <a:extLst>
              <a:ext uri="{FF2B5EF4-FFF2-40B4-BE49-F238E27FC236}">
                <a16:creationId xmlns:a16="http://schemas.microsoft.com/office/drawing/2014/main" id="{94883626-23EC-407E-9F25-F98629377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77862" name="Oval 38">
            <a:extLst>
              <a:ext uri="{FF2B5EF4-FFF2-40B4-BE49-F238E27FC236}">
                <a16:creationId xmlns:a16="http://schemas.microsoft.com/office/drawing/2014/main" id="{F092CDED-DD00-46F1-A21A-8198D0AA6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77863" name="Oval 39">
            <a:extLst>
              <a:ext uri="{FF2B5EF4-FFF2-40B4-BE49-F238E27FC236}">
                <a16:creationId xmlns:a16="http://schemas.microsoft.com/office/drawing/2014/main" id="{37B33E25-58F1-4894-AD21-9C6817EBB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77864" name="Oval 40">
            <a:extLst>
              <a:ext uri="{FF2B5EF4-FFF2-40B4-BE49-F238E27FC236}">
                <a16:creationId xmlns:a16="http://schemas.microsoft.com/office/drawing/2014/main" id="{76B6A112-901B-48CC-80D3-28E9E01D1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77865" name="Oval 41">
            <a:extLst>
              <a:ext uri="{FF2B5EF4-FFF2-40B4-BE49-F238E27FC236}">
                <a16:creationId xmlns:a16="http://schemas.microsoft.com/office/drawing/2014/main" id="{B41E44B7-B589-40EB-9618-D9F7B1A14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77866" name="Oval 42">
            <a:extLst>
              <a:ext uri="{FF2B5EF4-FFF2-40B4-BE49-F238E27FC236}">
                <a16:creationId xmlns:a16="http://schemas.microsoft.com/office/drawing/2014/main" id="{C2CD31AC-7BEF-4AD1-9739-5627BF68D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9CC9C4-5883-4D20-BEF4-CDFF5EB353A8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31150297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824D764A-4AB6-4EF5-8F32-5DF881942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79875" name="Text Box 3">
            <a:extLst>
              <a:ext uri="{FF2B5EF4-FFF2-40B4-BE49-F238E27FC236}">
                <a16:creationId xmlns:a16="http://schemas.microsoft.com/office/drawing/2014/main" id="{D896BB2B-3CCD-47CE-B37C-C89A056AE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C H</a:t>
            </a:r>
          </a:p>
        </p:txBody>
      </p:sp>
      <p:sp>
        <p:nvSpPr>
          <p:cNvPr id="79876" name="Text Box 4">
            <a:extLst>
              <a:ext uri="{FF2B5EF4-FFF2-40B4-BE49-F238E27FC236}">
                <a16:creationId xmlns:a16="http://schemas.microsoft.com/office/drawing/2014/main" id="{A3D8ED7D-0FB6-4BD8-9874-C6B47627C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cxnSp>
        <p:nvCxnSpPr>
          <p:cNvPr id="79881" name="AutoShape 9">
            <a:extLst>
              <a:ext uri="{FF2B5EF4-FFF2-40B4-BE49-F238E27FC236}">
                <a16:creationId xmlns:a16="http://schemas.microsoft.com/office/drawing/2014/main" id="{06A2F4E7-688D-4FDA-810B-66DA21BE91C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882" name="AutoShape 10">
            <a:extLst>
              <a:ext uri="{FF2B5EF4-FFF2-40B4-BE49-F238E27FC236}">
                <a16:creationId xmlns:a16="http://schemas.microsoft.com/office/drawing/2014/main" id="{8A9C1FF9-12B6-493E-80A1-3AF0BFE75F1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883" name="AutoShape 11">
            <a:extLst>
              <a:ext uri="{FF2B5EF4-FFF2-40B4-BE49-F238E27FC236}">
                <a16:creationId xmlns:a16="http://schemas.microsoft.com/office/drawing/2014/main" id="{5BCAAE22-5B59-40D7-B1CC-0528255D26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884" name="AutoShape 12">
            <a:extLst>
              <a:ext uri="{FF2B5EF4-FFF2-40B4-BE49-F238E27FC236}">
                <a16:creationId xmlns:a16="http://schemas.microsoft.com/office/drawing/2014/main" id="{05B0EBC6-AA34-4107-8874-1BB9AEF9771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885" name="AutoShape 13">
            <a:extLst>
              <a:ext uri="{FF2B5EF4-FFF2-40B4-BE49-F238E27FC236}">
                <a16:creationId xmlns:a16="http://schemas.microsoft.com/office/drawing/2014/main" id="{BCB8AC71-A24B-4024-8507-8718B74EFFB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886" name="AutoShape 14">
            <a:extLst>
              <a:ext uri="{FF2B5EF4-FFF2-40B4-BE49-F238E27FC236}">
                <a16:creationId xmlns:a16="http://schemas.microsoft.com/office/drawing/2014/main" id="{650621D6-97D5-43D7-B572-B8A6DFF0243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9887" name="Oval 15">
            <a:extLst>
              <a:ext uri="{FF2B5EF4-FFF2-40B4-BE49-F238E27FC236}">
                <a16:creationId xmlns:a16="http://schemas.microsoft.com/office/drawing/2014/main" id="{43F38AF4-EA54-440E-958A-DC341B45D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79888" name="Oval 16">
            <a:extLst>
              <a:ext uri="{FF2B5EF4-FFF2-40B4-BE49-F238E27FC236}">
                <a16:creationId xmlns:a16="http://schemas.microsoft.com/office/drawing/2014/main" id="{9C7BF574-0FA1-4B81-939C-520A6B0B4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79889" name="Oval 17">
            <a:extLst>
              <a:ext uri="{FF2B5EF4-FFF2-40B4-BE49-F238E27FC236}">
                <a16:creationId xmlns:a16="http://schemas.microsoft.com/office/drawing/2014/main" id="{090099B8-FD97-4344-9A5A-6E56D53B0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79890" name="Oval 18">
            <a:extLst>
              <a:ext uri="{FF2B5EF4-FFF2-40B4-BE49-F238E27FC236}">
                <a16:creationId xmlns:a16="http://schemas.microsoft.com/office/drawing/2014/main" id="{BA9AF470-6582-47D7-B1FF-E8D3E38C9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79891" name="AutoShape 19">
            <a:extLst>
              <a:ext uri="{FF2B5EF4-FFF2-40B4-BE49-F238E27FC236}">
                <a16:creationId xmlns:a16="http://schemas.microsoft.com/office/drawing/2014/main" id="{3C54F3D4-9927-4C44-8076-644F51A15498}"/>
              </a:ext>
            </a:extLst>
          </p:cNvPr>
          <p:cNvCxnSpPr>
            <a:cxnSpLocks noChangeShapeType="1"/>
            <a:stCxn id="79889" idx="5"/>
            <a:endCxn id="79887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892" name="AutoShape 20">
            <a:extLst>
              <a:ext uri="{FF2B5EF4-FFF2-40B4-BE49-F238E27FC236}">
                <a16:creationId xmlns:a16="http://schemas.microsoft.com/office/drawing/2014/main" id="{4C9970FE-EE2E-4C6C-972D-C99F0E73691A}"/>
              </a:ext>
            </a:extLst>
          </p:cNvPr>
          <p:cNvCxnSpPr>
            <a:cxnSpLocks noChangeShapeType="1"/>
            <a:stCxn id="79890" idx="6"/>
            <a:endCxn id="79887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893" name="AutoShape 21">
            <a:extLst>
              <a:ext uri="{FF2B5EF4-FFF2-40B4-BE49-F238E27FC236}">
                <a16:creationId xmlns:a16="http://schemas.microsoft.com/office/drawing/2014/main" id="{CF6610F1-3DA2-47B3-AC31-A1547489DDC4}"/>
              </a:ext>
            </a:extLst>
          </p:cNvPr>
          <p:cNvCxnSpPr>
            <a:cxnSpLocks noChangeShapeType="1"/>
            <a:stCxn id="79889" idx="4"/>
            <a:endCxn id="79890" idx="0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894" name="AutoShape 22">
            <a:extLst>
              <a:ext uri="{FF2B5EF4-FFF2-40B4-BE49-F238E27FC236}">
                <a16:creationId xmlns:a16="http://schemas.microsoft.com/office/drawing/2014/main" id="{9D8AA923-99F1-42B2-8D2F-FC092A00BC56}"/>
              </a:ext>
            </a:extLst>
          </p:cNvPr>
          <p:cNvCxnSpPr>
            <a:cxnSpLocks noChangeShapeType="1"/>
            <a:stCxn id="79889" idx="6"/>
            <a:endCxn id="79888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895" name="AutoShape 23">
            <a:extLst>
              <a:ext uri="{FF2B5EF4-FFF2-40B4-BE49-F238E27FC236}">
                <a16:creationId xmlns:a16="http://schemas.microsoft.com/office/drawing/2014/main" id="{07A01AB2-D595-4C4E-82CC-34CB032E3043}"/>
              </a:ext>
            </a:extLst>
          </p:cNvPr>
          <p:cNvCxnSpPr>
            <a:cxnSpLocks noChangeShapeType="1"/>
            <a:endCxn id="79890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9896" name="Text Box 24">
            <a:extLst>
              <a:ext uri="{FF2B5EF4-FFF2-40B4-BE49-F238E27FC236}">
                <a16:creationId xmlns:a16="http://schemas.microsoft.com/office/drawing/2014/main" id="{EC85FCE0-3CE1-4AB8-8124-79684B045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79898" name="Text Box 26">
            <a:extLst>
              <a:ext uri="{FF2B5EF4-FFF2-40B4-BE49-F238E27FC236}">
                <a16:creationId xmlns:a16="http://schemas.microsoft.com/office/drawing/2014/main" id="{6AA8AF23-6CD8-4D82-85DD-7B805F922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79899" name="Text Box 27">
            <a:extLst>
              <a:ext uri="{FF2B5EF4-FFF2-40B4-BE49-F238E27FC236}">
                <a16:creationId xmlns:a16="http://schemas.microsoft.com/office/drawing/2014/main" id="{A1D5E4EB-7E30-43A1-A899-D5B3E81F5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79900" name="Text Box 28">
            <a:extLst>
              <a:ext uri="{FF2B5EF4-FFF2-40B4-BE49-F238E27FC236}">
                <a16:creationId xmlns:a16="http://schemas.microsoft.com/office/drawing/2014/main" id="{13A3F829-F1A2-4058-B9F8-5F3FB3450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 finished</a:t>
            </a:r>
          </a:p>
        </p:txBody>
      </p:sp>
      <p:sp>
        <p:nvSpPr>
          <p:cNvPr id="79901" name="Text Box 29">
            <a:extLst>
              <a:ext uri="{FF2B5EF4-FFF2-40B4-BE49-F238E27FC236}">
                <a16:creationId xmlns:a16="http://schemas.microsoft.com/office/drawing/2014/main" id="{F527FF91-DC6D-4AB0-B360-148EBC3B6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9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79902" name="Text Box 30">
            <a:extLst>
              <a:ext uri="{FF2B5EF4-FFF2-40B4-BE49-F238E27FC236}">
                <a16:creationId xmlns:a16="http://schemas.microsoft.com/office/drawing/2014/main" id="{AF5ABA88-FFA3-4BDA-BAC7-6746E4748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4" y="32067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79903" name="Text Box 31">
            <a:extLst>
              <a:ext uri="{FF2B5EF4-FFF2-40B4-BE49-F238E27FC236}">
                <a16:creationId xmlns:a16="http://schemas.microsoft.com/office/drawing/2014/main" id="{5D0BC290-356E-47B7-899D-05136BF6C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6" y="3216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79904" name="Text Box 32">
            <a:extLst>
              <a:ext uri="{FF2B5EF4-FFF2-40B4-BE49-F238E27FC236}">
                <a16:creationId xmlns:a16="http://schemas.microsoft.com/office/drawing/2014/main" id="{D4FA2D9E-B7CB-4FFE-9ACC-513F7049B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89" y="10541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79905" name="Text Box 33">
            <a:extLst>
              <a:ext uri="{FF2B5EF4-FFF2-40B4-BE49-F238E27FC236}">
                <a16:creationId xmlns:a16="http://schemas.microsoft.com/office/drawing/2014/main" id="{A283CE8F-3503-4E43-BB06-4708198D5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3851" y="3224213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79906" name="Text Box 34">
            <a:extLst>
              <a:ext uri="{FF2B5EF4-FFF2-40B4-BE49-F238E27FC236}">
                <a16:creationId xmlns:a16="http://schemas.microsoft.com/office/drawing/2014/main" id="{6628604E-9794-4275-B410-937C98070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79907" name="Oval 35">
            <a:extLst>
              <a:ext uri="{FF2B5EF4-FFF2-40B4-BE49-F238E27FC236}">
                <a16:creationId xmlns:a16="http://schemas.microsoft.com/office/drawing/2014/main" id="{04995E22-FFA0-4C48-B1F1-508B2C5FF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79908" name="Oval 36">
            <a:extLst>
              <a:ext uri="{FF2B5EF4-FFF2-40B4-BE49-F238E27FC236}">
                <a16:creationId xmlns:a16="http://schemas.microsoft.com/office/drawing/2014/main" id="{3F35BE37-FD4F-4E94-B04A-7D8D4ACE5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79909" name="Oval 37">
            <a:extLst>
              <a:ext uri="{FF2B5EF4-FFF2-40B4-BE49-F238E27FC236}">
                <a16:creationId xmlns:a16="http://schemas.microsoft.com/office/drawing/2014/main" id="{2BE2A9F2-EAD3-44FB-9173-BA4CA174E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79910" name="Oval 38">
            <a:extLst>
              <a:ext uri="{FF2B5EF4-FFF2-40B4-BE49-F238E27FC236}">
                <a16:creationId xmlns:a16="http://schemas.microsoft.com/office/drawing/2014/main" id="{18189CBC-53FA-49B3-B9DF-38EE0DE2A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79911" name="Oval 39">
            <a:extLst>
              <a:ext uri="{FF2B5EF4-FFF2-40B4-BE49-F238E27FC236}">
                <a16:creationId xmlns:a16="http://schemas.microsoft.com/office/drawing/2014/main" id="{270CE0FB-CE53-4E4F-B993-3426484D7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9CD37D-2C66-45A3-9B43-F3FDBE536529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1792159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65E5030E-619D-4391-9FAC-FC3CFECDF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81923" name="Text Box 3">
            <a:extLst>
              <a:ext uri="{FF2B5EF4-FFF2-40B4-BE49-F238E27FC236}">
                <a16:creationId xmlns:a16="http://schemas.microsoft.com/office/drawing/2014/main" id="{599FA3EB-3B92-4961-BB53-83984C1D3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C H</a:t>
            </a:r>
          </a:p>
        </p:txBody>
      </p:sp>
      <p:sp>
        <p:nvSpPr>
          <p:cNvPr id="81924" name="Text Box 4">
            <a:extLst>
              <a:ext uri="{FF2B5EF4-FFF2-40B4-BE49-F238E27FC236}">
                <a16:creationId xmlns:a16="http://schemas.microsoft.com/office/drawing/2014/main" id="{99B312B9-8D59-4AE9-A5E0-4911158BE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cxnSp>
        <p:nvCxnSpPr>
          <p:cNvPr id="81929" name="AutoShape 9">
            <a:extLst>
              <a:ext uri="{FF2B5EF4-FFF2-40B4-BE49-F238E27FC236}">
                <a16:creationId xmlns:a16="http://schemas.microsoft.com/office/drawing/2014/main" id="{D91F58B7-2DF1-4806-B9FB-D7F8F45CB6A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30" name="AutoShape 10">
            <a:extLst>
              <a:ext uri="{FF2B5EF4-FFF2-40B4-BE49-F238E27FC236}">
                <a16:creationId xmlns:a16="http://schemas.microsoft.com/office/drawing/2014/main" id="{7B077E30-B679-4B07-A058-D1900A0AF3D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31" name="AutoShape 11">
            <a:extLst>
              <a:ext uri="{FF2B5EF4-FFF2-40B4-BE49-F238E27FC236}">
                <a16:creationId xmlns:a16="http://schemas.microsoft.com/office/drawing/2014/main" id="{EBE38F9D-BC36-44B9-8F87-F7B8F28BC3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32" name="AutoShape 12">
            <a:extLst>
              <a:ext uri="{FF2B5EF4-FFF2-40B4-BE49-F238E27FC236}">
                <a16:creationId xmlns:a16="http://schemas.microsoft.com/office/drawing/2014/main" id="{B7D35F94-64A8-4628-A9B5-AC8D09F2296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33" name="AutoShape 13">
            <a:extLst>
              <a:ext uri="{FF2B5EF4-FFF2-40B4-BE49-F238E27FC236}">
                <a16:creationId xmlns:a16="http://schemas.microsoft.com/office/drawing/2014/main" id="{3EEC49F6-6645-485E-AF46-D297B5F788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34" name="AutoShape 14">
            <a:extLst>
              <a:ext uri="{FF2B5EF4-FFF2-40B4-BE49-F238E27FC236}">
                <a16:creationId xmlns:a16="http://schemas.microsoft.com/office/drawing/2014/main" id="{91518923-4E56-4BCA-BD8B-3DDEB066034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35" name="Oval 15">
            <a:extLst>
              <a:ext uri="{FF2B5EF4-FFF2-40B4-BE49-F238E27FC236}">
                <a16:creationId xmlns:a16="http://schemas.microsoft.com/office/drawing/2014/main" id="{8A06E823-1305-4A2D-87F8-F35BCAE8C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81936" name="Oval 16">
            <a:extLst>
              <a:ext uri="{FF2B5EF4-FFF2-40B4-BE49-F238E27FC236}">
                <a16:creationId xmlns:a16="http://schemas.microsoft.com/office/drawing/2014/main" id="{718B1644-CD00-4FB5-8042-1FB989A1A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81937" name="Oval 17">
            <a:extLst>
              <a:ext uri="{FF2B5EF4-FFF2-40B4-BE49-F238E27FC236}">
                <a16:creationId xmlns:a16="http://schemas.microsoft.com/office/drawing/2014/main" id="{A1ADEB74-E2B0-48B3-8487-EEBE7B5B5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81939" name="AutoShape 19">
            <a:extLst>
              <a:ext uri="{FF2B5EF4-FFF2-40B4-BE49-F238E27FC236}">
                <a16:creationId xmlns:a16="http://schemas.microsoft.com/office/drawing/2014/main" id="{00C857B3-0CBD-493F-932D-9CF8D146E02B}"/>
              </a:ext>
            </a:extLst>
          </p:cNvPr>
          <p:cNvCxnSpPr>
            <a:cxnSpLocks noChangeShapeType="1"/>
            <a:stCxn id="81937" idx="5"/>
            <a:endCxn id="81935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40" name="AutoShape 20">
            <a:extLst>
              <a:ext uri="{FF2B5EF4-FFF2-40B4-BE49-F238E27FC236}">
                <a16:creationId xmlns:a16="http://schemas.microsoft.com/office/drawing/2014/main" id="{E19E1019-31B6-4523-A749-E4EB5155F51B}"/>
              </a:ext>
            </a:extLst>
          </p:cNvPr>
          <p:cNvCxnSpPr>
            <a:cxnSpLocks noChangeShapeType="1"/>
            <a:endCxn id="81935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41" name="AutoShape 21">
            <a:extLst>
              <a:ext uri="{FF2B5EF4-FFF2-40B4-BE49-F238E27FC236}">
                <a16:creationId xmlns:a16="http://schemas.microsoft.com/office/drawing/2014/main" id="{65826DF4-5AB4-4CA8-84DE-69C1AE83721C}"/>
              </a:ext>
            </a:extLst>
          </p:cNvPr>
          <p:cNvCxnSpPr>
            <a:cxnSpLocks noChangeShapeType="1"/>
            <a:stCxn id="81937" idx="4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42" name="AutoShape 22">
            <a:extLst>
              <a:ext uri="{FF2B5EF4-FFF2-40B4-BE49-F238E27FC236}">
                <a16:creationId xmlns:a16="http://schemas.microsoft.com/office/drawing/2014/main" id="{A5B32BC6-05FB-4584-8D11-F4774D968A9E}"/>
              </a:ext>
            </a:extLst>
          </p:cNvPr>
          <p:cNvCxnSpPr>
            <a:cxnSpLocks noChangeShapeType="1"/>
            <a:stCxn id="81937" idx="6"/>
            <a:endCxn id="81936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43" name="AutoShape 23">
            <a:extLst>
              <a:ext uri="{FF2B5EF4-FFF2-40B4-BE49-F238E27FC236}">
                <a16:creationId xmlns:a16="http://schemas.microsoft.com/office/drawing/2014/main" id="{B0AB83F3-E027-4B90-9999-5F5570EAC3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44" name="Text Box 24">
            <a:extLst>
              <a:ext uri="{FF2B5EF4-FFF2-40B4-BE49-F238E27FC236}">
                <a16:creationId xmlns:a16="http://schemas.microsoft.com/office/drawing/2014/main" id="{F1829298-8FA7-422C-835D-3CAEF814A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81946" name="Text Box 26">
            <a:extLst>
              <a:ext uri="{FF2B5EF4-FFF2-40B4-BE49-F238E27FC236}">
                <a16:creationId xmlns:a16="http://schemas.microsoft.com/office/drawing/2014/main" id="{61220FC4-EC6C-4EAF-9DA9-1DBF30734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81947" name="Text Box 27">
            <a:extLst>
              <a:ext uri="{FF2B5EF4-FFF2-40B4-BE49-F238E27FC236}">
                <a16:creationId xmlns:a16="http://schemas.microsoft.com/office/drawing/2014/main" id="{B43547E6-098C-478C-940C-3B2C88C30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81948" name="Text Box 28">
            <a:extLst>
              <a:ext uri="{FF2B5EF4-FFF2-40B4-BE49-F238E27FC236}">
                <a16:creationId xmlns:a16="http://schemas.microsoft.com/office/drawing/2014/main" id="{AEC923A6-F925-4C62-AB0B-15DE7483C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dequeue next vertex</a:t>
            </a:r>
          </a:p>
        </p:txBody>
      </p:sp>
      <p:sp>
        <p:nvSpPr>
          <p:cNvPr id="81949" name="Text Box 29">
            <a:extLst>
              <a:ext uri="{FF2B5EF4-FFF2-40B4-BE49-F238E27FC236}">
                <a16:creationId xmlns:a16="http://schemas.microsoft.com/office/drawing/2014/main" id="{3188F038-7F23-4246-8539-D6A606DE8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9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81950" name="Text Box 30">
            <a:extLst>
              <a:ext uri="{FF2B5EF4-FFF2-40B4-BE49-F238E27FC236}">
                <a16:creationId xmlns:a16="http://schemas.microsoft.com/office/drawing/2014/main" id="{6BBB37B6-3198-42B5-841C-6B0FE7CE5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4" y="32067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81951" name="Text Box 31">
            <a:extLst>
              <a:ext uri="{FF2B5EF4-FFF2-40B4-BE49-F238E27FC236}">
                <a16:creationId xmlns:a16="http://schemas.microsoft.com/office/drawing/2014/main" id="{4D593909-D336-4871-93D4-F1EA95565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6" y="3216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81952" name="Text Box 32">
            <a:extLst>
              <a:ext uri="{FF2B5EF4-FFF2-40B4-BE49-F238E27FC236}">
                <a16:creationId xmlns:a16="http://schemas.microsoft.com/office/drawing/2014/main" id="{F7599308-D29C-499C-ADFC-2DCA0A2FD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89" y="10541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81953" name="Text Box 33">
            <a:extLst>
              <a:ext uri="{FF2B5EF4-FFF2-40B4-BE49-F238E27FC236}">
                <a16:creationId xmlns:a16="http://schemas.microsoft.com/office/drawing/2014/main" id="{F2375435-537B-466F-AD89-C82667255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3851" y="3224213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81954" name="Text Box 34">
            <a:extLst>
              <a:ext uri="{FF2B5EF4-FFF2-40B4-BE49-F238E27FC236}">
                <a16:creationId xmlns:a16="http://schemas.microsoft.com/office/drawing/2014/main" id="{0B5B63C8-7E7D-4D8A-9613-01639A2FB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81955" name="Oval 35">
            <a:extLst>
              <a:ext uri="{FF2B5EF4-FFF2-40B4-BE49-F238E27FC236}">
                <a16:creationId xmlns:a16="http://schemas.microsoft.com/office/drawing/2014/main" id="{73DB5B3A-E5F2-45E4-AA7E-371CAB4B8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81956" name="Oval 36">
            <a:extLst>
              <a:ext uri="{FF2B5EF4-FFF2-40B4-BE49-F238E27FC236}">
                <a16:creationId xmlns:a16="http://schemas.microsoft.com/office/drawing/2014/main" id="{72B31B2D-9D92-40D5-9F63-BC3DB596B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81957" name="Oval 37">
            <a:extLst>
              <a:ext uri="{FF2B5EF4-FFF2-40B4-BE49-F238E27FC236}">
                <a16:creationId xmlns:a16="http://schemas.microsoft.com/office/drawing/2014/main" id="{77A8DB3E-8376-444D-8F11-573D37BD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81958" name="Oval 38">
            <a:extLst>
              <a:ext uri="{FF2B5EF4-FFF2-40B4-BE49-F238E27FC236}">
                <a16:creationId xmlns:a16="http://schemas.microsoft.com/office/drawing/2014/main" id="{F9B67361-0850-454F-BAFA-D14D4B013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81959" name="Oval 39">
            <a:extLst>
              <a:ext uri="{FF2B5EF4-FFF2-40B4-BE49-F238E27FC236}">
                <a16:creationId xmlns:a16="http://schemas.microsoft.com/office/drawing/2014/main" id="{714ED43C-9406-4260-A97D-D76077B16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81960" name="Oval 40">
            <a:extLst>
              <a:ext uri="{FF2B5EF4-FFF2-40B4-BE49-F238E27FC236}">
                <a16:creationId xmlns:a16="http://schemas.microsoft.com/office/drawing/2014/main" id="{48FF44FA-07B2-4FED-A7DA-FDA9898F5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661950D-461A-4CD6-8480-5D2FAD48CDEB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27853778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B23DBD92-D350-4F0D-8599-ED891C934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83971" name="Text Box 3">
            <a:extLst>
              <a:ext uri="{FF2B5EF4-FFF2-40B4-BE49-F238E27FC236}">
                <a16:creationId xmlns:a16="http://schemas.microsoft.com/office/drawing/2014/main" id="{45E665C9-B2CF-4088-811F-B1332FF61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H</a:t>
            </a:r>
          </a:p>
        </p:txBody>
      </p:sp>
      <p:sp>
        <p:nvSpPr>
          <p:cNvPr id="83972" name="Text Box 4">
            <a:extLst>
              <a:ext uri="{FF2B5EF4-FFF2-40B4-BE49-F238E27FC236}">
                <a16:creationId xmlns:a16="http://schemas.microsoft.com/office/drawing/2014/main" id="{6EC4B7CE-E886-450D-B1F0-7A1F66E60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cxnSp>
        <p:nvCxnSpPr>
          <p:cNvPr id="83977" name="AutoShape 9">
            <a:extLst>
              <a:ext uri="{FF2B5EF4-FFF2-40B4-BE49-F238E27FC236}">
                <a16:creationId xmlns:a16="http://schemas.microsoft.com/office/drawing/2014/main" id="{13142817-C373-4C11-B7B0-B49FEC0FF0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78" name="AutoShape 10">
            <a:extLst>
              <a:ext uri="{FF2B5EF4-FFF2-40B4-BE49-F238E27FC236}">
                <a16:creationId xmlns:a16="http://schemas.microsoft.com/office/drawing/2014/main" id="{C3542E5D-A789-42F7-AC14-EC75B1F8F3B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79" name="AutoShape 11">
            <a:extLst>
              <a:ext uri="{FF2B5EF4-FFF2-40B4-BE49-F238E27FC236}">
                <a16:creationId xmlns:a16="http://schemas.microsoft.com/office/drawing/2014/main" id="{FDE2B7D0-BE38-4EAA-91C3-60C713401EC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80" name="AutoShape 12">
            <a:extLst>
              <a:ext uri="{FF2B5EF4-FFF2-40B4-BE49-F238E27FC236}">
                <a16:creationId xmlns:a16="http://schemas.microsoft.com/office/drawing/2014/main" id="{5D8626C8-7FC4-44A3-A14E-0EAF242AFBC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81" name="AutoShape 13">
            <a:extLst>
              <a:ext uri="{FF2B5EF4-FFF2-40B4-BE49-F238E27FC236}">
                <a16:creationId xmlns:a16="http://schemas.microsoft.com/office/drawing/2014/main" id="{4778103E-8442-4483-BB42-377555FE5D5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82" name="AutoShape 14">
            <a:extLst>
              <a:ext uri="{FF2B5EF4-FFF2-40B4-BE49-F238E27FC236}">
                <a16:creationId xmlns:a16="http://schemas.microsoft.com/office/drawing/2014/main" id="{D987E7D0-7916-46E4-811C-F23C3D7FBBF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983" name="Oval 15">
            <a:extLst>
              <a:ext uri="{FF2B5EF4-FFF2-40B4-BE49-F238E27FC236}">
                <a16:creationId xmlns:a16="http://schemas.microsoft.com/office/drawing/2014/main" id="{31EA31C6-3806-47F4-9072-F09005904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83984" name="Oval 16">
            <a:extLst>
              <a:ext uri="{FF2B5EF4-FFF2-40B4-BE49-F238E27FC236}">
                <a16:creationId xmlns:a16="http://schemas.microsoft.com/office/drawing/2014/main" id="{B9E6E59F-8D70-4F3A-9356-49E075916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83985" name="Oval 17">
            <a:extLst>
              <a:ext uri="{FF2B5EF4-FFF2-40B4-BE49-F238E27FC236}">
                <a16:creationId xmlns:a16="http://schemas.microsoft.com/office/drawing/2014/main" id="{6E018C51-044A-4B12-B42B-C0D1FE1A8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83987" name="AutoShape 19">
            <a:extLst>
              <a:ext uri="{FF2B5EF4-FFF2-40B4-BE49-F238E27FC236}">
                <a16:creationId xmlns:a16="http://schemas.microsoft.com/office/drawing/2014/main" id="{3032E3B9-4961-44BC-AE45-9B08BCAEC533}"/>
              </a:ext>
            </a:extLst>
          </p:cNvPr>
          <p:cNvCxnSpPr>
            <a:cxnSpLocks noChangeShapeType="1"/>
            <a:stCxn id="83985" idx="5"/>
            <a:endCxn id="83983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88" name="AutoShape 20">
            <a:extLst>
              <a:ext uri="{FF2B5EF4-FFF2-40B4-BE49-F238E27FC236}">
                <a16:creationId xmlns:a16="http://schemas.microsoft.com/office/drawing/2014/main" id="{DE4B0C0C-0EB1-4AB6-AC7F-DCF3FC333ED6}"/>
              </a:ext>
            </a:extLst>
          </p:cNvPr>
          <p:cNvCxnSpPr>
            <a:cxnSpLocks noChangeShapeType="1"/>
            <a:endCxn id="83983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89" name="AutoShape 21">
            <a:extLst>
              <a:ext uri="{FF2B5EF4-FFF2-40B4-BE49-F238E27FC236}">
                <a16:creationId xmlns:a16="http://schemas.microsoft.com/office/drawing/2014/main" id="{BD9A9109-04B2-4305-8013-23DC9F0B6BB5}"/>
              </a:ext>
            </a:extLst>
          </p:cNvPr>
          <p:cNvCxnSpPr>
            <a:cxnSpLocks noChangeShapeType="1"/>
            <a:stCxn id="83985" idx="4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90" name="AutoShape 22">
            <a:extLst>
              <a:ext uri="{FF2B5EF4-FFF2-40B4-BE49-F238E27FC236}">
                <a16:creationId xmlns:a16="http://schemas.microsoft.com/office/drawing/2014/main" id="{3B894056-7E89-48AC-B32F-8BE9C15CAC40}"/>
              </a:ext>
            </a:extLst>
          </p:cNvPr>
          <p:cNvCxnSpPr>
            <a:cxnSpLocks noChangeShapeType="1"/>
            <a:stCxn id="83985" idx="6"/>
            <a:endCxn id="83984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91" name="AutoShape 23">
            <a:extLst>
              <a:ext uri="{FF2B5EF4-FFF2-40B4-BE49-F238E27FC236}">
                <a16:creationId xmlns:a16="http://schemas.microsoft.com/office/drawing/2014/main" id="{6FFD5ACB-DB30-4AE4-82A6-F56088E6BB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992" name="Text Box 24">
            <a:extLst>
              <a:ext uri="{FF2B5EF4-FFF2-40B4-BE49-F238E27FC236}">
                <a16:creationId xmlns:a16="http://schemas.microsoft.com/office/drawing/2014/main" id="{D602152B-B3DB-4418-A077-F482B4CDD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83994" name="Text Box 26">
            <a:extLst>
              <a:ext uri="{FF2B5EF4-FFF2-40B4-BE49-F238E27FC236}">
                <a16:creationId xmlns:a16="http://schemas.microsoft.com/office/drawing/2014/main" id="{ACF5E9F2-39A0-410A-B259-6B7548B2B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83995" name="Text Box 27">
            <a:extLst>
              <a:ext uri="{FF2B5EF4-FFF2-40B4-BE49-F238E27FC236}">
                <a16:creationId xmlns:a16="http://schemas.microsoft.com/office/drawing/2014/main" id="{65C827EF-5B46-4C3D-80D1-AB43D2D4E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83996" name="Text Box 28">
            <a:extLst>
              <a:ext uri="{FF2B5EF4-FFF2-40B4-BE49-F238E27FC236}">
                <a16:creationId xmlns:a16="http://schemas.microsoft.com/office/drawing/2014/main" id="{08734E87-BD79-4D1D-BC43-3747990C0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visit neighbors of C</a:t>
            </a:r>
          </a:p>
        </p:txBody>
      </p:sp>
      <p:sp>
        <p:nvSpPr>
          <p:cNvPr id="83997" name="Text Box 29">
            <a:extLst>
              <a:ext uri="{FF2B5EF4-FFF2-40B4-BE49-F238E27FC236}">
                <a16:creationId xmlns:a16="http://schemas.microsoft.com/office/drawing/2014/main" id="{3139BB94-0753-4D83-802D-AD14D94F3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9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83998" name="Text Box 30">
            <a:extLst>
              <a:ext uri="{FF2B5EF4-FFF2-40B4-BE49-F238E27FC236}">
                <a16:creationId xmlns:a16="http://schemas.microsoft.com/office/drawing/2014/main" id="{D992EC16-9361-415C-A7DA-835363C49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4" y="32067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83999" name="Text Box 31">
            <a:extLst>
              <a:ext uri="{FF2B5EF4-FFF2-40B4-BE49-F238E27FC236}">
                <a16:creationId xmlns:a16="http://schemas.microsoft.com/office/drawing/2014/main" id="{7C330C96-D4AE-4E00-B20D-833EFB856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6" y="3216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84000" name="Text Box 32">
            <a:extLst>
              <a:ext uri="{FF2B5EF4-FFF2-40B4-BE49-F238E27FC236}">
                <a16:creationId xmlns:a16="http://schemas.microsoft.com/office/drawing/2014/main" id="{DD9E093B-91E0-4EED-86A0-2675A0B74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89" y="10541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84001" name="Text Box 33">
            <a:extLst>
              <a:ext uri="{FF2B5EF4-FFF2-40B4-BE49-F238E27FC236}">
                <a16:creationId xmlns:a16="http://schemas.microsoft.com/office/drawing/2014/main" id="{BFFA3D1D-2EB1-4BF4-88A4-43681C9C0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3851" y="3224213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84002" name="AutoShape 34">
            <a:extLst>
              <a:ext uri="{FF2B5EF4-FFF2-40B4-BE49-F238E27FC236}">
                <a16:creationId xmlns:a16="http://schemas.microsoft.com/office/drawing/2014/main" id="{F831C11C-599B-4705-BC0B-430E6D3BA1D7}"/>
              </a:ext>
            </a:extLst>
          </p:cNvPr>
          <p:cNvCxnSpPr>
            <a:cxnSpLocks noChangeShapeType="1"/>
            <a:stCxn id="83985" idx="4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4003" name="AutoShape 35">
            <a:extLst>
              <a:ext uri="{FF2B5EF4-FFF2-40B4-BE49-F238E27FC236}">
                <a16:creationId xmlns:a16="http://schemas.microsoft.com/office/drawing/2014/main" id="{BB998FD2-5A31-4B6C-A899-0630BBF9960F}"/>
              </a:ext>
            </a:extLst>
          </p:cNvPr>
          <p:cNvCxnSpPr>
            <a:cxnSpLocks noChangeShapeType="1"/>
            <a:stCxn id="83985" idx="5"/>
            <a:endCxn id="83983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4004" name="AutoShape 36">
            <a:extLst>
              <a:ext uri="{FF2B5EF4-FFF2-40B4-BE49-F238E27FC236}">
                <a16:creationId xmlns:a16="http://schemas.microsoft.com/office/drawing/2014/main" id="{0E768CAA-7778-4FB4-9107-64910FB0F947}"/>
              </a:ext>
            </a:extLst>
          </p:cNvPr>
          <p:cNvCxnSpPr>
            <a:cxnSpLocks noChangeShapeType="1"/>
            <a:stCxn id="83985" idx="6"/>
            <a:endCxn id="83984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4005" name="Text Box 37">
            <a:extLst>
              <a:ext uri="{FF2B5EF4-FFF2-40B4-BE49-F238E27FC236}">
                <a16:creationId xmlns:a16="http://schemas.microsoft.com/office/drawing/2014/main" id="{29DBCE44-ED0D-4E5A-BF7D-2EB78F323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84006" name="Oval 38">
            <a:extLst>
              <a:ext uri="{FF2B5EF4-FFF2-40B4-BE49-F238E27FC236}">
                <a16:creationId xmlns:a16="http://schemas.microsoft.com/office/drawing/2014/main" id="{71B86130-E412-491C-BBC5-4D835D0BB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84007" name="Oval 39">
            <a:extLst>
              <a:ext uri="{FF2B5EF4-FFF2-40B4-BE49-F238E27FC236}">
                <a16:creationId xmlns:a16="http://schemas.microsoft.com/office/drawing/2014/main" id="{239F6364-99F5-46A7-96EB-D2135406D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84008" name="Oval 40">
            <a:extLst>
              <a:ext uri="{FF2B5EF4-FFF2-40B4-BE49-F238E27FC236}">
                <a16:creationId xmlns:a16="http://schemas.microsoft.com/office/drawing/2014/main" id="{B1639A29-C9AA-4C91-811A-6CBD3B40C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84009" name="Oval 41">
            <a:extLst>
              <a:ext uri="{FF2B5EF4-FFF2-40B4-BE49-F238E27FC236}">
                <a16:creationId xmlns:a16="http://schemas.microsoft.com/office/drawing/2014/main" id="{12562F9D-464F-4F88-B726-27B7C5E10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84010" name="Oval 42">
            <a:extLst>
              <a:ext uri="{FF2B5EF4-FFF2-40B4-BE49-F238E27FC236}">
                <a16:creationId xmlns:a16="http://schemas.microsoft.com/office/drawing/2014/main" id="{E16FAFCC-E0A1-4B61-92C9-0E091517A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84011" name="Oval 43">
            <a:extLst>
              <a:ext uri="{FF2B5EF4-FFF2-40B4-BE49-F238E27FC236}">
                <a16:creationId xmlns:a16="http://schemas.microsoft.com/office/drawing/2014/main" id="{A223C809-53E4-49CF-919E-1799F462F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A0014C-8A3B-47CE-9E6A-C0B072A185EE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390358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AD1AE3A6-D21A-40EB-B660-6420A2385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86019" name="Text Box 3">
            <a:extLst>
              <a:ext uri="{FF2B5EF4-FFF2-40B4-BE49-F238E27FC236}">
                <a16:creationId xmlns:a16="http://schemas.microsoft.com/office/drawing/2014/main" id="{360C2232-2D73-4B44-B853-EEE24A4C0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H D</a:t>
            </a:r>
          </a:p>
        </p:txBody>
      </p:sp>
      <p:sp>
        <p:nvSpPr>
          <p:cNvPr id="86020" name="Text Box 4">
            <a:extLst>
              <a:ext uri="{FF2B5EF4-FFF2-40B4-BE49-F238E27FC236}">
                <a16:creationId xmlns:a16="http://schemas.microsoft.com/office/drawing/2014/main" id="{E98AE9FB-979A-4A94-8FAF-76BFBAAD7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cxnSp>
        <p:nvCxnSpPr>
          <p:cNvPr id="86025" name="AutoShape 9">
            <a:extLst>
              <a:ext uri="{FF2B5EF4-FFF2-40B4-BE49-F238E27FC236}">
                <a16:creationId xmlns:a16="http://schemas.microsoft.com/office/drawing/2014/main" id="{D12908C8-9521-4158-9A3A-2C5491D80D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26" name="AutoShape 10">
            <a:extLst>
              <a:ext uri="{FF2B5EF4-FFF2-40B4-BE49-F238E27FC236}">
                <a16:creationId xmlns:a16="http://schemas.microsoft.com/office/drawing/2014/main" id="{02F7BBE5-E5DD-43D4-95FD-3E30962AF47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27" name="AutoShape 11">
            <a:extLst>
              <a:ext uri="{FF2B5EF4-FFF2-40B4-BE49-F238E27FC236}">
                <a16:creationId xmlns:a16="http://schemas.microsoft.com/office/drawing/2014/main" id="{C272A178-360E-412E-91D7-7B11523029E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28" name="AutoShape 12">
            <a:extLst>
              <a:ext uri="{FF2B5EF4-FFF2-40B4-BE49-F238E27FC236}">
                <a16:creationId xmlns:a16="http://schemas.microsoft.com/office/drawing/2014/main" id="{06FF1891-F6E7-456C-8326-213B42C5099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29" name="AutoShape 13">
            <a:extLst>
              <a:ext uri="{FF2B5EF4-FFF2-40B4-BE49-F238E27FC236}">
                <a16:creationId xmlns:a16="http://schemas.microsoft.com/office/drawing/2014/main" id="{1114A929-B8F7-4EF5-9366-A7152D781C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30" name="AutoShape 14">
            <a:extLst>
              <a:ext uri="{FF2B5EF4-FFF2-40B4-BE49-F238E27FC236}">
                <a16:creationId xmlns:a16="http://schemas.microsoft.com/office/drawing/2014/main" id="{B2476F83-F3CD-4FDD-98A6-E6503701F3B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31" name="Oval 15">
            <a:extLst>
              <a:ext uri="{FF2B5EF4-FFF2-40B4-BE49-F238E27FC236}">
                <a16:creationId xmlns:a16="http://schemas.microsoft.com/office/drawing/2014/main" id="{C4462C1E-C780-4637-8280-134785B2D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86032" name="Oval 16">
            <a:extLst>
              <a:ext uri="{FF2B5EF4-FFF2-40B4-BE49-F238E27FC236}">
                <a16:creationId xmlns:a16="http://schemas.microsoft.com/office/drawing/2014/main" id="{3DB9ED42-64B8-447F-A897-A56CBE6BE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86033" name="Oval 17">
            <a:extLst>
              <a:ext uri="{FF2B5EF4-FFF2-40B4-BE49-F238E27FC236}">
                <a16:creationId xmlns:a16="http://schemas.microsoft.com/office/drawing/2014/main" id="{8785422A-D57F-4C25-9425-F5FAC112F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86035" name="AutoShape 19">
            <a:extLst>
              <a:ext uri="{FF2B5EF4-FFF2-40B4-BE49-F238E27FC236}">
                <a16:creationId xmlns:a16="http://schemas.microsoft.com/office/drawing/2014/main" id="{E239E0A2-0150-452E-9ADB-68477A17C683}"/>
              </a:ext>
            </a:extLst>
          </p:cNvPr>
          <p:cNvCxnSpPr>
            <a:cxnSpLocks noChangeShapeType="1"/>
            <a:stCxn id="86033" idx="5"/>
            <a:endCxn id="86031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36" name="AutoShape 20">
            <a:extLst>
              <a:ext uri="{FF2B5EF4-FFF2-40B4-BE49-F238E27FC236}">
                <a16:creationId xmlns:a16="http://schemas.microsoft.com/office/drawing/2014/main" id="{AF5D8073-1692-4EC3-B75D-A8FEE07B2AFD}"/>
              </a:ext>
            </a:extLst>
          </p:cNvPr>
          <p:cNvCxnSpPr>
            <a:cxnSpLocks noChangeShapeType="1"/>
            <a:endCxn id="86031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37" name="AutoShape 21">
            <a:extLst>
              <a:ext uri="{FF2B5EF4-FFF2-40B4-BE49-F238E27FC236}">
                <a16:creationId xmlns:a16="http://schemas.microsoft.com/office/drawing/2014/main" id="{CBA5C630-7E84-47A7-8375-DE6EBCFD1E49}"/>
              </a:ext>
            </a:extLst>
          </p:cNvPr>
          <p:cNvCxnSpPr>
            <a:cxnSpLocks noChangeShapeType="1"/>
            <a:stCxn id="86033" idx="4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38" name="AutoShape 22">
            <a:extLst>
              <a:ext uri="{FF2B5EF4-FFF2-40B4-BE49-F238E27FC236}">
                <a16:creationId xmlns:a16="http://schemas.microsoft.com/office/drawing/2014/main" id="{0161570E-6253-4E32-B686-B55BA61A1EA6}"/>
              </a:ext>
            </a:extLst>
          </p:cNvPr>
          <p:cNvCxnSpPr>
            <a:cxnSpLocks noChangeShapeType="1"/>
            <a:stCxn id="86033" idx="6"/>
            <a:endCxn id="86032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39" name="AutoShape 23">
            <a:extLst>
              <a:ext uri="{FF2B5EF4-FFF2-40B4-BE49-F238E27FC236}">
                <a16:creationId xmlns:a16="http://schemas.microsoft.com/office/drawing/2014/main" id="{C66DACF8-4F55-4630-9CD6-1CC6E6A1FB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40" name="Text Box 24">
            <a:extLst>
              <a:ext uri="{FF2B5EF4-FFF2-40B4-BE49-F238E27FC236}">
                <a16:creationId xmlns:a16="http://schemas.microsoft.com/office/drawing/2014/main" id="{F4DE3F95-9187-49FD-B65A-D17637B10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86042" name="Text Box 26">
            <a:extLst>
              <a:ext uri="{FF2B5EF4-FFF2-40B4-BE49-F238E27FC236}">
                <a16:creationId xmlns:a16="http://schemas.microsoft.com/office/drawing/2014/main" id="{F3C96D6C-719A-448D-85F3-4D0712138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86043" name="Text Box 27">
            <a:extLst>
              <a:ext uri="{FF2B5EF4-FFF2-40B4-BE49-F238E27FC236}">
                <a16:creationId xmlns:a16="http://schemas.microsoft.com/office/drawing/2014/main" id="{BD4441B6-D11B-4869-A7D7-8E8CE3534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86044" name="Text Box 28">
            <a:extLst>
              <a:ext uri="{FF2B5EF4-FFF2-40B4-BE49-F238E27FC236}">
                <a16:creationId xmlns:a16="http://schemas.microsoft.com/office/drawing/2014/main" id="{43155C4F-8A8A-4AFE-B55F-647D76010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 discovered</a:t>
            </a:r>
          </a:p>
        </p:txBody>
      </p:sp>
      <p:sp>
        <p:nvSpPr>
          <p:cNvPr id="86045" name="Text Box 29">
            <a:extLst>
              <a:ext uri="{FF2B5EF4-FFF2-40B4-BE49-F238E27FC236}">
                <a16:creationId xmlns:a16="http://schemas.microsoft.com/office/drawing/2014/main" id="{2AF00E29-FD28-4B4B-AE51-0DB4224AE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9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86046" name="Text Box 30">
            <a:extLst>
              <a:ext uri="{FF2B5EF4-FFF2-40B4-BE49-F238E27FC236}">
                <a16:creationId xmlns:a16="http://schemas.microsoft.com/office/drawing/2014/main" id="{6D226EF6-BED8-4EE8-A80D-0F9A31E80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4" y="32067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86047" name="Text Box 31">
            <a:extLst>
              <a:ext uri="{FF2B5EF4-FFF2-40B4-BE49-F238E27FC236}">
                <a16:creationId xmlns:a16="http://schemas.microsoft.com/office/drawing/2014/main" id="{0FE38470-C3E5-42C9-99BA-60EFE0615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6" y="3216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86048" name="Text Box 32">
            <a:extLst>
              <a:ext uri="{FF2B5EF4-FFF2-40B4-BE49-F238E27FC236}">
                <a16:creationId xmlns:a16="http://schemas.microsoft.com/office/drawing/2014/main" id="{A8956459-E248-4392-AAB3-119ADF5F3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89" y="10541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86049" name="Text Box 33">
            <a:extLst>
              <a:ext uri="{FF2B5EF4-FFF2-40B4-BE49-F238E27FC236}">
                <a16:creationId xmlns:a16="http://schemas.microsoft.com/office/drawing/2014/main" id="{3B672A4B-C289-4D5B-BE2D-02E4A865E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3851" y="3224213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86050" name="AutoShape 34">
            <a:extLst>
              <a:ext uri="{FF2B5EF4-FFF2-40B4-BE49-F238E27FC236}">
                <a16:creationId xmlns:a16="http://schemas.microsoft.com/office/drawing/2014/main" id="{CDC26A93-252A-458B-A945-A66ACB0B7251}"/>
              </a:ext>
            </a:extLst>
          </p:cNvPr>
          <p:cNvCxnSpPr>
            <a:cxnSpLocks noChangeShapeType="1"/>
            <a:stCxn id="86033" idx="4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51" name="AutoShape 35">
            <a:extLst>
              <a:ext uri="{FF2B5EF4-FFF2-40B4-BE49-F238E27FC236}">
                <a16:creationId xmlns:a16="http://schemas.microsoft.com/office/drawing/2014/main" id="{D10E456A-63D0-4FF2-926E-4513B34DCC39}"/>
              </a:ext>
            </a:extLst>
          </p:cNvPr>
          <p:cNvCxnSpPr>
            <a:cxnSpLocks noChangeShapeType="1"/>
            <a:stCxn id="86033" idx="5"/>
            <a:endCxn id="86031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52" name="AutoShape 36">
            <a:extLst>
              <a:ext uri="{FF2B5EF4-FFF2-40B4-BE49-F238E27FC236}">
                <a16:creationId xmlns:a16="http://schemas.microsoft.com/office/drawing/2014/main" id="{D4C049AA-1AA4-4EEF-B469-A5E1B36E1C65}"/>
              </a:ext>
            </a:extLst>
          </p:cNvPr>
          <p:cNvCxnSpPr>
            <a:cxnSpLocks noChangeShapeType="1"/>
            <a:stCxn id="86033" idx="6"/>
            <a:endCxn id="86032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53" name="Text Box 37">
            <a:extLst>
              <a:ext uri="{FF2B5EF4-FFF2-40B4-BE49-F238E27FC236}">
                <a16:creationId xmlns:a16="http://schemas.microsoft.com/office/drawing/2014/main" id="{2F076B70-2571-4DB6-8596-643B0F136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4801" y="10620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86054" name="Text Box 38">
            <a:extLst>
              <a:ext uri="{FF2B5EF4-FFF2-40B4-BE49-F238E27FC236}">
                <a16:creationId xmlns:a16="http://schemas.microsoft.com/office/drawing/2014/main" id="{873AEDD0-A353-43D8-8167-5B00A8C2D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86055" name="Oval 39">
            <a:extLst>
              <a:ext uri="{FF2B5EF4-FFF2-40B4-BE49-F238E27FC236}">
                <a16:creationId xmlns:a16="http://schemas.microsoft.com/office/drawing/2014/main" id="{17906B7E-ACF2-46BE-85D0-5E03FF44A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86056" name="Oval 40">
            <a:extLst>
              <a:ext uri="{FF2B5EF4-FFF2-40B4-BE49-F238E27FC236}">
                <a16:creationId xmlns:a16="http://schemas.microsoft.com/office/drawing/2014/main" id="{FE06635E-D6FE-43BA-A94F-C7BF75B86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86057" name="Oval 41">
            <a:extLst>
              <a:ext uri="{FF2B5EF4-FFF2-40B4-BE49-F238E27FC236}">
                <a16:creationId xmlns:a16="http://schemas.microsoft.com/office/drawing/2014/main" id="{FC66F911-3A49-4265-B232-7349B9369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86058" name="Oval 42">
            <a:extLst>
              <a:ext uri="{FF2B5EF4-FFF2-40B4-BE49-F238E27FC236}">
                <a16:creationId xmlns:a16="http://schemas.microsoft.com/office/drawing/2014/main" id="{220F8BCC-FB75-44EF-BE4E-09658CEC8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86059" name="Oval 43">
            <a:extLst>
              <a:ext uri="{FF2B5EF4-FFF2-40B4-BE49-F238E27FC236}">
                <a16:creationId xmlns:a16="http://schemas.microsoft.com/office/drawing/2014/main" id="{C96BE6CC-0D12-4947-8743-012314AB2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86060" name="Oval 44">
            <a:extLst>
              <a:ext uri="{FF2B5EF4-FFF2-40B4-BE49-F238E27FC236}">
                <a16:creationId xmlns:a16="http://schemas.microsoft.com/office/drawing/2014/main" id="{34D018FD-43E6-4E33-A350-576BD25A9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5AA99A0-7E74-43D5-B7DA-5F27D54FD2A0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25165972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C896E4BC-CDA2-4019-ADFC-208F953495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id="{5E88AACA-5F66-418C-99AF-AB6FEE72B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H D</a:t>
            </a:r>
          </a:p>
        </p:txBody>
      </p:sp>
      <p:sp>
        <p:nvSpPr>
          <p:cNvPr id="88068" name="Text Box 4">
            <a:extLst>
              <a:ext uri="{FF2B5EF4-FFF2-40B4-BE49-F238E27FC236}">
                <a16:creationId xmlns:a16="http://schemas.microsoft.com/office/drawing/2014/main" id="{8FF6AB6C-75D2-4501-AA91-D3C65DB2B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cxnSp>
        <p:nvCxnSpPr>
          <p:cNvPr id="88073" name="AutoShape 9">
            <a:extLst>
              <a:ext uri="{FF2B5EF4-FFF2-40B4-BE49-F238E27FC236}">
                <a16:creationId xmlns:a16="http://schemas.microsoft.com/office/drawing/2014/main" id="{C426843D-8A2F-4AE0-8F37-EF5004897CC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74" name="AutoShape 10">
            <a:extLst>
              <a:ext uri="{FF2B5EF4-FFF2-40B4-BE49-F238E27FC236}">
                <a16:creationId xmlns:a16="http://schemas.microsoft.com/office/drawing/2014/main" id="{31A0FAE3-70E3-426B-9E23-944F73ED53F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75" name="AutoShape 11">
            <a:extLst>
              <a:ext uri="{FF2B5EF4-FFF2-40B4-BE49-F238E27FC236}">
                <a16:creationId xmlns:a16="http://schemas.microsoft.com/office/drawing/2014/main" id="{C5323563-916E-4EBF-9662-E1D19BC026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76" name="AutoShape 12">
            <a:extLst>
              <a:ext uri="{FF2B5EF4-FFF2-40B4-BE49-F238E27FC236}">
                <a16:creationId xmlns:a16="http://schemas.microsoft.com/office/drawing/2014/main" id="{F33F5BD9-9C96-4A1D-8233-7E8D850A8F4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77" name="AutoShape 13">
            <a:extLst>
              <a:ext uri="{FF2B5EF4-FFF2-40B4-BE49-F238E27FC236}">
                <a16:creationId xmlns:a16="http://schemas.microsoft.com/office/drawing/2014/main" id="{A1BF4BA3-E928-449B-8BEA-4840325B29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78" name="AutoShape 14">
            <a:extLst>
              <a:ext uri="{FF2B5EF4-FFF2-40B4-BE49-F238E27FC236}">
                <a16:creationId xmlns:a16="http://schemas.microsoft.com/office/drawing/2014/main" id="{CA312F57-DF1B-4541-9953-6AFD9F238FD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079" name="Oval 15">
            <a:extLst>
              <a:ext uri="{FF2B5EF4-FFF2-40B4-BE49-F238E27FC236}">
                <a16:creationId xmlns:a16="http://schemas.microsoft.com/office/drawing/2014/main" id="{223BE780-C193-4AF4-819E-8D5E1C4C1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88080" name="Oval 16">
            <a:extLst>
              <a:ext uri="{FF2B5EF4-FFF2-40B4-BE49-F238E27FC236}">
                <a16:creationId xmlns:a16="http://schemas.microsoft.com/office/drawing/2014/main" id="{4E921B58-C51C-4ADA-AAA0-4799DE364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88081" name="Oval 17">
            <a:extLst>
              <a:ext uri="{FF2B5EF4-FFF2-40B4-BE49-F238E27FC236}">
                <a16:creationId xmlns:a16="http://schemas.microsoft.com/office/drawing/2014/main" id="{7BEC3DA9-EFF5-430D-8A71-47458242C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88083" name="AutoShape 19">
            <a:extLst>
              <a:ext uri="{FF2B5EF4-FFF2-40B4-BE49-F238E27FC236}">
                <a16:creationId xmlns:a16="http://schemas.microsoft.com/office/drawing/2014/main" id="{8C427BAF-2E19-4ACB-B590-22DA810DE010}"/>
              </a:ext>
            </a:extLst>
          </p:cNvPr>
          <p:cNvCxnSpPr>
            <a:cxnSpLocks noChangeShapeType="1"/>
            <a:stCxn id="88081" idx="5"/>
            <a:endCxn id="88079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84" name="AutoShape 20">
            <a:extLst>
              <a:ext uri="{FF2B5EF4-FFF2-40B4-BE49-F238E27FC236}">
                <a16:creationId xmlns:a16="http://schemas.microsoft.com/office/drawing/2014/main" id="{1C1DE8B6-D020-4C8D-BA54-FFD86B14301E}"/>
              </a:ext>
            </a:extLst>
          </p:cNvPr>
          <p:cNvCxnSpPr>
            <a:cxnSpLocks noChangeShapeType="1"/>
            <a:endCxn id="88079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85" name="AutoShape 21">
            <a:extLst>
              <a:ext uri="{FF2B5EF4-FFF2-40B4-BE49-F238E27FC236}">
                <a16:creationId xmlns:a16="http://schemas.microsoft.com/office/drawing/2014/main" id="{A27C0BDC-4F54-4C02-B32B-B4565EE3965F}"/>
              </a:ext>
            </a:extLst>
          </p:cNvPr>
          <p:cNvCxnSpPr>
            <a:cxnSpLocks noChangeShapeType="1"/>
            <a:stCxn id="88081" idx="4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86" name="AutoShape 22">
            <a:extLst>
              <a:ext uri="{FF2B5EF4-FFF2-40B4-BE49-F238E27FC236}">
                <a16:creationId xmlns:a16="http://schemas.microsoft.com/office/drawing/2014/main" id="{B6F956A7-D781-496C-8FB4-7D20E44919D3}"/>
              </a:ext>
            </a:extLst>
          </p:cNvPr>
          <p:cNvCxnSpPr>
            <a:cxnSpLocks noChangeShapeType="1"/>
            <a:stCxn id="88081" idx="6"/>
            <a:endCxn id="88080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87" name="AutoShape 23">
            <a:extLst>
              <a:ext uri="{FF2B5EF4-FFF2-40B4-BE49-F238E27FC236}">
                <a16:creationId xmlns:a16="http://schemas.microsoft.com/office/drawing/2014/main" id="{87182D86-6095-44A0-8F53-583DC61715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088" name="Text Box 24">
            <a:extLst>
              <a:ext uri="{FF2B5EF4-FFF2-40B4-BE49-F238E27FC236}">
                <a16:creationId xmlns:a16="http://schemas.microsoft.com/office/drawing/2014/main" id="{5EAB3084-C02B-4431-9C37-76211CA51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88090" name="Text Box 26">
            <a:extLst>
              <a:ext uri="{FF2B5EF4-FFF2-40B4-BE49-F238E27FC236}">
                <a16:creationId xmlns:a16="http://schemas.microsoft.com/office/drawing/2014/main" id="{33ECDA07-639F-490E-A2AC-5EC635491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88091" name="Text Box 27">
            <a:extLst>
              <a:ext uri="{FF2B5EF4-FFF2-40B4-BE49-F238E27FC236}">
                <a16:creationId xmlns:a16="http://schemas.microsoft.com/office/drawing/2014/main" id="{D6E9AEB9-E8ED-4D80-ACD2-DCFA135F4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88092" name="Text Box 28">
            <a:extLst>
              <a:ext uri="{FF2B5EF4-FFF2-40B4-BE49-F238E27FC236}">
                <a16:creationId xmlns:a16="http://schemas.microsoft.com/office/drawing/2014/main" id="{324B8F3C-0961-4184-AC20-977AC3ED8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 finished</a:t>
            </a:r>
          </a:p>
        </p:txBody>
      </p:sp>
      <p:sp>
        <p:nvSpPr>
          <p:cNvPr id="88093" name="Text Box 29">
            <a:extLst>
              <a:ext uri="{FF2B5EF4-FFF2-40B4-BE49-F238E27FC236}">
                <a16:creationId xmlns:a16="http://schemas.microsoft.com/office/drawing/2014/main" id="{BFB56774-60E5-4EBC-A229-F9D0A5ABB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9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88094" name="Text Box 30">
            <a:extLst>
              <a:ext uri="{FF2B5EF4-FFF2-40B4-BE49-F238E27FC236}">
                <a16:creationId xmlns:a16="http://schemas.microsoft.com/office/drawing/2014/main" id="{CA2602E0-3E75-42E7-A4DB-F2B4E8FA0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4" y="32067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88095" name="Text Box 31">
            <a:extLst>
              <a:ext uri="{FF2B5EF4-FFF2-40B4-BE49-F238E27FC236}">
                <a16:creationId xmlns:a16="http://schemas.microsoft.com/office/drawing/2014/main" id="{B9141C01-9626-47AD-AC51-A796F6F92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6" y="3216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88096" name="Text Box 32">
            <a:extLst>
              <a:ext uri="{FF2B5EF4-FFF2-40B4-BE49-F238E27FC236}">
                <a16:creationId xmlns:a16="http://schemas.microsoft.com/office/drawing/2014/main" id="{75F14FF2-7BB0-4B08-8E12-275075219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89" y="10541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88097" name="Text Box 33">
            <a:extLst>
              <a:ext uri="{FF2B5EF4-FFF2-40B4-BE49-F238E27FC236}">
                <a16:creationId xmlns:a16="http://schemas.microsoft.com/office/drawing/2014/main" id="{5D69268D-ABFD-40A6-BF94-B33DE6249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3851" y="3224213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88098" name="Text Box 34">
            <a:extLst>
              <a:ext uri="{FF2B5EF4-FFF2-40B4-BE49-F238E27FC236}">
                <a16:creationId xmlns:a16="http://schemas.microsoft.com/office/drawing/2014/main" id="{ABB43DAB-8DDD-4356-9BA2-0CA4234F0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4801" y="10620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88099" name="Text Box 35">
            <a:extLst>
              <a:ext uri="{FF2B5EF4-FFF2-40B4-BE49-F238E27FC236}">
                <a16:creationId xmlns:a16="http://schemas.microsoft.com/office/drawing/2014/main" id="{6BA34D16-EDD9-43A3-A069-7D8097E44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88100" name="Oval 36">
            <a:extLst>
              <a:ext uri="{FF2B5EF4-FFF2-40B4-BE49-F238E27FC236}">
                <a16:creationId xmlns:a16="http://schemas.microsoft.com/office/drawing/2014/main" id="{DC0C84F8-C156-4711-B523-B9998D1D5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88101" name="Oval 37">
            <a:extLst>
              <a:ext uri="{FF2B5EF4-FFF2-40B4-BE49-F238E27FC236}">
                <a16:creationId xmlns:a16="http://schemas.microsoft.com/office/drawing/2014/main" id="{86AFC6DF-7884-447D-AC52-9981F5DC9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88102" name="Oval 38">
            <a:extLst>
              <a:ext uri="{FF2B5EF4-FFF2-40B4-BE49-F238E27FC236}">
                <a16:creationId xmlns:a16="http://schemas.microsoft.com/office/drawing/2014/main" id="{38F04DA9-F070-4070-A4BE-5B6577A10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88103" name="Oval 39">
            <a:extLst>
              <a:ext uri="{FF2B5EF4-FFF2-40B4-BE49-F238E27FC236}">
                <a16:creationId xmlns:a16="http://schemas.microsoft.com/office/drawing/2014/main" id="{BD5B3D5A-E803-400D-92B2-7A848F2DD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88104" name="Oval 40">
            <a:extLst>
              <a:ext uri="{FF2B5EF4-FFF2-40B4-BE49-F238E27FC236}">
                <a16:creationId xmlns:a16="http://schemas.microsoft.com/office/drawing/2014/main" id="{31EFE16D-466B-4B70-BF2A-0C2A22A9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88105" name="Oval 41">
            <a:extLst>
              <a:ext uri="{FF2B5EF4-FFF2-40B4-BE49-F238E27FC236}">
                <a16:creationId xmlns:a16="http://schemas.microsoft.com/office/drawing/2014/main" id="{904EEE21-4C01-47FE-AD85-EFD2A761C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F23EA7-E99F-40BC-8839-D702ACF87424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18856317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51C3C02C-17F2-4FCA-9082-9D9D452A5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9E924703-5AC2-4D25-9C66-A0B966514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H D</a:t>
            </a:r>
          </a:p>
        </p:txBody>
      </p:sp>
      <p:sp>
        <p:nvSpPr>
          <p:cNvPr id="90116" name="Text Box 4">
            <a:extLst>
              <a:ext uri="{FF2B5EF4-FFF2-40B4-BE49-F238E27FC236}">
                <a16:creationId xmlns:a16="http://schemas.microsoft.com/office/drawing/2014/main" id="{102DE399-391C-43C3-9C64-E6D5C9855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cxnSp>
        <p:nvCxnSpPr>
          <p:cNvPr id="90121" name="AutoShape 9">
            <a:extLst>
              <a:ext uri="{FF2B5EF4-FFF2-40B4-BE49-F238E27FC236}">
                <a16:creationId xmlns:a16="http://schemas.microsoft.com/office/drawing/2014/main" id="{3C02FC69-19C7-4387-9BDC-EFC9FA3D77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0122" name="AutoShape 10">
            <a:extLst>
              <a:ext uri="{FF2B5EF4-FFF2-40B4-BE49-F238E27FC236}">
                <a16:creationId xmlns:a16="http://schemas.microsoft.com/office/drawing/2014/main" id="{26CC5909-0F41-4F82-891C-995921A9E7A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0123" name="AutoShape 11">
            <a:extLst>
              <a:ext uri="{FF2B5EF4-FFF2-40B4-BE49-F238E27FC236}">
                <a16:creationId xmlns:a16="http://schemas.microsoft.com/office/drawing/2014/main" id="{DA95ABE7-DB2A-498C-B281-4A3EF2CE11C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0124" name="AutoShape 12">
            <a:extLst>
              <a:ext uri="{FF2B5EF4-FFF2-40B4-BE49-F238E27FC236}">
                <a16:creationId xmlns:a16="http://schemas.microsoft.com/office/drawing/2014/main" id="{4C8AF84F-45E2-4557-AF5F-652198C76D6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0125" name="AutoShape 13">
            <a:extLst>
              <a:ext uri="{FF2B5EF4-FFF2-40B4-BE49-F238E27FC236}">
                <a16:creationId xmlns:a16="http://schemas.microsoft.com/office/drawing/2014/main" id="{CC15F29C-4EBA-413E-877E-2FD46193A0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0126" name="AutoShape 14">
            <a:extLst>
              <a:ext uri="{FF2B5EF4-FFF2-40B4-BE49-F238E27FC236}">
                <a16:creationId xmlns:a16="http://schemas.microsoft.com/office/drawing/2014/main" id="{D1DF1A55-AEC2-4462-B8AB-D2EF552326A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0127" name="Oval 15">
            <a:extLst>
              <a:ext uri="{FF2B5EF4-FFF2-40B4-BE49-F238E27FC236}">
                <a16:creationId xmlns:a16="http://schemas.microsoft.com/office/drawing/2014/main" id="{A13BC3DD-3D49-4DC3-9B3E-1C1849008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90128" name="Oval 16">
            <a:extLst>
              <a:ext uri="{FF2B5EF4-FFF2-40B4-BE49-F238E27FC236}">
                <a16:creationId xmlns:a16="http://schemas.microsoft.com/office/drawing/2014/main" id="{BEBD136A-330F-4293-AAB6-A3FE624BE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cxnSp>
        <p:nvCxnSpPr>
          <p:cNvPr id="90131" name="AutoShape 19">
            <a:extLst>
              <a:ext uri="{FF2B5EF4-FFF2-40B4-BE49-F238E27FC236}">
                <a16:creationId xmlns:a16="http://schemas.microsoft.com/office/drawing/2014/main" id="{755A29FB-8667-4EC3-877B-BFFC50680751}"/>
              </a:ext>
            </a:extLst>
          </p:cNvPr>
          <p:cNvCxnSpPr>
            <a:cxnSpLocks noChangeShapeType="1"/>
            <a:endCxn id="90127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0132" name="AutoShape 20">
            <a:extLst>
              <a:ext uri="{FF2B5EF4-FFF2-40B4-BE49-F238E27FC236}">
                <a16:creationId xmlns:a16="http://schemas.microsoft.com/office/drawing/2014/main" id="{7F2D4DF4-9B61-4975-B9D1-75CF271DB373}"/>
              </a:ext>
            </a:extLst>
          </p:cNvPr>
          <p:cNvCxnSpPr>
            <a:cxnSpLocks noChangeShapeType="1"/>
            <a:endCxn id="90127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0133" name="AutoShape 21">
            <a:extLst>
              <a:ext uri="{FF2B5EF4-FFF2-40B4-BE49-F238E27FC236}">
                <a16:creationId xmlns:a16="http://schemas.microsoft.com/office/drawing/2014/main" id="{7250BC20-EB0D-49BA-BCCA-4D2E75B6C43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0134" name="AutoShape 22">
            <a:extLst>
              <a:ext uri="{FF2B5EF4-FFF2-40B4-BE49-F238E27FC236}">
                <a16:creationId xmlns:a16="http://schemas.microsoft.com/office/drawing/2014/main" id="{7A0966B7-D702-4BCB-A86D-CB05F1E272A8}"/>
              </a:ext>
            </a:extLst>
          </p:cNvPr>
          <p:cNvCxnSpPr>
            <a:cxnSpLocks noChangeShapeType="1"/>
            <a:endCxn id="90128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0135" name="AutoShape 23">
            <a:extLst>
              <a:ext uri="{FF2B5EF4-FFF2-40B4-BE49-F238E27FC236}">
                <a16:creationId xmlns:a16="http://schemas.microsoft.com/office/drawing/2014/main" id="{55357ECB-660F-4BB8-8DC5-60DC4A18CB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0136" name="Text Box 24">
            <a:extLst>
              <a:ext uri="{FF2B5EF4-FFF2-40B4-BE49-F238E27FC236}">
                <a16:creationId xmlns:a16="http://schemas.microsoft.com/office/drawing/2014/main" id="{7DE019EA-EC12-42FE-A79E-9E5478FB8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90138" name="Text Box 26">
            <a:extLst>
              <a:ext uri="{FF2B5EF4-FFF2-40B4-BE49-F238E27FC236}">
                <a16:creationId xmlns:a16="http://schemas.microsoft.com/office/drawing/2014/main" id="{A7BE1301-78E6-4752-89C7-4E2D8A1BB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90139" name="Text Box 27">
            <a:extLst>
              <a:ext uri="{FF2B5EF4-FFF2-40B4-BE49-F238E27FC236}">
                <a16:creationId xmlns:a16="http://schemas.microsoft.com/office/drawing/2014/main" id="{40181593-EA10-444A-8093-12AF45C30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90140" name="Text Box 28">
            <a:extLst>
              <a:ext uri="{FF2B5EF4-FFF2-40B4-BE49-F238E27FC236}">
                <a16:creationId xmlns:a16="http://schemas.microsoft.com/office/drawing/2014/main" id="{C9053716-600F-4713-901A-99F2E4FC5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get next vertex</a:t>
            </a:r>
          </a:p>
        </p:txBody>
      </p:sp>
      <p:sp>
        <p:nvSpPr>
          <p:cNvPr id="90141" name="Text Box 29">
            <a:extLst>
              <a:ext uri="{FF2B5EF4-FFF2-40B4-BE49-F238E27FC236}">
                <a16:creationId xmlns:a16="http://schemas.microsoft.com/office/drawing/2014/main" id="{83A5A361-092F-4189-B549-6DCC7E0FF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9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90142" name="Text Box 30">
            <a:extLst>
              <a:ext uri="{FF2B5EF4-FFF2-40B4-BE49-F238E27FC236}">
                <a16:creationId xmlns:a16="http://schemas.microsoft.com/office/drawing/2014/main" id="{FE48DC99-B647-4EDC-96EE-688096AD0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4" y="32067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90143" name="Text Box 31">
            <a:extLst>
              <a:ext uri="{FF2B5EF4-FFF2-40B4-BE49-F238E27FC236}">
                <a16:creationId xmlns:a16="http://schemas.microsoft.com/office/drawing/2014/main" id="{0E1A8D94-C59B-48FD-AA00-57F6D6E41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6" y="3216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90144" name="Text Box 32">
            <a:extLst>
              <a:ext uri="{FF2B5EF4-FFF2-40B4-BE49-F238E27FC236}">
                <a16:creationId xmlns:a16="http://schemas.microsoft.com/office/drawing/2014/main" id="{01E03134-DE18-453D-B96F-27A3BF395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89" y="10541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90145" name="Text Box 33">
            <a:extLst>
              <a:ext uri="{FF2B5EF4-FFF2-40B4-BE49-F238E27FC236}">
                <a16:creationId xmlns:a16="http://schemas.microsoft.com/office/drawing/2014/main" id="{647240EF-8DCB-4374-B2C3-E55E2FBB6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3851" y="3224213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90146" name="Text Box 34">
            <a:extLst>
              <a:ext uri="{FF2B5EF4-FFF2-40B4-BE49-F238E27FC236}">
                <a16:creationId xmlns:a16="http://schemas.microsoft.com/office/drawing/2014/main" id="{1F3707F9-F65A-4616-85A5-4CF2094E6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4801" y="10620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90147" name="Text Box 35">
            <a:extLst>
              <a:ext uri="{FF2B5EF4-FFF2-40B4-BE49-F238E27FC236}">
                <a16:creationId xmlns:a16="http://schemas.microsoft.com/office/drawing/2014/main" id="{C833170D-1960-4BA7-BCC1-F8BBFE69E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90148" name="Oval 36">
            <a:extLst>
              <a:ext uri="{FF2B5EF4-FFF2-40B4-BE49-F238E27FC236}">
                <a16:creationId xmlns:a16="http://schemas.microsoft.com/office/drawing/2014/main" id="{A1939005-64EA-4F0D-AFFB-4C36C6312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90149" name="Oval 37">
            <a:extLst>
              <a:ext uri="{FF2B5EF4-FFF2-40B4-BE49-F238E27FC236}">
                <a16:creationId xmlns:a16="http://schemas.microsoft.com/office/drawing/2014/main" id="{A416D29D-2F6B-4BAE-99BD-9EBE183F3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90150" name="Oval 38">
            <a:extLst>
              <a:ext uri="{FF2B5EF4-FFF2-40B4-BE49-F238E27FC236}">
                <a16:creationId xmlns:a16="http://schemas.microsoft.com/office/drawing/2014/main" id="{3D1087CC-441A-455D-AB65-0AA1ED603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90151" name="Oval 39">
            <a:extLst>
              <a:ext uri="{FF2B5EF4-FFF2-40B4-BE49-F238E27FC236}">
                <a16:creationId xmlns:a16="http://schemas.microsoft.com/office/drawing/2014/main" id="{4D8F0700-DA95-44CE-A28B-C612C7C4A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90152" name="Oval 40">
            <a:extLst>
              <a:ext uri="{FF2B5EF4-FFF2-40B4-BE49-F238E27FC236}">
                <a16:creationId xmlns:a16="http://schemas.microsoft.com/office/drawing/2014/main" id="{7D23F4BA-0D00-4AA1-B535-334D1DCB6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90153" name="Oval 41">
            <a:extLst>
              <a:ext uri="{FF2B5EF4-FFF2-40B4-BE49-F238E27FC236}">
                <a16:creationId xmlns:a16="http://schemas.microsoft.com/office/drawing/2014/main" id="{661F4B7D-A61E-4580-BAC7-36D9CE943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90154" name="Oval 42">
            <a:extLst>
              <a:ext uri="{FF2B5EF4-FFF2-40B4-BE49-F238E27FC236}">
                <a16:creationId xmlns:a16="http://schemas.microsoft.com/office/drawing/2014/main" id="{A7A2ED6A-F7B1-4EC0-9C9F-2AC458249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A1FA9CE-7BB7-405A-A17D-9AF90D59D610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31049561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F3670F09-FFA9-4870-8E5F-5B806378EB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92163" name="Text Box 3">
            <a:extLst>
              <a:ext uri="{FF2B5EF4-FFF2-40B4-BE49-F238E27FC236}">
                <a16:creationId xmlns:a16="http://schemas.microsoft.com/office/drawing/2014/main" id="{2E8047E3-F4F4-416E-9DBA-7DE2AEF69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D</a:t>
            </a:r>
          </a:p>
        </p:txBody>
      </p:sp>
      <p:sp>
        <p:nvSpPr>
          <p:cNvPr id="92164" name="Text Box 4">
            <a:extLst>
              <a:ext uri="{FF2B5EF4-FFF2-40B4-BE49-F238E27FC236}">
                <a16:creationId xmlns:a16="http://schemas.microsoft.com/office/drawing/2014/main" id="{04821C07-4B7B-4219-BBAF-C40266CEF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cxnSp>
        <p:nvCxnSpPr>
          <p:cNvPr id="92169" name="AutoShape 9">
            <a:extLst>
              <a:ext uri="{FF2B5EF4-FFF2-40B4-BE49-F238E27FC236}">
                <a16:creationId xmlns:a16="http://schemas.microsoft.com/office/drawing/2014/main" id="{12654144-DB0C-428D-A3CB-A24D5005F0F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170" name="AutoShape 10">
            <a:extLst>
              <a:ext uri="{FF2B5EF4-FFF2-40B4-BE49-F238E27FC236}">
                <a16:creationId xmlns:a16="http://schemas.microsoft.com/office/drawing/2014/main" id="{D8A27AC5-BBDA-4922-AFC7-0B980B7C06B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171" name="AutoShape 11">
            <a:extLst>
              <a:ext uri="{FF2B5EF4-FFF2-40B4-BE49-F238E27FC236}">
                <a16:creationId xmlns:a16="http://schemas.microsoft.com/office/drawing/2014/main" id="{CDC5EE86-AFF9-4D0E-BF05-ED9546AB7D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172" name="AutoShape 12">
            <a:extLst>
              <a:ext uri="{FF2B5EF4-FFF2-40B4-BE49-F238E27FC236}">
                <a16:creationId xmlns:a16="http://schemas.microsoft.com/office/drawing/2014/main" id="{17029D1A-06D5-479D-AD9F-6B4813CEE9E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173" name="AutoShape 13">
            <a:extLst>
              <a:ext uri="{FF2B5EF4-FFF2-40B4-BE49-F238E27FC236}">
                <a16:creationId xmlns:a16="http://schemas.microsoft.com/office/drawing/2014/main" id="{16FABD8B-8F83-423B-A690-F221838A4E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174" name="AutoShape 14">
            <a:extLst>
              <a:ext uri="{FF2B5EF4-FFF2-40B4-BE49-F238E27FC236}">
                <a16:creationId xmlns:a16="http://schemas.microsoft.com/office/drawing/2014/main" id="{7CFEBFE8-10A8-44DF-A2C0-4AB561F7BF6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175" name="Oval 15">
            <a:extLst>
              <a:ext uri="{FF2B5EF4-FFF2-40B4-BE49-F238E27FC236}">
                <a16:creationId xmlns:a16="http://schemas.microsoft.com/office/drawing/2014/main" id="{D39E454A-6F03-4608-8DC3-4B6E69D9C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92176" name="Oval 16">
            <a:extLst>
              <a:ext uri="{FF2B5EF4-FFF2-40B4-BE49-F238E27FC236}">
                <a16:creationId xmlns:a16="http://schemas.microsoft.com/office/drawing/2014/main" id="{42255856-1DF5-4102-A9CB-AAF9BA69C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cxnSp>
        <p:nvCxnSpPr>
          <p:cNvPr id="92179" name="AutoShape 19">
            <a:extLst>
              <a:ext uri="{FF2B5EF4-FFF2-40B4-BE49-F238E27FC236}">
                <a16:creationId xmlns:a16="http://schemas.microsoft.com/office/drawing/2014/main" id="{7021CB22-4158-459A-815E-8994256E6FAA}"/>
              </a:ext>
            </a:extLst>
          </p:cNvPr>
          <p:cNvCxnSpPr>
            <a:cxnSpLocks noChangeShapeType="1"/>
            <a:endCxn id="92175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180" name="AutoShape 20">
            <a:extLst>
              <a:ext uri="{FF2B5EF4-FFF2-40B4-BE49-F238E27FC236}">
                <a16:creationId xmlns:a16="http://schemas.microsoft.com/office/drawing/2014/main" id="{BA55BF9C-F4EF-4876-96CF-37538CF8DFF5}"/>
              </a:ext>
            </a:extLst>
          </p:cNvPr>
          <p:cNvCxnSpPr>
            <a:cxnSpLocks noChangeShapeType="1"/>
            <a:endCxn id="92175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181" name="AutoShape 21">
            <a:extLst>
              <a:ext uri="{FF2B5EF4-FFF2-40B4-BE49-F238E27FC236}">
                <a16:creationId xmlns:a16="http://schemas.microsoft.com/office/drawing/2014/main" id="{9902F0C9-49B1-44A6-A651-EF80D8A7611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182" name="AutoShape 22">
            <a:extLst>
              <a:ext uri="{FF2B5EF4-FFF2-40B4-BE49-F238E27FC236}">
                <a16:creationId xmlns:a16="http://schemas.microsoft.com/office/drawing/2014/main" id="{1C8CABEF-5C4A-4396-9629-5D51CF95C5B6}"/>
              </a:ext>
            </a:extLst>
          </p:cNvPr>
          <p:cNvCxnSpPr>
            <a:cxnSpLocks noChangeShapeType="1"/>
            <a:endCxn id="92176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183" name="AutoShape 23">
            <a:extLst>
              <a:ext uri="{FF2B5EF4-FFF2-40B4-BE49-F238E27FC236}">
                <a16:creationId xmlns:a16="http://schemas.microsoft.com/office/drawing/2014/main" id="{7F1CDE70-4883-4DAB-997B-A2BDDC65BF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184" name="Text Box 24">
            <a:extLst>
              <a:ext uri="{FF2B5EF4-FFF2-40B4-BE49-F238E27FC236}">
                <a16:creationId xmlns:a16="http://schemas.microsoft.com/office/drawing/2014/main" id="{6ED111BE-B816-4C1E-87D6-0774BABD1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92186" name="Text Box 26">
            <a:extLst>
              <a:ext uri="{FF2B5EF4-FFF2-40B4-BE49-F238E27FC236}">
                <a16:creationId xmlns:a16="http://schemas.microsoft.com/office/drawing/2014/main" id="{1F301A49-5E08-4D14-805F-734820B04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92187" name="Text Box 27">
            <a:extLst>
              <a:ext uri="{FF2B5EF4-FFF2-40B4-BE49-F238E27FC236}">
                <a16:creationId xmlns:a16="http://schemas.microsoft.com/office/drawing/2014/main" id="{DA384F6F-EEA4-4347-8D2C-4C2088DC0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92188" name="Text Box 28">
            <a:extLst>
              <a:ext uri="{FF2B5EF4-FFF2-40B4-BE49-F238E27FC236}">
                <a16:creationId xmlns:a16="http://schemas.microsoft.com/office/drawing/2014/main" id="{996F085F-8AB3-4A5E-B4A1-FE7F2FADC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visit neighbors of H</a:t>
            </a:r>
          </a:p>
        </p:txBody>
      </p:sp>
      <p:sp>
        <p:nvSpPr>
          <p:cNvPr id="92189" name="Text Box 29">
            <a:extLst>
              <a:ext uri="{FF2B5EF4-FFF2-40B4-BE49-F238E27FC236}">
                <a16:creationId xmlns:a16="http://schemas.microsoft.com/office/drawing/2014/main" id="{637170FB-831A-4084-B21D-B26E84B51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9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92190" name="Text Box 30">
            <a:extLst>
              <a:ext uri="{FF2B5EF4-FFF2-40B4-BE49-F238E27FC236}">
                <a16:creationId xmlns:a16="http://schemas.microsoft.com/office/drawing/2014/main" id="{9F9CE861-A382-464A-93B8-FD9038854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4" y="32067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92191" name="Text Box 31">
            <a:extLst>
              <a:ext uri="{FF2B5EF4-FFF2-40B4-BE49-F238E27FC236}">
                <a16:creationId xmlns:a16="http://schemas.microsoft.com/office/drawing/2014/main" id="{FBFD307E-EF7B-41F9-972D-0E6BA034F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6" y="3216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92192" name="Text Box 32">
            <a:extLst>
              <a:ext uri="{FF2B5EF4-FFF2-40B4-BE49-F238E27FC236}">
                <a16:creationId xmlns:a16="http://schemas.microsoft.com/office/drawing/2014/main" id="{06FE20B2-0A90-4250-B815-B742734D3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89" y="10541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92193" name="Text Box 33">
            <a:extLst>
              <a:ext uri="{FF2B5EF4-FFF2-40B4-BE49-F238E27FC236}">
                <a16:creationId xmlns:a16="http://schemas.microsoft.com/office/drawing/2014/main" id="{392E9115-D96B-4462-878C-4A712EFCB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3851" y="3224213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92194" name="Text Box 34">
            <a:extLst>
              <a:ext uri="{FF2B5EF4-FFF2-40B4-BE49-F238E27FC236}">
                <a16:creationId xmlns:a16="http://schemas.microsoft.com/office/drawing/2014/main" id="{D90E7378-9875-4E8D-A4B0-039D83E5D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4801" y="10620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92195" name="AutoShape 35">
            <a:extLst>
              <a:ext uri="{FF2B5EF4-FFF2-40B4-BE49-F238E27FC236}">
                <a16:creationId xmlns:a16="http://schemas.microsoft.com/office/drawing/2014/main" id="{2A763056-9DA9-410C-BBCA-571790FB2D9F}"/>
              </a:ext>
            </a:extLst>
          </p:cNvPr>
          <p:cNvCxnSpPr>
            <a:cxnSpLocks noChangeShapeType="1"/>
            <a:endCxn id="92175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196" name="AutoShape 36">
            <a:extLst>
              <a:ext uri="{FF2B5EF4-FFF2-40B4-BE49-F238E27FC236}">
                <a16:creationId xmlns:a16="http://schemas.microsoft.com/office/drawing/2014/main" id="{AB908779-BA04-48CF-8E2B-8A5E2EE4C193}"/>
              </a:ext>
            </a:extLst>
          </p:cNvPr>
          <p:cNvCxnSpPr>
            <a:cxnSpLocks noChangeShapeType="1"/>
            <a:endCxn id="92175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197" name="Text Box 37">
            <a:extLst>
              <a:ext uri="{FF2B5EF4-FFF2-40B4-BE49-F238E27FC236}">
                <a16:creationId xmlns:a16="http://schemas.microsoft.com/office/drawing/2014/main" id="{40C397D4-38ED-44E4-8D80-0B9AF559B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92198" name="Oval 38">
            <a:extLst>
              <a:ext uri="{FF2B5EF4-FFF2-40B4-BE49-F238E27FC236}">
                <a16:creationId xmlns:a16="http://schemas.microsoft.com/office/drawing/2014/main" id="{9C97EA82-405C-4DD5-8278-A1EA16D9C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92199" name="Oval 39">
            <a:extLst>
              <a:ext uri="{FF2B5EF4-FFF2-40B4-BE49-F238E27FC236}">
                <a16:creationId xmlns:a16="http://schemas.microsoft.com/office/drawing/2014/main" id="{B5579572-8040-4635-8376-502A6FA43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92200" name="Oval 40">
            <a:extLst>
              <a:ext uri="{FF2B5EF4-FFF2-40B4-BE49-F238E27FC236}">
                <a16:creationId xmlns:a16="http://schemas.microsoft.com/office/drawing/2014/main" id="{45F98AF9-08A8-4BDB-BA8B-41005F039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92201" name="Oval 41">
            <a:extLst>
              <a:ext uri="{FF2B5EF4-FFF2-40B4-BE49-F238E27FC236}">
                <a16:creationId xmlns:a16="http://schemas.microsoft.com/office/drawing/2014/main" id="{CFAE95B0-6668-4F8F-B079-BAB7EF982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92202" name="Oval 42">
            <a:extLst>
              <a:ext uri="{FF2B5EF4-FFF2-40B4-BE49-F238E27FC236}">
                <a16:creationId xmlns:a16="http://schemas.microsoft.com/office/drawing/2014/main" id="{662F5F7C-8465-4EE7-BCCC-DA0F9D46E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92203" name="Oval 43">
            <a:extLst>
              <a:ext uri="{FF2B5EF4-FFF2-40B4-BE49-F238E27FC236}">
                <a16:creationId xmlns:a16="http://schemas.microsoft.com/office/drawing/2014/main" id="{58390D32-7DA8-4879-A158-820115B4D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92204" name="Oval 44">
            <a:extLst>
              <a:ext uri="{FF2B5EF4-FFF2-40B4-BE49-F238E27FC236}">
                <a16:creationId xmlns:a16="http://schemas.microsoft.com/office/drawing/2014/main" id="{EF44EF6F-A0DC-46DE-8FAB-B090DF307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64E1BD1-285A-48E8-8AE6-1545C75BDCF1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299200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BE63540C-52B7-4324-8138-3B2F2ACC5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3B2862F2-3BEA-46CF-8AD1-0B0796747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D</a:t>
            </a:r>
          </a:p>
        </p:txBody>
      </p:sp>
      <p:sp>
        <p:nvSpPr>
          <p:cNvPr id="94212" name="Text Box 4">
            <a:extLst>
              <a:ext uri="{FF2B5EF4-FFF2-40B4-BE49-F238E27FC236}">
                <a16:creationId xmlns:a16="http://schemas.microsoft.com/office/drawing/2014/main" id="{4AB720C4-8264-421B-8B97-FE12740A6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cxnSp>
        <p:nvCxnSpPr>
          <p:cNvPr id="94217" name="AutoShape 9">
            <a:extLst>
              <a:ext uri="{FF2B5EF4-FFF2-40B4-BE49-F238E27FC236}">
                <a16:creationId xmlns:a16="http://schemas.microsoft.com/office/drawing/2014/main" id="{89A99DEE-A263-46F9-9BC6-18E789EAD22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18" name="AutoShape 10">
            <a:extLst>
              <a:ext uri="{FF2B5EF4-FFF2-40B4-BE49-F238E27FC236}">
                <a16:creationId xmlns:a16="http://schemas.microsoft.com/office/drawing/2014/main" id="{4BC4B61F-7455-4F5C-9560-4428E826612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19" name="AutoShape 11">
            <a:extLst>
              <a:ext uri="{FF2B5EF4-FFF2-40B4-BE49-F238E27FC236}">
                <a16:creationId xmlns:a16="http://schemas.microsoft.com/office/drawing/2014/main" id="{949450B3-88EA-457A-85E1-15630A3133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20" name="AutoShape 12">
            <a:extLst>
              <a:ext uri="{FF2B5EF4-FFF2-40B4-BE49-F238E27FC236}">
                <a16:creationId xmlns:a16="http://schemas.microsoft.com/office/drawing/2014/main" id="{E1933655-2411-482C-BC15-CB4C86CCC39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21" name="AutoShape 13">
            <a:extLst>
              <a:ext uri="{FF2B5EF4-FFF2-40B4-BE49-F238E27FC236}">
                <a16:creationId xmlns:a16="http://schemas.microsoft.com/office/drawing/2014/main" id="{C731CA76-FC7E-45F4-9580-E5A19ECC2A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22" name="AutoShape 14">
            <a:extLst>
              <a:ext uri="{FF2B5EF4-FFF2-40B4-BE49-F238E27FC236}">
                <a16:creationId xmlns:a16="http://schemas.microsoft.com/office/drawing/2014/main" id="{CFEF4911-740A-462C-B868-D4E983DFDA1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24" name="Oval 16">
            <a:extLst>
              <a:ext uri="{FF2B5EF4-FFF2-40B4-BE49-F238E27FC236}">
                <a16:creationId xmlns:a16="http://schemas.microsoft.com/office/drawing/2014/main" id="{C1BD4C93-CFF9-4EF4-BD42-B968583CF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cxnSp>
        <p:nvCxnSpPr>
          <p:cNvPr id="94227" name="AutoShape 19">
            <a:extLst>
              <a:ext uri="{FF2B5EF4-FFF2-40B4-BE49-F238E27FC236}">
                <a16:creationId xmlns:a16="http://schemas.microsoft.com/office/drawing/2014/main" id="{7DC2EC12-7B58-4A26-A51A-0FF0C950A86D}"/>
              </a:ext>
            </a:extLst>
          </p:cNvPr>
          <p:cNvCxnSpPr>
            <a:cxnSpLocks noChangeShapeType="1"/>
            <a:stCxn id="94252" idx="5"/>
          </p:cNvCxnSpPr>
          <p:nvPr/>
        </p:nvCxnSpPr>
        <p:spPr bwMode="auto">
          <a:xfrm>
            <a:off x="7777164" y="1752600"/>
            <a:ext cx="1489075" cy="1214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28" name="AutoShape 20">
            <a:extLst>
              <a:ext uri="{FF2B5EF4-FFF2-40B4-BE49-F238E27FC236}">
                <a16:creationId xmlns:a16="http://schemas.microsoft.com/office/drawing/2014/main" id="{D582F6AC-69CA-49F0-B859-DA22FDFEB81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29" name="AutoShape 21">
            <a:extLst>
              <a:ext uri="{FF2B5EF4-FFF2-40B4-BE49-F238E27FC236}">
                <a16:creationId xmlns:a16="http://schemas.microsoft.com/office/drawing/2014/main" id="{367835A0-1F17-4335-AA52-C74D7DB049F3}"/>
              </a:ext>
            </a:extLst>
          </p:cNvPr>
          <p:cNvCxnSpPr>
            <a:cxnSpLocks noChangeShapeType="1"/>
            <a:stCxn id="94252" idx="4"/>
          </p:cNvCxnSpPr>
          <p:nvPr/>
        </p:nvCxnSpPr>
        <p:spPr bwMode="auto">
          <a:xfrm>
            <a:off x="7680325" y="1792288"/>
            <a:ext cx="0" cy="11350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30" name="AutoShape 22">
            <a:extLst>
              <a:ext uri="{FF2B5EF4-FFF2-40B4-BE49-F238E27FC236}">
                <a16:creationId xmlns:a16="http://schemas.microsoft.com/office/drawing/2014/main" id="{B81F3C56-1641-44B8-A0B4-AE63A1FA514C}"/>
              </a:ext>
            </a:extLst>
          </p:cNvPr>
          <p:cNvCxnSpPr>
            <a:cxnSpLocks noChangeShapeType="1"/>
            <a:stCxn id="94252" idx="6"/>
            <a:endCxn id="94224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31" name="AutoShape 23">
            <a:extLst>
              <a:ext uri="{FF2B5EF4-FFF2-40B4-BE49-F238E27FC236}">
                <a16:creationId xmlns:a16="http://schemas.microsoft.com/office/drawing/2014/main" id="{21326D63-99A4-4F63-89F5-547A994890E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32" name="Text Box 24">
            <a:extLst>
              <a:ext uri="{FF2B5EF4-FFF2-40B4-BE49-F238E27FC236}">
                <a16:creationId xmlns:a16="http://schemas.microsoft.com/office/drawing/2014/main" id="{BB07ADA0-F2FC-4F8E-99D0-3518BF59B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94234" name="Text Box 26">
            <a:extLst>
              <a:ext uri="{FF2B5EF4-FFF2-40B4-BE49-F238E27FC236}">
                <a16:creationId xmlns:a16="http://schemas.microsoft.com/office/drawing/2014/main" id="{D521CB8A-AAD4-4658-8850-D6930F9B4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94235" name="Text Box 27">
            <a:extLst>
              <a:ext uri="{FF2B5EF4-FFF2-40B4-BE49-F238E27FC236}">
                <a16:creationId xmlns:a16="http://schemas.microsoft.com/office/drawing/2014/main" id="{6AC7C7DB-FF4C-4F04-A4E3-58E262E0E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94236" name="Text Box 28">
            <a:extLst>
              <a:ext uri="{FF2B5EF4-FFF2-40B4-BE49-F238E27FC236}">
                <a16:creationId xmlns:a16="http://schemas.microsoft.com/office/drawing/2014/main" id="{FA192C2C-7BE0-44CB-ACE9-FCB465966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finished H</a:t>
            </a:r>
          </a:p>
        </p:txBody>
      </p:sp>
      <p:sp>
        <p:nvSpPr>
          <p:cNvPr id="94237" name="Text Box 29">
            <a:extLst>
              <a:ext uri="{FF2B5EF4-FFF2-40B4-BE49-F238E27FC236}">
                <a16:creationId xmlns:a16="http://schemas.microsoft.com/office/drawing/2014/main" id="{5F9330B6-3315-4918-B6CD-014F24B87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9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94238" name="Text Box 30">
            <a:extLst>
              <a:ext uri="{FF2B5EF4-FFF2-40B4-BE49-F238E27FC236}">
                <a16:creationId xmlns:a16="http://schemas.microsoft.com/office/drawing/2014/main" id="{719A6F79-98F7-42A5-A869-C3EF658C9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4" y="32067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94239" name="Text Box 31">
            <a:extLst>
              <a:ext uri="{FF2B5EF4-FFF2-40B4-BE49-F238E27FC236}">
                <a16:creationId xmlns:a16="http://schemas.microsoft.com/office/drawing/2014/main" id="{12ADBAD6-794B-4E63-81E1-C7ED06FF5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6" y="3216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94240" name="Text Box 32">
            <a:extLst>
              <a:ext uri="{FF2B5EF4-FFF2-40B4-BE49-F238E27FC236}">
                <a16:creationId xmlns:a16="http://schemas.microsoft.com/office/drawing/2014/main" id="{B3F61608-4F6C-4324-8AE8-7354B2BA5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89" y="10541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94241" name="Text Box 33">
            <a:extLst>
              <a:ext uri="{FF2B5EF4-FFF2-40B4-BE49-F238E27FC236}">
                <a16:creationId xmlns:a16="http://schemas.microsoft.com/office/drawing/2014/main" id="{363251A9-F687-4539-A8F7-F8A4C6980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3851" y="3224213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94242" name="Text Box 34">
            <a:extLst>
              <a:ext uri="{FF2B5EF4-FFF2-40B4-BE49-F238E27FC236}">
                <a16:creationId xmlns:a16="http://schemas.microsoft.com/office/drawing/2014/main" id="{45F0D5D2-A798-4945-95C7-A654B5DCC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4801" y="10620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94243" name="Text Box 35">
            <a:extLst>
              <a:ext uri="{FF2B5EF4-FFF2-40B4-BE49-F238E27FC236}">
                <a16:creationId xmlns:a16="http://schemas.microsoft.com/office/drawing/2014/main" id="{BC7AC629-4597-4252-963A-570E27BEF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94244" name="Oval 36">
            <a:extLst>
              <a:ext uri="{FF2B5EF4-FFF2-40B4-BE49-F238E27FC236}">
                <a16:creationId xmlns:a16="http://schemas.microsoft.com/office/drawing/2014/main" id="{226A252D-B307-4A92-9148-D6EE2DAF3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94245" name="Oval 37">
            <a:extLst>
              <a:ext uri="{FF2B5EF4-FFF2-40B4-BE49-F238E27FC236}">
                <a16:creationId xmlns:a16="http://schemas.microsoft.com/office/drawing/2014/main" id="{5623A322-651F-44BB-8FDB-82604033E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94246" name="Oval 38">
            <a:extLst>
              <a:ext uri="{FF2B5EF4-FFF2-40B4-BE49-F238E27FC236}">
                <a16:creationId xmlns:a16="http://schemas.microsoft.com/office/drawing/2014/main" id="{764017D4-6C34-4A3C-8294-8EFA411AA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94247" name="Oval 39">
            <a:extLst>
              <a:ext uri="{FF2B5EF4-FFF2-40B4-BE49-F238E27FC236}">
                <a16:creationId xmlns:a16="http://schemas.microsoft.com/office/drawing/2014/main" id="{56C561BC-1E02-46DE-92E6-9325D35C1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94248" name="Oval 40">
            <a:extLst>
              <a:ext uri="{FF2B5EF4-FFF2-40B4-BE49-F238E27FC236}">
                <a16:creationId xmlns:a16="http://schemas.microsoft.com/office/drawing/2014/main" id="{470D95EB-8583-4BFC-B820-679A648F3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94249" name="Oval 41">
            <a:extLst>
              <a:ext uri="{FF2B5EF4-FFF2-40B4-BE49-F238E27FC236}">
                <a16:creationId xmlns:a16="http://schemas.microsoft.com/office/drawing/2014/main" id="{AFF72045-1487-4643-ADCC-57A0DC0E3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94250" name="Oval 42">
            <a:extLst>
              <a:ext uri="{FF2B5EF4-FFF2-40B4-BE49-F238E27FC236}">
                <a16:creationId xmlns:a16="http://schemas.microsoft.com/office/drawing/2014/main" id="{2BA4D133-4080-46B4-B80B-4793DCF46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94252" name="Oval 44">
            <a:extLst>
              <a:ext uri="{FF2B5EF4-FFF2-40B4-BE49-F238E27FC236}">
                <a16:creationId xmlns:a16="http://schemas.microsoft.com/office/drawing/2014/main" id="{F108025F-87E0-41C7-84EF-8872537C8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CA123A4-BB5C-4CFD-8AD7-B6141E580E4F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1163308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DE33F027-402D-460E-8B52-8F7135FB4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96259" name="Text Box 3">
            <a:extLst>
              <a:ext uri="{FF2B5EF4-FFF2-40B4-BE49-F238E27FC236}">
                <a16:creationId xmlns:a16="http://schemas.microsoft.com/office/drawing/2014/main" id="{F1661129-F598-4B16-96EC-7A2C373BE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D</a:t>
            </a:r>
          </a:p>
        </p:txBody>
      </p:sp>
      <p:sp>
        <p:nvSpPr>
          <p:cNvPr id="96260" name="Text Box 4">
            <a:extLst>
              <a:ext uri="{FF2B5EF4-FFF2-40B4-BE49-F238E27FC236}">
                <a16:creationId xmlns:a16="http://schemas.microsoft.com/office/drawing/2014/main" id="{BCB7E8E0-7DDE-4BC8-8537-4599F510C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cxnSp>
        <p:nvCxnSpPr>
          <p:cNvPr id="96265" name="AutoShape 9">
            <a:extLst>
              <a:ext uri="{FF2B5EF4-FFF2-40B4-BE49-F238E27FC236}">
                <a16:creationId xmlns:a16="http://schemas.microsoft.com/office/drawing/2014/main" id="{764F24F5-B774-4BB3-9973-B96299E60B2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66" name="AutoShape 10">
            <a:extLst>
              <a:ext uri="{FF2B5EF4-FFF2-40B4-BE49-F238E27FC236}">
                <a16:creationId xmlns:a16="http://schemas.microsoft.com/office/drawing/2014/main" id="{CDA4623D-3F76-428C-B381-2E1B515564E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67" name="AutoShape 11">
            <a:extLst>
              <a:ext uri="{FF2B5EF4-FFF2-40B4-BE49-F238E27FC236}">
                <a16:creationId xmlns:a16="http://schemas.microsoft.com/office/drawing/2014/main" id="{E4BA93A7-BF1F-4608-B6A5-AA44951C132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68" name="AutoShape 12">
            <a:extLst>
              <a:ext uri="{FF2B5EF4-FFF2-40B4-BE49-F238E27FC236}">
                <a16:creationId xmlns:a16="http://schemas.microsoft.com/office/drawing/2014/main" id="{A00FCBFF-2002-4AF6-AF8D-4B456BD23C3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69" name="AutoShape 13">
            <a:extLst>
              <a:ext uri="{FF2B5EF4-FFF2-40B4-BE49-F238E27FC236}">
                <a16:creationId xmlns:a16="http://schemas.microsoft.com/office/drawing/2014/main" id="{090796B1-5F46-4A06-B10B-58103D1B02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70" name="AutoShape 14">
            <a:extLst>
              <a:ext uri="{FF2B5EF4-FFF2-40B4-BE49-F238E27FC236}">
                <a16:creationId xmlns:a16="http://schemas.microsoft.com/office/drawing/2014/main" id="{FB030462-7EF1-4953-B253-001BE5CEF9D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72" name="Oval 16">
            <a:extLst>
              <a:ext uri="{FF2B5EF4-FFF2-40B4-BE49-F238E27FC236}">
                <a16:creationId xmlns:a16="http://schemas.microsoft.com/office/drawing/2014/main" id="{BC075E74-6386-4EA0-ADBC-7EFBDAE66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cxnSp>
        <p:nvCxnSpPr>
          <p:cNvPr id="96275" name="AutoShape 19">
            <a:extLst>
              <a:ext uri="{FF2B5EF4-FFF2-40B4-BE49-F238E27FC236}">
                <a16:creationId xmlns:a16="http://schemas.microsoft.com/office/drawing/2014/main" id="{B46C5FBE-A0F1-43FA-BCEA-3BA6D8415C7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76" name="AutoShape 20">
            <a:extLst>
              <a:ext uri="{FF2B5EF4-FFF2-40B4-BE49-F238E27FC236}">
                <a16:creationId xmlns:a16="http://schemas.microsoft.com/office/drawing/2014/main" id="{9A2EB109-6B78-4B96-BFBD-46E25C7CE70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77" name="AutoShape 21">
            <a:extLst>
              <a:ext uri="{FF2B5EF4-FFF2-40B4-BE49-F238E27FC236}">
                <a16:creationId xmlns:a16="http://schemas.microsoft.com/office/drawing/2014/main" id="{5ECCBD79-AE40-44EF-8E6F-EBC06C8C2F2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78" name="AutoShape 22">
            <a:extLst>
              <a:ext uri="{FF2B5EF4-FFF2-40B4-BE49-F238E27FC236}">
                <a16:creationId xmlns:a16="http://schemas.microsoft.com/office/drawing/2014/main" id="{959CF684-2E0B-452D-A449-68B5891B307D}"/>
              </a:ext>
            </a:extLst>
          </p:cNvPr>
          <p:cNvCxnSpPr>
            <a:cxnSpLocks noChangeShapeType="1"/>
            <a:endCxn id="96272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79" name="AutoShape 23">
            <a:extLst>
              <a:ext uri="{FF2B5EF4-FFF2-40B4-BE49-F238E27FC236}">
                <a16:creationId xmlns:a16="http://schemas.microsoft.com/office/drawing/2014/main" id="{72E03264-9EFF-4AE9-A6EE-A500FC933BA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80" name="Text Box 24">
            <a:extLst>
              <a:ext uri="{FF2B5EF4-FFF2-40B4-BE49-F238E27FC236}">
                <a16:creationId xmlns:a16="http://schemas.microsoft.com/office/drawing/2014/main" id="{30E75475-DD03-491A-B99B-AD6CD63D1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96282" name="Text Box 26">
            <a:extLst>
              <a:ext uri="{FF2B5EF4-FFF2-40B4-BE49-F238E27FC236}">
                <a16:creationId xmlns:a16="http://schemas.microsoft.com/office/drawing/2014/main" id="{E4D7C17B-5353-41F3-9CBF-DC6C2347D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96283" name="Text Box 27">
            <a:extLst>
              <a:ext uri="{FF2B5EF4-FFF2-40B4-BE49-F238E27FC236}">
                <a16:creationId xmlns:a16="http://schemas.microsoft.com/office/drawing/2014/main" id="{4A033100-E0FD-4248-9B7A-5EDFC4A62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96284" name="Text Box 28">
            <a:extLst>
              <a:ext uri="{FF2B5EF4-FFF2-40B4-BE49-F238E27FC236}">
                <a16:creationId xmlns:a16="http://schemas.microsoft.com/office/drawing/2014/main" id="{6003409D-A575-4168-9C6E-B2C8AEF16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dequeue next vertex</a:t>
            </a:r>
          </a:p>
        </p:txBody>
      </p:sp>
      <p:sp>
        <p:nvSpPr>
          <p:cNvPr id="96285" name="Text Box 29">
            <a:extLst>
              <a:ext uri="{FF2B5EF4-FFF2-40B4-BE49-F238E27FC236}">
                <a16:creationId xmlns:a16="http://schemas.microsoft.com/office/drawing/2014/main" id="{5A3BAE43-644F-490F-A9F7-C87145118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9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96286" name="Text Box 30">
            <a:extLst>
              <a:ext uri="{FF2B5EF4-FFF2-40B4-BE49-F238E27FC236}">
                <a16:creationId xmlns:a16="http://schemas.microsoft.com/office/drawing/2014/main" id="{10301AA6-307C-43F7-91BB-295F3D2AD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4" y="32067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96287" name="Text Box 31">
            <a:extLst>
              <a:ext uri="{FF2B5EF4-FFF2-40B4-BE49-F238E27FC236}">
                <a16:creationId xmlns:a16="http://schemas.microsoft.com/office/drawing/2014/main" id="{EDAA3418-B630-492B-B089-DF2CECB46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6" y="3216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96288" name="Text Box 32">
            <a:extLst>
              <a:ext uri="{FF2B5EF4-FFF2-40B4-BE49-F238E27FC236}">
                <a16:creationId xmlns:a16="http://schemas.microsoft.com/office/drawing/2014/main" id="{6DD73E05-79D3-4C72-AF7E-46FA8474C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89" y="10541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96289" name="Text Box 33">
            <a:extLst>
              <a:ext uri="{FF2B5EF4-FFF2-40B4-BE49-F238E27FC236}">
                <a16:creationId xmlns:a16="http://schemas.microsoft.com/office/drawing/2014/main" id="{A5DC8368-DF0E-4026-8A8B-6F5D5DB23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3851" y="3224213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96290" name="Text Box 34">
            <a:extLst>
              <a:ext uri="{FF2B5EF4-FFF2-40B4-BE49-F238E27FC236}">
                <a16:creationId xmlns:a16="http://schemas.microsoft.com/office/drawing/2014/main" id="{974AE044-4E76-434D-9EF0-20E63C198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4801" y="10620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96291" name="Text Box 35">
            <a:extLst>
              <a:ext uri="{FF2B5EF4-FFF2-40B4-BE49-F238E27FC236}">
                <a16:creationId xmlns:a16="http://schemas.microsoft.com/office/drawing/2014/main" id="{640B80E7-E070-4933-946A-825895FC3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96292" name="Oval 36">
            <a:extLst>
              <a:ext uri="{FF2B5EF4-FFF2-40B4-BE49-F238E27FC236}">
                <a16:creationId xmlns:a16="http://schemas.microsoft.com/office/drawing/2014/main" id="{50DA153D-7E14-4D8B-9E74-3DCB61D0F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96293" name="Oval 37">
            <a:extLst>
              <a:ext uri="{FF2B5EF4-FFF2-40B4-BE49-F238E27FC236}">
                <a16:creationId xmlns:a16="http://schemas.microsoft.com/office/drawing/2014/main" id="{7F632056-CCC4-4434-A318-5FA5ED4F3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96294" name="Oval 38">
            <a:extLst>
              <a:ext uri="{FF2B5EF4-FFF2-40B4-BE49-F238E27FC236}">
                <a16:creationId xmlns:a16="http://schemas.microsoft.com/office/drawing/2014/main" id="{13A159CC-3822-4FF5-B0A6-56B09EA79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96295" name="Oval 39">
            <a:extLst>
              <a:ext uri="{FF2B5EF4-FFF2-40B4-BE49-F238E27FC236}">
                <a16:creationId xmlns:a16="http://schemas.microsoft.com/office/drawing/2014/main" id="{0DE108EA-B74B-442A-B008-9F38C51FB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96296" name="Oval 40">
            <a:extLst>
              <a:ext uri="{FF2B5EF4-FFF2-40B4-BE49-F238E27FC236}">
                <a16:creationId xmlns:a16="http://schemas.microsoft.com/office/drawing/2014/main" id="{8328A0F6-5395-401A-BD5E-8ADAF44F4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96297" name="Oval 41">
            <a:extLst>
              <a:ext uri="{FF2B5EF4-FFF2-40B4-BE49-F238E27FC236}">
                <a16:creationId xmlns:a16="http://schemas.microsoft.com/office/drawing/2014/main" id="{631453C2-EAFF-4E69-8506-D3766A13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96298" name="Oval 42">
            <a:extLst>
              <a:ext uri="{FF2B5EF4-FFF2-40B4-BE49-F238E27FC236}">
                <a16:creationId xmlns:a16="http://schemas.microsoft.com/office/drawing/2014/main" id="{887C16DA-4E7C-49B2-B95B-CB05F72F2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96299" name="Oval 43">
            <a:extLst>
              <a:ext uri="{FF2B5EF4-FFF2-40B4-BE49-F238E27FC236}">
                <a16:creationId xmlns:a16="http://schemas.microsoft.com/office/drawing/2014/main" id="{9F54499C-458F-43F5-87EB-A10107111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011462-5815-4525-A91A-0E17497A1A22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89043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29D7C06-7F4D-46BE-A626-7EBCBDEB2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6147" name="Oval 3">
            <a:extLst>
              <a:ext uri="{FF2B5EF4-FFF2-40B4-BE49-F238E27FC236}">
                <a16:creationId xmlns:a16="http://schemas.microsoft.com/office/drawing/2014/main" id="{06A4DBA9-CCC7-482F-ADFB-B989C6574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6148" name="Oval 4">
            <a:extLst>
              <a:ext uri="{FF2B5EF4-FFF2-40B4-BE49-F238E27FC236}">
                <a16:creationId xmlns:a16="http://schemas.microsoft.com/office/drawing/2014/main" id="{AFC90206-DF67-44E4-95CF-02165EA8F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6149" name="Oval 5">
            <a:extLst>
              <a:ext uri="{FF2B5EF4-FFF2-40B4-BE49-F238E27FC236}">
                <a16:creationId xmlns:a16="http://schemas.microsoft.com/office/drawing/2014/main" id="{1F9923C5-A338-47D8-895B-FA8480DE6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6150" name="Oval 6">
            <a:extLst>
              <a:ext uri="{FF2B5EF4-FFF2-40B4-BE49-F238E27FC236}">
                <a16:creationId xmlns:a16="http://schemas.microsoft.com/office/drawing/2014/main" id="{14A471AD-E1AF-4070-B64C-F324B906C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6151" name="Oval 7">
            <a:extLst>
              <a:ext uri="{FF2B5EF4-FFF2-40B4-BE49-F238E27FC236}">
                <a16:creationId xmlns:a16="http://schemas.microsoft.com/office/drawing/2014/main" id="{6942F735-7563-4566-B9A2-49F8495AD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6152" name="AutoShape 8">
            <a:extLst>
              <a:ext uri="{FF2B5EF4-FFF2-40B4-BE49-F238E27FC236}">
                <a16:creationId xmlns:a16="http://schemas.microsoft.com/office/drawing/2014/main" id="{1102E744-BCCE-476F-A4EE-931441F17108}"/>
              </a:ext>
            </a:extLst>
          </p:cNvPr>
          <p:cNvCxnSpPr>
            <a:cxnSpLocks noChangeShapeType="1"/>
            <a:stCxn id="6147" idx="4"/>
            <a:endCxn id="6150" idx="0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53" name="AutoShape 9">
            <a:extLst>
              <a:ext uri="{FF2B5EF4-FFF2-40B4-BE49-F238E27FC236}">
                <a16:creationId xmlns:a16="http://schemas.microsoft.com/office/drawing/2014/main" id="{1D659F67-5882-4E6B-87CB-7C4B6B092293}"/>
              </a:ext>
            </a:extLst>
          </p:cNvPr>
          <p:cNvCxnSpPr>
            <a:cxnSpLocks noChangeShapeType="1"/>
            <a:stCxn id="6149" idx="0"/>
            <a:endCxn id="6148" idx="4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54" name="AutoShape 10">
            <a:extLst>
              <a:ext uri="{FF2B5EF4-FFF2-40B4-BE49-F238E27FC236}">
                <a16:creationId xmlns:a16="http://schemas.microsoft.com/office/drawing/2014/main" id="{7C5B2429-8FA9-4024-A714-F8BA05E91627}"/>
              </a:ext>
            </a:extLst>
          </p:cNvPr>
          <p:cNvCxnSpPr>
            <a:cxnSpLocks noChangeShapeType="1"/>
            <a:stCxn id="6151" idx="6"/>
            <a:endCxn id="6149" idx="2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55" name="AutoShape 11">
            <a:extLst>
              <a:ext uri="{FF2B5EF4-FFF2-40B4-BE49-F238E27FC236}">
                <a16:creationId xmlns:a16="http://schemas.microsoft.com/office/drawing/2014/main" id="{B3B93EBC-9E31-4713-841E-BA125EFB1447}"/>
              </a:ext>
            </a:extLst>
          </p:cNvPr>
          <p:cNvCxnSpPr>
            <a:cxnSpLocks noChangeShapeType="1"/>
            <a:stCxn id="6150" idx="7"/>
            <a:endCxn id="6151" idx="3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56" name="AutoShape 12">
            <a:extLst>
              <a:ext uri="{FF2B5EF4-FFF2-40B4-BE49-F238E27FC236}">
                <a16:creationId xmlns:a16="http://schemas.microsoft.com/office/drawing/2014/main" id="{33672663-A44E-4B52-9549-421084BFD74D}"/>
              </a:ext>
            </a:extLst>
          </p:cNvPr>
          <p:cNvCxnSpPr>
            <a:cxnSpLocks noChangeShapeType="1"/>
            <a:stCxn id="6147" idx="6"/>
            <a:endCxn id="6148" idx="2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57" name="AutoShape 13">
            <a:extLst>
              <a:ext uri="{FF2B5EF4-FFF2-40B4-BE49-F238E27FC236}">
                <a16:creationId xmlns:a16="http://schemas.microsoft.com/office/drawing/2014/main" id="{B4766E28-EA4D-4FCB-8ACD-162C6E8982B0}"/>
              </a:ext>
            </a:extLst>
          </p:cNvPr>
          <p:cNvCxnSpPr>
            <a:cxnSpLocks noChangeShapeType="1"/>
            <a:stCxn id="6150" idx="5"/>
            <a:endCxn id="6149" idx="3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58" name="Oval 14">
            <a:extLst>
              <a:ext uri="{FF2B5EF4-FFF2-40B4-BE49-F238E27FC236}">
                <a16:creationId xmlns:a16="http://schemas.microsoft.com/office/drawing/2014/main" id="{17F4468D-B0FC-483E-AC4D-CCB9B1466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6159" name="Oval 15">
            <a:extLst>
              <a:ext uri="{FF2B5EF4-FFF2-40B4-BE49-F238E27FC236}">
                <a16:creationId xmlns:a16="http://schemas.microsoft.com/office/drawing/2014/main" id="{594A16B6-5376-40A6-881C-FB82232AD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6160" name="Oval 16">
            <a:extLst>
              <a:ext uri="{FF2B5EF4-FFF2-40B4-BE49-F238E27FC236}">
                <a16:creationId xmlns:a16="http://schemas.microsoft.com/office/drawing/2014/main" id="{47EC9944-A296-4D12-93D8-A4FF7C5D5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6161" name="Oval 17">
            <a:extLst>
              <a:ext uri="{FF2B5EF4-FFF2-40B4-BE49-F238E27FC236}">
                <a16:creationId xmlns:a16="http://schemas.microsoft.com/office/drawing/2014/main" id="{B7168109-72E2-4681-B10A-E5D594F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6162" name="AutoShape 18">
            <a:extLst>
              <a:ext uri="{FF2B5EF4-FFF2-40B4-BE49-F238E27FC236}">
                <a16:creationId xmlns:a16="http://schemas.microsoft.com/office/drawing/2014/main" id="{FAA7B828-BB5D-4162-AFC0-4881DA5749F7}"/>
              </a:ext>
            </a:extLst>
          </p:cNvPr>
          <p:cNvCxnSpPr>
            <a:cxnSpLocks noChangeShapeType="1"/>
            <a:stCxn id="6160" idx="5"/>
            <a:endCxn id="6158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63" name="AutoShape 19">
            <a:extLst>
              <a:ext uri="{FF2B5EF4-FFF2-40B4-BE49-F238E27FC236}">
                <a16:creationId xmlns:a16="http://schemas.microsoft.com/office/drawing/2014/main" id="{A8A2F402-095F-4077-8B62-7A236FFC1138}"/>
              </a:ext>
            </a:extLst>
          </p:cNvPr>
          <p:cNvCxnSpPr>
            <a:cxnSpLocks noChangeShapeType="1"/>
            <a:stCxn id="6161" idx="6"/>
            <a:endCxn id="6158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64" name="AutoShape 20">
            <a:extLst>
              <a:ext uri="{FF2B5EF4-FFF2-40B4-BE49-F238E27FC236}">
                <a16:creationId xmlns:a16="http://schemas.microsoft.com/office/drawing/2014/main" id="{777992BC-B282-42BD-BCA8-2D99C40E36FB}"/>
              </a:ext>
            </a:extLst>
          </p:cNvPr>
          <p:cNvCxnSpPr>
            <a:cxnSpLocks noChangeShapeType="1"/>
            <a:stCxn id="6160" idx="4"/>
            <a:endCxn id="6161" idx="0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65" name="AutoShape 21">
            <a:extLst>
              <a:ext uri="{FF2B5EF4-FFF2-40B4-BE49-F238E27FC236}">
                <a16:creationId xmlns:a16="http://schemas.microsoft.com/office/drawing/2014/main" id="{A7DA99AF-1B28-4F93-AB5B-CA434467ABE2}"/>
              </a:ext>
            </a:extLst>
          </p:cNvPr>
          <p:cNvCxnSpPr>
            <a:cxnSpLocks noChangeShapeType="1"/>
            <a:stCxn id="6160" idx="6"/>
            <a:endCxn id="6159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66" name="AutoShape 22">
            <a:extLst>
              <a:ext uri="{FF2B5EF4-FFF2-40B4-BE49-F238E27FC236}">
                <a16:creationId xmlns:a16="http://schemas.microsoft.com/office/drawing/2014/main" id="{25259EEE-6BBA-4034-B59B-0FAEBDE80285}"/>
              </a:ext>
            </a:extLst>
          </p:cNvPr>
          <p:cNvCxnSpPr>
            <a:cxnSpLocks noChangeShapeType="1"/>
            <a:stCxn id="6149" idx="6"/>
            <a:endCxn id="6161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67" name="Text Box 23">
            <a:extLst>
              <a:ext uri="{FF2B5EF4-FFF2-40B4-BE49-F238E27FC236}">
                <a16:creationId xmlns:a16="http://schemas.microsoft.com/office/drawing/2014/main" id="{C6BC19F6-8154-447D-9CD5-BE91003B1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A</a:t>
            </a:r>
          </a:p>
        </p:txBody>
      </p:sp>
      <p:sp>
        <p:nvSpPr>
          <p:cNvPr id="6168" name="Text Box 24">
            <a:extLst>
              <a:ext uri="{FF2B5EF4-FFF2-40B4-BE49-F238E27FC236}">
                <a16:creationId xmlns:a16="http://schemas.microsoft.com/office/drawing/2014/main" id="{DCE2E88A-8978-4E02-8655-A2F9F78D0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6169" name="Text Box 25">
            <a:extLst>
              <a:ext uri="{FF2B5EF4-FFF2-40B4-BE49-F238E27FC236}">
                <a16:creationId xmlns:a16="http://schemas.microsoft.com/office/drawing/2014/main" id="{D469F519-BC52-45FA-B50B-82BA72C79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6170" name="Text Box 26">
            <a:extLst>
              <a:ext uri="{FF2B5EF4-FFF2-40B4-BE49-F238E27FC236}">
                <a16:creationId xmlns:a16="http://schemas.microsoft.com/office/drawing/2014/main" id="{0F9C8918-B3DF-403A-AA9E-FAF3CC5DE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sp>
        <p:nvSpPr>
          <p:cNvPr id="6171" name="Text Box 27">
            <a:extLst>
              <a:ext uri="{FF2B5EF4-FFF2-40B4-BE49-F238E27FC236}">
                <a16:creationId xmlns:a16="http://schemas.microsoft.com/office/drawing/2014/main" id="{272C050A-1E4E-4ABC-BEA7-766CB96BC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enqueue source node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468828-0CFA-4F1B-97F6-AD261B7D8267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15875190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65F4E9E7-E253-4574-8209-AB9059923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98307" name="Text Box 3">
            <a:extLst>
              <a:ext uri="{FF2B5EF4-FFF2-40B4-BE49-F238E27FC236}">
                <a16:creationId xmlns:a16="http://schemas.microsoft.com/office/drawing/2014/main" id="{FD2FDDFD-10F7-43E5-90AF-531BA643C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98308" name="Text Box 4">
            <a:extLst>
              <a:ext uri="{FF2B5EF4-FFF2-40B4-BE49-F238E27FC236}">
                <a16:creationId xmlns:a16="http://schemas.microsoft.com/office/drawing/2014/main" id="{A0AFD9CC-1171-4EBD-A4D6-7EF27865B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cxnSp>
        <p:nvCxnSpPr>
          <p:cNvPr id="98313" name="AutoShape 9">
            <a:extLst>
              <a:ext uri="{FF2B5EF4-FFF2-40B4-BE49-F238E27FC236}">
                <a16:creationId xmlns:a16="http://schemas.microsoft.com/office/drawing/2014/main" id="{868A2EEE-360F-4A94-A882-1EED3434A1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14" name="AutoShape 10">
            <a:extLst>
              <a:ext uri="{FF2B5EF4-FFF2-40B4-BE49-F238E27FC236}">
                <a16:creationId xmlns:a16="http://schemas.microsoft.com/office/drawing/2014/main" id="{1EF6A072-7817-448C-9FEB-831CD1EFC67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15" name="AutoShape 11">
            <a:extLst>
              <a:ext uri="{FF2B5EF4-FFF2-40B4-BE49-F238E27FC236}">
                <a16:creationId xmlns:a16="http://schemas.microsoft.com/office/drawing/2014/main" id="{FD0BFC58-AAF8-489D-8B89-DB23361EF0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16" name="AutoShape 12">
            <a:extLst>
              <a:ext uri="{FF2B5EF4-FFF2-40B4-BE49-F238E27FC236}">
                <a16:creationId xmlns:a16="http://schemas.microsoft.com/office/drawing/2014/main" id="{8D04788A-419F-42C6-A543-98F79BD94E2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17" name="AutoShape 13">
            <a:extLst>
              <a:ext uri="{FF2B5EF4-FFF2-40B4-BE49-F238E27FC236}">
                <a16:creationId xmlns:a16="http://schemas.microsoft.com/office/drawing/2014/main" id="{F963258F-7204-40CC-9BA5-3DC6795A4E5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18" name="AutoShape 14">
            <a:extLst>
              <a:ext uri="{FF2B5EF4-FFF2-40B4-BE49-F238E27FC236}">
                <a16:creationId xmlns:a16="http://schemas.microsoft.com/office/drawing/2014/main" id="{E8DF959C-1EE6-407E-8B07-EEDBD815E1D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20" name="Oval 16">
            <a:extLst>
              <a:ext uri="{FF2B5EF4-FFF2-40B4-BE49-F238E27FC236}">
                <a16:creationId xmlns:a16="http://schemas.microsoft.com/office/drawing/2014/main" id="{823496A6-59B4-4BDC-A406-4171C18A1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cxnSp>
        <p:nvCxnSpPr>
          <p:cNvPr id="98323" name="AutoShape 19">
            <a:extLst>
              <a:ext uri="{FF2B5EF4-FFF2-40B4-BE49-F238E27FC236}">
                <a16:creationId xmlns:a16="http://schemas.microsoft.com/office/drawing/2014/main" id="{D22D768C-265A-4E29-A0E3-CD7DADDC7C3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24" name="AutoShape 20">
            <a:extLst>
              <a:ext uri="{FF2B5EF4-FFF2-40B4-BE49-F238E27FC236}">
                <a16:creationId xmlns:a16="http://schemas.microsoft.com/office/drawing/2014/main" id="{92489757-27F8-4F7F-9758-A6D7C57D5E4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25" name="AutoShape 21">
            <a:extLst>
              <a:ext uri="{FF2B5EF4-FFF2-40B4-BE49-F238E27FC236}">
                <a16:creationId xmlns:a16="http://schemas.microsoft.com/office/drawing/2014/main" id="{783489F3-310F-451F-BA05-47CDA8115A7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26" name="AutoShape 22">
            <a:extLst>
              <a:ext uri="{FF2B5EF4-FFF2-40B4-BE49-F238E27FC236}">
                <a16:creationId xmlns:a16="http://schemas.microsoft.com/office/drawing/2014/main" id="{1DD967EF-5FCD-4FE2-84F3-183A9B2188E2}"/>
              </a:ext>
            </a:extLst>
          </p:cNvPr>
          <p:cNvCxnSpPr>
            <a:cxnSpLocks noChangeShapeType="1"/>
            <a:endCxn id="98320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27" name="AutoShape 23">
            <a:extLst>
              <a:ext uri="{FF2B5EF4-FFF2-40B4-BE49-F238E27FC236}">
                <a16:creationId xmlns:a16="http://schemas.microsoft.com/office/drawing/2014/main" id="{9B60D751-B59D-46D1-9C26-C0AECD4DDFF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28" name="Text Box 24">
            <a:extLst>
              <a:ext uri="{FF2B5EF4-FFF2-40B4-BE49-F238E27FC236}">
                <a16:creationId xmlns:a16="http://schemas.microsoft.com/office/drawing/2014/main" id="{DB9C3A51-531D-4537-A836-A2714BCF4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98330" name="Text Box 26">
            <a:extLst>
              <a:ext uri="{FF2B5EF4-FFF2-40B4-BE49-F238E27FC236}">
                <a16:creationId xmlns:a16="http://schemas.microsoft.com/office/drawing/2014/main" id="{60B295F1-0106-407D-9277-6D90E2959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98331" name="Text Box 27">
            <a:extLst>
              <a:ext uri="{FF2B5EF4-FFF2-40B4-BE49-F238E27FC236}">
                <a16:creationId xmlns:a16="http://schemas.microsoft.com/office/drawing/2014/main" id="{F035BBF1-B3A2-495E-BF6C-CB07E7BE8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98332" name="Text Box 28">
            <a:extLst>
              <a:ext uri="{FF2B5EF4-FFF2-40B4-BE49-F238E27FC236}">
                <a16:creationId xmlns:a16="http://schemas.microsoft.com/office/drawing/2014/main" id="{52586BF9-B120-4733-A47C-5876D6882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visit neighbors of D</a:t>
            </a:r>
          </a:p>
        </p:txBody>
      </p:sp>
      <p:sp>
        <p:nvSpPr>
          <p:cNvPr id="98333" name="Text Box 29">
            <a:extLst>
              <a:ext uri="{FF2B5EF4-FFF2-40B4-BE49-F238E27FC236}">
                <a16:creationId xmlns:a16="http://schemas.microsoft.com/office/drawing/2014/main" id="{90287496-FDED-4385-9A12-8F6A1744D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9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98334" name="Text Box 30">
            <a:extLst>
              <a:ext uri="{FF2B5EF4-FFF2-40B4-BE49-F238E27FC236}">
                <a16:creationId xmlns:a16="http://schemas.microsoft.com/office/drawing/2014/main" id="{F6AC22E0-DCA5-46AD-A8A9-95E1E2137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4" y="32067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98335" name="Text Box 31">
            <a:extLst>
              <a:ext uri="{FF2B5EF4-FFF2-40B4-BE49-F238E27FC236}">
                <a16:creationId xmlns:a16="http://schemas.microsoft.com/office/drawing/2014/main" id="{500174A0-A202-48C5-A14C-9AA7A33B9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6" y="3216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98336" name="Text Box 32">
            <a:extLst>
              <a:ext uri="{FF2B5EF4-FFF2-40B4-BE49-F238E27FC236}">
                <a16:creationId xmlns:a16="http://schemas.microsoft.com/office/drawing/2014/main" id="{635A716A-892A-43FA-8B65-48C5F0297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89" y="10541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98337" name="Text Box 33">
            <a:extLst>
              <a:ext uri="{FF2B5EF4-FFF2-40B4-BE49-F238E27FC236}">
                <a16:creationId xmlns:a16="http://schemas.microsoft.com/office/drawing/2014/main" id="{EA1E023B-4AA2-48CE-9C02-C28F65DEB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3851" y="3224213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98338" name="Text Box 34">
            <a:extLst>
              <a:ext uri="{FF2B5EF4-FFF2-40B4-BE49-F238E27FC236}">
                <a16:creationId xmlns:a16="http://schemas.microsoft.com/office/drawing/2014/main" id="{FEAABE42-D47E-4B15-8562-7F7EB77B8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4801" y="10620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98339" name="AutoShape 35">
            <a:extLst>
              <a:ext uri="{FF2B5EF4-FFF2-40B4-BE49-F238E27FC236}">
                <a16:creationId xmlns:a16="http://schemas.microsoft.com/office/drawing/2014/main" id="{3F9F5D0E-D4D4-4DF6-ACCE-1B036D9A7EA5}"/>
              </a:ext>
            </a:extLst>
          </p:cNvPr>
          <p:cNvCxnSpPr>
            <a:cxnSpLocks noChangeShapeType="1"/>
            <a:endCxn id="98320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40" name="Text Box 36">
            <a:extLst>
              <a:ext uri="{FF2B5EF4-FFF2-40B4-BE49-F238E27FC236}">
                <a16:creationId xmlns:a16="http://schemas.microsoft.com/office/drawing/2014/main" id="{BEEF9761-CC13-418A-96FC-4EE7D7D22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98341" name="Oval 37">
            <a:extLst>
              <a:ext uri="{FF2B5EF4-FFF2-40B4-BE49-F238E27FC236}">
                <a16:creationId xmlns:a16="http://schemas.microsoft.com/office/drawing/2014/main" id="{D23A7CF4-47A4-46FA-B34E-3A3A15E81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98342" name="Oval 38">
            <a:extLst>
              <a:ext uri="{FF2B5EF4-FFF2-40B4-BE49-F238E27FC236}">
                <a16:creationId xmlns:a16="http://schemas.microsoft.com/office/drawing/2014/main" id="{FA9F310C-D4A5-4F93-94ED-0FFD37A64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98343" name="Oval 39">
            <a:extLst>
              <a:ext uri="{FF2B5EF4-FFF2-40B4-BE49-F238E27FC236}">
                <a16:creationId xmlns:a16="http://schemas.microsoft.com/office/drawing/2014/main" id="{650854EB-CBD0-4015-8FF4-B7C5C4FC5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98344" name="Oval 40">
            <a:extLst>
              <a:ext uri="{FF2B5EF4-FFF2-40B4-BE49-F238E27FC236}">
                <a16:creationId xmlns:a16="http://schemas.microsoft.com/office/drawing/2014/main" id="{31600413-B8C4-4C39-9311-F1A6D1CB3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98345" name="Oval 41">
            <a:extLst>
              <a:ext uri="{FF2B5EF4-FFF2-40B4-BE49-F238E27FC236}">
                <a16:creationId xmlns:a16="http://schemas.microsoft.com/office/drawing/2014/main" id="{B13572C4-8C63-45F2-B4AD-850D84223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98346" name="Oval 42">
            <a:extLst>
              <a:ext uri="{FF2B5EF4-FFF2-40B4-BE49-F238E27FC236}">
                <a16:creationId xmlns:a16="http://schemas.microsoft.com/office/drawing/2014/main" id="{426209F3-3E34-46C9-B2E1-67AE7AFCA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98347" name="Oval 43">
            <a:extLst>
              <a:ext uri="{FF2B5EF4-FFF2-40B4-BE49-F238E27FC236}">
                <a16:creationId xmlns:a16="http://schemas.microsoft.com/office/drawing/2014/main" id="{29027E89-84EC-4168-9C1D-482EEF03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98348" name="Oval 44">
            <a:extLst>
              <a:ext uri="{FF2B5EF4-FFF2-40B4-BE49-F238E27FC236}">
                <a16:creationId xmlns:a16="http://schemas.microsoft.com/office/drawing/2014/main" id="{D40555F0-608B-4848-A059-8006B022A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FEC18B7-BCC4-4E51-90B9-4BF80CC5D3DA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326287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B19A169B-A596-4DD2-AA84-928BD610DC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100355" name="Text Box 3">
            <a:extLst>
              <a:ext uri="{FF2B5EF4-FFF2-40B4-BE49-F238E27FC236}">
                <a16:creationId xmlns:a16="http://schemas.microsoft.com/office/drawing/2014/main" id="{F71C70B6-7545-486D-9929-6697C6637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100356" name="Text Box 4">
            <a:extLst>
              <a:ext uri="{FF2B5EF4-FFF2-40B4-BE49-F238E27FC236}">
                <a16:creationId xmlns:a16="http://schemas.microsoft.com/office/drawing/2014/main" id="{6596FDB9-6685-4513-84BE-914F4ABA9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cxnSp>
        <p:nvCxnSpPr>
          <p:cNvPr id="100361" name="AutoShape 9">
            <a:extLst>
              <a:ext uri="{FF2B5EF4-FFF2-40B4-BE49-F238E27FC236}">
                <a16:creationId xmlns:a16="http://schemas.microsoft.com/office/drawing/2014/main" id="{5B507C8E-4EFD-45AF-A43F-14874E62F80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62" name="AutoShape 10">
            <a:extLst>
              <a:ext uri="{FF2B5EF4-FFF2-40B4-BE49-F238E27FC236}">
                <a16:creationId xmlns:a16="http://schemas.microsoft.com/office/drawing/2014/main" id="{AC99C692-5D9D-4AF2-B9DC-FE3A5D7275D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63" name="AutoShape 11">
            <a:extLst>
              <a:ext uri="{FF2B5EF4-FFF2-40B4-BE49-F238E27FC236}">
                <a16:creationId xmlns:a16="http://schemas.microsoft.com/office/drawing/2014/main" id="{BC0FC6BE-131D-4AD0-909E-97311893F53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64" name="AutoShape 12">
            <a:extLst>
              <a:ext uri="{FF2B5EF4-FFF2-40B4-BE49-F238E27FC236}">
                <a16:creationId xmlns:a16="http://schemas.microsoft.com/office/drawing/2014/main" id="{CD077CCC-2341-460F-B6D6-7ED94F8A87E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65" name="AutoShape 13">
            <a:extLst>
              <a:ext uri="{FF2B5EF4-FFF2-40B4-BE49-F238E27FC236}">
                <a16:creationId xmlns:a16="http://schemas.microsoft.com/office/drawing/2014/main" id="{7F67EA86-5E0F-4543-B721-E7FF161988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66" name="AutoShape 14">
            <a:extLst>
              <a:ext uri="{FF2B5EF4-FFF2-40B4-BE49-F238E27FC236}">
                <a16:creationId xmlns:a16="http://schemas.microsoft.com/office/drawing/2014/main" id="{1EF8E90B-0B9A-4B9D-B783-159F18221E1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71" name="AutoShape 19">
            <a:extLst>
              <a:ext uri="{FF2B5EF4-FFF2-40B4-BE49-F238E27FC236}">
                <a16:creationId xmlns:a16="http://schemas.microsoft.com/office/drawing/2014/main" id="{0F39541C-FB4D-4B82-B1F6-CD030C37C41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72" name="AutoShape 20">
            <a:extLst>
              <a:ext uri="{FF2B5EF4-FFF2-40B4-BE49-F238E27FC236}">
                <a16:creationId xmlns:a16="http://schemas.microsoft.com/office/drawing/2014/main" id="{C07640B4-B99A-4B95-998C-CBDE856CCEC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73" name="AutoShape 21">
            <a:extLst>
              <a:ext uri="{FF2B5EF4-FFF2-40B4-BE49-F238E27FC236}">
                <a16:creationId xmlns:a16="http://schemas.microsoft.com/office/drawing/2014/main" id="{E0655C70-3CF2-4E4F-99A5-A35BC64246B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74" name="AutoShape 22">
            <a:extLst>
              <a:ext uri="{FF2B5EF4-FFF2-40B4-BE49-F238E27FC236}">
                <a16:creationId xmlns:a16="http://schemas.microsoft.com/office/drawing/2014/main" id="{6240E0CB-01B3-48DB-B0CB-16D2C9589C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75" name="AutoShape 23">
            <a:extLst>
              <a:ext uri="{FF2B5EF4-FFF2-40B4-BE49-F238E27FC236}">
                <a16:creationId xmlns:a16="http://schemas.microsoft.com/office/drawing/2014/main" id="{21E9B26D-7E9E-46C9-A3D4-1A6276F1329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0376" name="Text Box 24">
            <a:extLst>
              <a:ext uri="{FF2B5EF4-FFF2-40B4-BE49-F238E27FC236}">
                <a16:creationId xmlns:a16="http://schemas.microsoft.com/office/drawing/2014/main" id="{DE88C0DE-D54C-4785-A215-4BC6040C4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100378" name="Text Box 26">
            <a:extLst>
              <a:ext uri="{FF2B5EF4-FFF2-40B4-BE49-F238E27FC236}">
                <a16:creationId xmlns:a16="http://schemas.microsoft.com/office/drawing/2014/main" id="{F0421F60-7DC8-4E9E-9B45-924BB6373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00379" name="Text Box 27">
            <a:extLst>
              <a:ext uri="{FF2B5EF4-FFF2-40B4-BE49-F238E27FC236}">
                <a16:creationId xmlns:a16="http://schemas.microsoft.com/office/drawing/2014/main" id="{08320D04-FF74-4050-98B8-42B259040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00380" name="Text Box 28">
            <a:extLst>
              <a:ext uri="{FF2B5EF4-FFF2-40B4-BE49-F238E27FC236}">
                <a16:creationId xmlns:a16="http://schemas.microsoft.com/office/drawing/2014/main" id="{21BC7393-97DA-4D67-975A-6467934FB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 finished</a:t>
            </a:r>
          </a:p>
        </p:txBody>
      </p:sp>
      <p:sp>
        <p:nvSpPr>
          <p:cNvPr id="100381" name="Text Box 29">
            <a:extLst>
              <a:ext uri="{FF2B5EF4-FFF2-40B4-BE49-F238E27FC236}">
                <a16:creationId xmlns:a16="http://schemas.microsoft.com/office/drawing/2014/main" id="{F5F7DC2B-17E9-40B1-B9F1-B96535993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9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100382" name="Text Box 30">
            <a:extLst>
              <a:ext uri="{FF2B5EF4-FFF2-40B4-BE49-F238E27FC236}">
                <a16:creationId xmlns:a16="http://schemas.microsoft.com/office/drawing/2014/main" id="{A67D76B9-0C52-43D7-956A-671517B61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4" y="32067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100383" name="Text Box 31">
            <a:extLst>
              <a:ext uri="{FF2B5EF4-FFF2-40B4-BE49-F238E27FC236}">
                <a16:creationId xmlns:a16="http://schemas.microsoft.com/office/drawing/2014/main" id="{A8D6489C-41ED-4F73-9CD3-69CF6E210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6" y="3216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100384" name="Text Box 32">
            <a:extLst>
              <a:ext uri="{FF2B5EF4-FFF2-40B4-BE49-F238E27FC236}">
                <a16:creationId xmlns:a16="http://schemas.microsoft.com/office/drawing/2014/main" id="{D6FEF86E-BFF7-4EA8-AA2E-B47479DF2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89" y="10541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100385" name="Text Box 33">
            <a:extLst>
              <a:ext uri="{FF2B5EF4-FFF2-40B4-BE49-F238E27FC236}">
                <a16:creationId xmlns:a16="http://schemas.microsoft.com/office/drawing/2014/main" id="{E51118B7-7750-4C66-87A0-1E556AD65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3851" y="3224213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100386" name="Text Box 34">
            <a:extLst>
              <a:ext uri="{FF2B5EF4-FFF2-40B4-BE49-F238E27FC236}">
                <a16:creationId xmlns:a16="http://schemas.microsoft.com/office/drawing/2014/main" id="{B107F463-D20E-4758-BFC2-BDE6F8D46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4801" y="10620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100387" name="Text Box 35">
            <a:extLst>
              <a:ext uri="{FF2B5EF4-FFF2-40B4-BE49-F238E27FC236}">
                <a16:creationId xmlns:a16="http://schemas.microsoft.com/office/drawing/2014/main" id="{460B9262-A70A-49F0-8E34-2C19C8520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100388" name="Oval 36">
            <a:extLst>
              <a:ext uri="{FF2B5EF4-FFF2-40B4-BE49-F238E27FC236}">
                <a16:creationId xmlns:a16="http://schemas.microsoft.com/office/drawing/2014/main" id="{A56487DE-BFA4-484D-84DD-C4500D609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100389" name="Oval 37">
            <a:extLst>
              <a:ext uri="{FF2B5EF4-FFF2-40B4-BE49-F238E27FC236}">
                <a16:creationId xmlns:a16="http://schemas.microsoft.com/office/drawing/2014/main" id="{E597E61A-58F2-4578-AA67-E6B4B559C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100390" name="Oval 38">
            <a:extLst>
              <a:ext uri="{FF2B5EF4-FFF2-40B4-BE49-F238E27FC236}">
                <a16:creationId xmlns:a16="http://schemas.microsoft.com/office/drawing/2014/main" id="{E08491D7-BAEB-4682-A58A-E7C6413C5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100391" name="Oval 39">
            <a:extLst>
              <a:ext uri="{FF2B5EF4-FFF2-40B4-BE49-F238E27FC236}">
                <a16:creationId xmlns:a16="http://schemas.microsoft.com/office/drawing/2014/main" id="{AE49E2EC-9DC2-4839-9303-0271B2A6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00392" name="Oval 40">
            <a:extLst>
              <a:ext uri="{FF2B5EF4-FFF2-40B4-BE49-F238E27FC236}">
                <a16:creationId xmlns:a16="http://schemas.microsoft.com/office/drawing/2014/main" id="{7ACC3B84-07D7-465B-9B60-570BA33DD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100393" name="Oval 41">
            <a:extLst>
              <a:ext uri="{FF2B5EF4-FFF2-40B4-BE49-F238E27FC236}">
                <a16:creationId xmlns:a16="http://schemas.microsoft.com/office/drawing/2014/main" id="{91451E37-7E0A-443C-8C2A-841D3CE38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100394" name="Oval 42">
            <a:extLst>
              <a:ext uri="{FF2B5EF4-FFF2-40B4-BE49-F238E27FC236}">
                <a16:creationId xmlns:a16="http://schemas.microsoft.com/office/drawing/2014/main" id="{F3890215-E774-4BCC-8DDD-4ABEA6FFD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100395" name="Oval 43">
            <a:extLst>
              <a:ext uri="{FF2B5EF4-FFF2-40B4-BE49-F238E27FC236}">
                <a16:creationId xmlns:a16="http://schemas.microsoft.com/office/drawing/2014/main" id="{87B7F59E-74B3-41F4-BCC2-2F51D31CF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100396" name="Oval 44">
            <a:extLst>
              <a:ext uri="{FF2B5EF4-FFF2-40B4-BE49-F238E27FC236}">
                <a16:creationId xmlns:a16="http://schemas.microsoft.com/office/drawing/2014/main" id="{B0FA7924-C420-4DFB-9F1A-87F85444C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207EB79-6622-41F2-B96A-7476513A2FF8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13123268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7F261A92-5050-4DD0-9C44-3E534DA0A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102403" name="Text Box 3">
            <a:extLst>
              <a:ext uri="{FF2B5EF4-FFF2-40B4-BE49-F238E27FC236}">
                <a16:creationId xmlns:a16="http://schemas.microsoft.com/office/drawing/2014/main" id="{FF802ACD-2F62-4E66-92B2-85AC8E73E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102404" name="Text Box 4">
            <a:extLst>
              <a:ext uri="{FF2B5EF4-FFF2-40B4-BE49-F238E27FC236}">
                <a16:creationId xmlns:a16="http://schemas.microsoft.com/office/drawing/2014/main" id="{22DF3638-3EE5-48B1-AF1E-5C2AFD3DE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cxnSp>
        <p:nvCxnSpPr>
          <p:cNvPr id="102409" name="AutoShape 9">
            <a:extLst>
              <a:ext uri="{FF2B5EF4-FFF2-40B4-BE49-F238E27FC236}">
                <a16:creationId xmlns:a16="http://schemas.microsoft.com/office/drawing/2014/main" id="{AA9BE899-91B9-4682-9093-E1BE3AEEB7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410" name="AutoShape 10">
            <a:extLst>
              <a:ext uri="{FF2B5EF4-FFF2-40B4-BE49-F238E27FC236}">
                <a16:creationId xmlns:a16="http://schemas.microsoft.com/office/drawing/2014/main" id="{EA188597-E183-4B7A-A817-DFE44935299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411" name="AutoShape 11">
            <a:extLst>
              <a:ext uri="{FF2B5EF4-FFF2-40B4-BE49-F238E27FC236}">
                <a16:creationId xmlns:a16="http://schemas.microsoft.com/office/drawing/2014/main" id="{94822567-DB0C-4F2D-BCBE-B3FB9A1A143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412" name="AutoShape 12">
            <a:extLst>
              <a:ext uri="{FF2B5EF4-FFF2-40B4-BE49-F238E27FC236}">
                <a16:creationId xmlns:a16="http://schemas.microsoft.com/office/drawing/2014/main" id="{40984249-7734-4AE1-A16C-2AA9FAFD218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413" name="AutoShape 13">
            <a:extLst>
              <a:ext uri="{FF2B5EF4-FFF2-40B4-BE49-F238E27FC236}">
                <a16:creationId xmlns:a16="http://schemas.microsoft.com/office/drawing/2014/main" id="{E3EB9078-4BBE-4CA1-9E3E-3E4920C32B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414" name="AutoShape 14">
            <a:extLst>
              <a:ext uri="{FF2B5EF4-FFF2-40B4-BE49-F238E27FC236}">
                <a16:creationId xmlns:a16="http://schemas.microsoft.com/office/drawing/2014/main" id="{D64EA623-D440-4FE5-A873-28A3680687D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419" name="AutoShape 19">
            <a:extLst>
              <a:ext uri="{FF2B5EF4-FFF2-40B4-BE49-F238E27FC236}">
                <a16:creationId xmlns:a16="http://schemas.microsoft.com/office/drawing/2014/main" id="{B8A28390-D660-43E4-BF7E-72CC068BA36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420" name="AutoShape 20">
            <a:extLst>
              <a:ext uri="{FF2B5EF4-FFF2-40B4-BE49-F238E27FC236}">
                <a16:creationId xmlns:a16="http://schemas.microsoft.com/office/drawing/2014/main" id="{C45A7FE4-FFA6-41AD-B4FF-080F880AE5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421" name="AutoShape 21">
            <a:extLst>
              <a:ext uri="{FF2B5EF4-FFF2-40B4-BE49-F238E27FC236}">
                <a16:creationId xmlns:a16="http://schemas.microsoft.com/office/drawing/2014/main" id="{6708F33F-87E0-494C-A810-C268031CE84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422" name="AutoShape 22">
            <a:extLst>
              <a:ext uri="{FF2B5EF4-FFF2-40B4-BE49-F238E27FC236}">
                <a16:creationId xmlns:a16="http://schemas.microsoft.com/office/drawing/2014/main" id="{4F1C59F4-322B-4885-A5AB-F0CA1A63E2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423" name="AutoShape 23">
            <a:extLst>
              <a:ext uri="{FF2B5EF4-FFF2-40B4-BE49-F238E27FC236}">
                <a16:creationId xmlns:a16="http://schemas.microsoft.com/office/drawing/2014/main" id="{7B88AF45-B32D-4B04-B0D4-76EA2902CFA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424" name="Text Box 24">
            <a:extLst>
              <a:ext uri="{FF2B5EF4-FFF2-40B4-BE49-F238E27FC236}">
                <a16:creationId xmlns:a16="http://schemas.microsoft.com/office/drawing/2014/main" id="{5854220B-2D26-468A-865C-802B6988C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102426" name="Text Box 26">
            <a:extLst>
              <a:ext uri="{FF2B5EF4-FFF2-40B4-BE49-F238E27FC236}">
                <a16:creationId xmlns:a16="http://schemas.microsoft.com/office/drawing/2014/main" id="{CA3FACA3-FFA2-4593-A1B2-732FF490D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02427" name="Text Box 27">
            <a:extLst>
              <a:ext uri="{FF2B5EF4-FFF2-40B4-BE49-F238E27FC236}">
                <a16:creationId xmlns:a16="http://schemas.microsoft.com/office/drawing/2014/main" id="{1BB2ECFA-0DED-4C6F-9AD6-3FC728286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02428" name="Text Box 28">
            <a:extLst>
              <a:ext uri="{FF2B5EF4-FFF2-40B4-BE49-F238E27FC236}">
                <a16:creationId xmlns:a16="http://schemas.microsoft.com/office/drawing/2014/main" id="{8809DF9F-377B-42FF-A7B4-25397CC51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dequeue next vertex</a:t>
            </a:r>
          </a:p>
        </p:txBody>
      </p:sp>
      <p:sp>
        <p:nvSpPr>
          <p:cNvPr id="102429" name="Text Box 29">
            <a:extLst>
              <a:ext uri="{FF2B5EF4-FFF2-40B4-BE49-F238E27FC236}">
                <a16:creationId xmlns:a16="http://schemas.microsoft.com/office/drawing/2014/main" id="{EDB386BF-39A7-4B94-BE7C-322DF08B6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9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102430" name="Text Box 30">
            <a:extLst>
              <a:ext uri="{FF2B5EF4-FFF2-40B4-BE49-F238E27FC236}">
                <a16:creationId xmlns:a16="http://schemas.microsoft.com/office/drawing/2014/main" id="{D5356C86-C79E-4844-BD24-1597DF8DD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4" y="32067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102431" name="Text Box 31">
            <a:extLst>
              <a:ext uri="{FF2B5EF4-FFF2-40B4-BE49-F238E27FC236}">
                <a16:creationId xmlns:a16="http://schemas.microsoft.com/office/drawing/2014/main" id="{F63985DF-C9C8-40E6-A955-765C06A18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6" y="3216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102432" name="Text Box 32">
            <a:extLst>
              <a:ext uri="{FF2B5EF4-FFF2-40B4-BE49-F238E27FC236}">
                <a16:creationId xmlns:a16="http://schemas.microsoft.com/office/drawing/2014/main" id="{5A5FAA7E-DC37-4F9D-897A-FD96AA3B5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89" y="10541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102433" name="Text Box 33">
            <a:extLst>
              <a:ext uri="{FF2B5EF4-FFF2-40B4-BE49-F238E27FC236}">
                <a16:creationId xmlns:a16="http://schemas.microsoft.com/office/drawing/2014/main" id="{C77286F3-4D8C-472A-864B-FB4A057EC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3851" y="3224213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102434" name="Text Box 34">
            <a:extLst>
              <a:ext uri="{FF2B5EF4-FFF2-40B4-BE49-F238E27FC236}">
                <a16:creationId xmlns:a16="http://schemas.microsoft.com/office/drawing/2014/main" id="{A28A38D0-B9FC-45C0-8601-B19494071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4801" y="10620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102435" name="Text Box 35">
            <a:extLst>
              <a:ext uri="{FF2B5EF4-FFF2-40B4-BE49-F238E27FC236}">
                <a16:creationId xmlns:a16="http://schemas.microsoft.com/office/drawing/2014/main" id="{EF6A6F8D-8491-404D-BCB6-D2E8BEEAC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102436" name="Oval 36">
            <a:extLst>
              <a:ext uri="{FF2B5EF4-FFF2-40B4-BE49-F238E27FC236}">
                <a16:creationId xmlns:a16="http://schemas.microsoft.com/office/drawing/2014/main" id="{20665CDD-36AD-45FD-A71C-52B45D0CD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102437" name="Oval 37">
            <a:extLst>
              <a:ext uri="{FF2B5EF4-FFF2-40B4-BE49-F238E27FC236}">
                <a16:creationId xmlns:a16="http://schemas.microsoft.com/office/drawing/2014/main" id="{E17E1E65-50D2-4E0D-996B-5B421B8B8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102440" name="Oval 40">
            <a:extLst>
              <a:ext uri="{FF2B5EF4-FFF2-40B4-BE49-F238E27FC236}">
                <a16:creationId xmlns:a16="http://schemas.microsoft.com/office/drawing/2014/main" id="{DDE9F0F4-161A-4EA0-9ACC-FC53831C7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102441" name="Oval 41">
            <a:extLst>
              <a:ext uri="{FF2B5EF4-FFF2-40B4-BE49-F238E27FC236}">
                <a16:creationId xmlns:a16="http://schemas.microsoft.com/office/drawing/2014/main" id="{E8D44C3D-DEAE-4C7C-A139-84928B380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02442" name="Oval 42">
            <a:extLst>
              <a:ext uri="{FF2B5EF4-FFF2-40B4-BE49-F238E27FC236}">
                <a16:creationId xmlns:a16="http://schemas.microsoft.com/office/drawing/2014/main" id="{B882797F-CF26-4224-BBEB-A037ED2D3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102443" name="Oval 43">
            <a:extLst>
              <a:ext uri="{FF2B5EF4-FFF2-40B4-BE49-F238E27FC236}">
                <a16:creationId xmlns:a16="http://schemas.microsoft.com/office/drawing/2014/main" id="{742F1CBC-A01B-4E4D-A109-102AFF99D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102444" name="Oval 44">
            <a:extLst>
              <a:ext uri="{FF2B5EF4-FFF2-40B4-BE49-F238E27FC236}">
                <a16:creationId xmlns:a16="http://schemas.microsoft.com/office/drawing/2014/main" id="{3E7BE4AE-89F4-4486-93B4-09DA17AA2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102445" name="Oval 45">
            <a:extLst>
              <a:ext uri="{FF2B5EF4-FFF2-40B4-BE49-F238E27FC236}">
                <a16:creationId xmlns:a16="http://schemas.microsoft.com/office/drawing/2014/main" id="{B6C904E9-2D23-4AF4-A945-ABF1FCD28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102446" name="Oval 46">
            <a:extLst>
              <a:ext uri="{FF2B5EF4-FFF2-40B4-BE49-F238E27FC236}">
                <a16:creationId xmlns:a16="http://schemas.microsoft.com/office/drawing/2014/main" id="{B93060B5-B71A-4042-8EDF-D3576296A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9BECC77-229E-4B28-8E1B-77105E7026C5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7863912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92C8A171-CC69-47A2-BB47-AF2D72388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104451" name="Text Box 3">
            <a:extLst>
              <a:ext uri="{FF2B5EF4-FFF2-40B4-BE49-F238E27FC236}">
                <a16:creationId xmlns:a16="http://schemas.microsoft.com/office/drawing/2014/main" id="{5E563308-897B-484E-88FA-6F1E58980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104452" name="Text Box 4">
            <a:extLst>
              <a:ext uri="{FF2B5EF4-FFF2-40B4-BE49-F238E27FC236}">
                <a16:creationId xmlns:a16="http://schemas.microsoft.com/office/drawing/2014/main" id="{089F83CA-B081-4D38-B23F-433049663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sp>
        <p:nvSpPr>
          <p:cNvPr id="104453" name="Text Box 5">
            <a:extLst>
              <a:ext uri="{FF2B5EF4-FFF2-40B4-BE49-F238E27FC236}">
                <a16:creationId xmlns:a16="http://schemas.microsoft.com/office/drawing/2014/main" id="{BF6BB1EE-0B94-4001-BC6E-9B73E6B71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STOP</a:t>
            </a:r>
          </a:p>
        </p:txBody>
      </p:sp>
      <p:sp>
        <p:nvSpPr>
          <p:cNvPr id="104458" name="Oval 10">
            <a:extLst>
              <a:ext uri="{FF2B5EF4-FFF2-40B4-BE49-F238E27FC236}">
                <a16:creationId xmlns:a16="http://schemas.microsoft.com/office/drawing/2014/main" id="{6BABE093-02BA-4937-A610-B6EBF8995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104459" name="AutoShape 11">
            <a:extLst>
              <a:ext uri="{FF2B5EF4-FFF2-40B4-BE49-F238E27FC236}">
                <a16:creationId xmlns:a16="http://schemas.microsoft.com/office/drawing/2014/main" id="{CF93F1B5-D196-4702-8E82-67853D8182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4460" name="AutoShape 12">
            <a:extLst>
              <a:ext uri="{FF2B5EF4-FFF2-40B4-BE49-F238E27FC236}">
                <a16:creationId xmlns:a16="http://schemas.microsoft.com/office/drawing/2014/main" id="{FD62F4F5-D34C-402E-B32E-078A06D94CD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4461" name="AutoShape 13">
            <a:extLst>
              <a:ext uri="{FF2B5EF4-FFF2-40B4-BE49-F238E27FC236}">
                <a16:creationId xmlns:a16="http://schemas.microsoft.com/office/drawing/2014/main" id="{B6EE433A-8909-45B2-8B88-AE9B23A818BE}"/>
              </a:ext>
            </a:extLst>
          </p:cNvPr>
          <p:cNvCxnSpPr>
            <a:cxnSpLocks noChangeShapeType="1"/>
            <a:stCxn id="104458" idx="6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4462" name="AutoShape 14">
            <a:extLst>
              <a:ext uri="{FF2B5EF4-FFF2-40B4-BE49-F238E27FC236}">
                <a16:creationId xmlns:a16="http://schemas.microsoft.com/office/drawing/2014/main" id="{447BAAE2-A4DF-4C12-B8A0-7EEF936246D6}"/>
              </a:ext>
            </a:extLst>
          </p:cNvPr>
          <p:cNvCxnSpPr>
            <a:cxnSpLocks noChangeShapeType="1"/>
            <a:endCxn id="104458" idx="3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4463" name="AutoShape 15">
            <a:extLst>
              <a:ext uri="{FF2B5EF4-FFF2-40B4-BE49-F238E27FC236}">
                <a16:creationId xmlns:a16="http://schemas.microsoft.com/office/drawing/2014/main" id="{6D15FE8E-F29E-4D96-93A6-5257EBA9CAB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4464" name="AutoShape 16">
            <a:extLst>
              <a:ext uri="{FF2B5EF4-FFF2-40B4-BE49-F238E27FC236}">
                <a16:creationId xmlns:a16="http://schemas.microsoft.com/office/drawing/2014/main" id="{F5E8F4E3-D8D3-46F1-AD50-94C589B5F71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4465" name="Oval 17">
            <a:extLst>
              <a:ext uri="{FF2B5EF4-FFF2-40B4-BE49-F238E27FC236}">
                <a16:creationId xmlns:a16="http://schemas.microsoft.com/office/drawing/2014/main" id="{17045E67-AA95-46AA-9667-88DE352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104466" name="Oval 18">
            <a:extLst>
              <a:ext uri="{FF2B5EF4-FFF2-40B4-BE49-F238E27FC236}">
                <a16:creationId xmlns:a16="http://schemas.microsoft.com/office/drawing/2014/main" id="{97A7DB8B-FA1A-4922-A161-C50FF32EC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cxnSp>
        <p:nvCxnSpPr>
          <p:cNvPr id="104469" name="AutoShape 21">
            <a:extLst>
              <a:ext uri="{FF2B5EF4-FFF2-40B4-BE49-F238E27FC236}">
                <a16:creationId xmlns:a16="http://schemas.microsoft.com/office/drawing/2014/main" id="{13D47873-FBE6-42AE-B065-2D84D17AA477}"/>
              </a:ext>
            </a:extLst>
          </p:cNvPr>
          <p:cNvCxnSpPr>
            <a:cxnSpLocks noChangeShapeType="1"/>
            <a:endCxn id="104465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4470" name="AutoShape 22">
            <a:extLst>
              <a:ext uri="{FF2B5EF4-FFF2-40B4-BE49-F238E27FC236}">
                <a16:creationId xmlns:a16="http://schemas.microsoft.com/office/drawing/2014/main" id="{6E70F64F-CBD9-426B-95CF-AC13DD5BEFF8}"/>
              </a:ext>
            </a:extLst>
          </p:cNvPr>
          <p:cNvCxnSpPr>
            <a:cxnSpLocks noChangeShapeType="1"/>
            <a:endCxn id="104465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4471" name="AutoShape 23">
            <a:extLst>
              <a:ext uri="{FF2B5EF4-FFF2-40B4-BE49-F238E27FC236}">
                <a16:creationId xmlns:a16="http://schemas.microsoft.com/office/drawing/2014/main" id="{1531AF52-A1A8-4A30-9425-EF5EB8442D0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4472" name="AutoShape 24">
            <a:extLst>
              <a:ext uri="{FF2B5EF4-FFF2-40B4-BE49-F238E27FC236}">
                <a16:creationId xmlns:a16="http://schemas.microsoft.com/office/drawing/2014/main" id="{37E7E25E-8146-4E0C-98D5-22ACE9EE5994}"/>
              </a:ext>
            </a:extLst>
          </p:cNvPr>
          <p:cNvCxnSpPr>
            <a:cxnSpLocks noChangeShapeType="1"/>
            <a:endCxn id="104466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4473" name="AutoShape 25">
            <a:extLst>
              <a:ext uri="{FF2B5EF4-FFF2-40B4-BE49-F238E27FC236}">
                <a16:creationId xmlns:a16="http://schemas.microsoft.com/office/drawing/2014/main" id="{18E2DB2E-F1C4-452E-8F54-1062D08BB6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4474" name="Text Box 26">
            <a:extLst>
              <a:ext uri="{FF2B5EF4-FFF2-40B4-BE49-F238E27FC236}">
                <a16:creationId xmlns:a16="http://schemas.microsoft.com/office/drawing/2014/main" id="{EA75ED06-C907-4062-B7E3-36A288909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104476" name="Text Box 28">
            <a:extLst>
              <a:ext uri="{FF2B5EF4-FFF2-40B4-BE49-F238E27FC236}">
                <a16:creationId xmlns:a16="http://schemas.microsoft.com/office/drawing/2014/main" id="{8ACD4A41-BF75-46DF-B5D2-585C52A1C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04477" name="Text Box 29">
            <a:extLst>
              <a:ext uri="{FF2B5EF4-FFF2-40B4-BE49-F238E27FC236}">
                <a16:creationId xmlns:a16="http://schemas.microsoft.com/office/drawing/2014/main" id="{1BB09BE3-82C6-48A5-99EE-03A2F76A5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43815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04478" name="Text Box 30">
            <a:extLst>
              <a:ext uri="{FF2B5EF4-FFF2-40B4-BE49-F238E27FC236}">
                <a16:creationId xmlns:a16="http://schemas.microsoft.com/office/drawing/2014/main" id="{DA249BC0-55ED-4163-A3D7-60C4AA03C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9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104479" name="Text Box 31">
            <a:extLst>
              <a:ext uri="{FF2B5EF4-FFF2-40B4-BE49-F238E27FC236}">
                <a16:creationId xmlns:a16="http://schemas.microsoft.com/office/drawing/2014/main" id="{C3D64B04-63B5-4280-87A2-E50907195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4" y="32067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104480" name="Text Box 32">
            <a:extLst>
              <a:ext uri="{FF2B5EF4-FFF2-40B4-BE49-F238E27FC236}">
                <a16:creationId xmlns:a16="http://schemas.microsoft.com/office/drawing/2014/main" id="{42911C6E-8E5D-499C-ABDB-388BF4F73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6" y="3216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104481" name="Text Box 33">
            <a:extLst>
              <a:ext uri="{FF2B5EF4-FFF2-40B4-BE49-F238E27FC236}">
                <a16:creationId xmlns:a16="http://schemas.microsoft.com/office/drawing/2014/main" id="{34BDB25C-88D6-4C49-A22C-316287F3F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89" y="105410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104482" name="Text Box 34">
            <a:extLst>
              <a:ext uri="{FF2B5EF4-FFF2-40B4-BE49-F238E27FC236}">
                <a16:creationId xmlns:a16="http://schemas.microsoft.com/office/drawing/2014/main" id="{64DEF981-3795-41B7-B125-8372AF6DF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3851" y="3224213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104483" name="Text Box 35">
            <a:extLst>
              <a:ext uri="{FF2B5EF4-FFF2-40B4-BE49-F238E27FC236}">
                <a16:creationId xmlns:a16="http://schemas.microsoft.com/office/drawing/2014/main" id="{5874C72D-DA88-46A4-937C-DD8BE3813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4801" y="10620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104484" name="Text Box 36">
            <a:extLst>
              <a:ext uri="{FF2B5EF4-FFF2-40B4-BE49-F238E27FC236}">
                <a16:creationId xmlns:a16="http://schemas.microsoft.com/office/drawing/2014/main" id="{370BC0E6-235E-4A54-A9C5-0EA50A91E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104485" name="Oval 37">
            <a:extLst>
              <a:ext uri="{FF2B5EF4-FFF2-40B4-BE49-F238E27FC236}">
                <a16:creationId xmlns:a16="http://schemas.microsoft.com/office/drawing/2014/main" id="{79CA15CA-A722-4775-865B-330E26E80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104486" name="Oval 38">
            <a:extLst>
              <a:ext uri="{FF2B5EF4-FFF2-40B4-BE49-F238E27FC236}">
                <a16:creationId xmlns:a16="http://schemas.microsoft.com/office/drawing/2014/main" id="{75E62E24-DC14-4A78-9293-BA74E258C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104487" name="Oval 39">
            <a:extLst>
              <a:ext uri="{FF2B5EF4-FFF2-40B4-BE49-F238E27FC236}">
                <a16:creationId xmlns:a16="http://schemas.microsoft.com/office/drawing/2014/main" id="{2ACF34F5-C1B9-42EE-B847-7154EAAE2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104488" name="Oval 40">
            <a:extLst>
              <a:ext uri="{FF2B5EF4-FFF2-40B4-BE49-F238E27FC236}">
                <a16:creationId xmlns:a16="http://schemas.microsoft.com/office/drawing/2014/main" id="{FD39A2A4-ED8C-4F05-8258-534831FEC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04489" name="Oval 41">
            <a:extLst>
              <a:ext uri="{FF2B5EF4-FFF2-40B4-BE49-F238E27FC236}">
                <a16:creationId xmlns:a16="http://schemas.microsoft.com/office/drawing/2014/main" id="{BD721CE7-472D-47B4-AD9F-E58D098EF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104490" name="Oval 42">
            <a:extLst>
              <a:ext uri="{FF2B5EF4-FFF2-40B4-BE49-F238E27FC236}">
                <a16:creationId xmlns:a16="http://schemas.microsoft.com/office/drawing/2014/main" id="{8719877C-0215-42BE-B088-E4312E576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777777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B8BCEA7-7185-4776-AD3B-C78159F7E54D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18234051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BFS Time Complexity</a:t>
            </a:r>
            <a:endParaRPr lang="ko-KR" altLang="en-US" sz="44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79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DFS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와 마찬가지로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시간복잡도는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O(V+E)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전수조사라는 점에서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DFS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와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시간복잡도는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똑같지만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실제로는 대부분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BFS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 정답을 훨씬 빨리 찾아낸다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405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#include</a:t>
            </a:r>
            <a:r>
              <a:rPr lang="ko-KR" altLang="en-US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&lt;queue&gt;</a:t>
            </a:r>
            <a:endParaRPr lang="ko-KR" altLang="en-US" sz="44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79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A29CE31-3AF7-4226-B0E5-E1AF29CCEF47}"/>
              </a:ext>
            </a:extLst>
          </p:cNvPr>
          <p:cNvSpPr txBox="1">
            <a:spLocks/>
          </p:cNvSpPr>
          <p:nvPr/>
        </p:nvSpPr>
        <p:spPr>
          <a:xfrm>
            <a:off x="746879" y="16533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ea typeface="나눔바른고딕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나눔바른고딕" pitchFamily="50" charset="-127"/>
              </a:rPr>
              <a:t>함수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ea typeface="나눔바른고딕" pitchFamily="50" charset="-127"/>
              </a:rPr>
              <a:t>: empty, size, front, </a:t>
            </a:r>
            <a:r>
              <a:rPr lang="en-US" altLang="ko-KR" sz="1800" strike="sngStrike" dirty="0">
                <a:solidFill>
                  <a:schemeClr val="tx1">
                    <a:lumMod val="85000"/>
                    <a:lumOff val="15000"/>
                  </a:schemeClr>
                </a:solidFill>
                <a:ea typeface="나눔바른고딕" pitchFamily="50" charset="-127"/>
              </a:rPr>
              <a:t>back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ea typeface="나눔바른고딕" pitchFamily="50" charset="-127"/>
              </a:rPr>
              <a:t>, push ,pop, </a:t>
            </a:r>
            <a:r>
              <a:rPr lang="en-US" altLang="ko-KR" sz="1800" strike="sngStrike" dirty="0">
                <a:solidFill>
                  <a:schemeClr val="tx1">
                    <a:lumMod val="85000"/>
                    <a:lumOff val="15000"/>
                  </a:schemeClr>
                </a:solidFill>
                <a:ea typeface="나눔바른고딕" pitchFamily="50" charset="-127"/>
              </a:rPr>
              <a:t>emplace, swap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ea typeface="나눔바른고딕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ea typeface="나눔바른고딕" pitchFamily="50" charset="-127"/>
              </a:rPr>
              <a:t> bool empty(): 		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나눔바른고딕" pitchFamily="50" charset="-127"/>
              </a:rPr>
              <a:t>큐가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나눔바른고딕" pitchFamily="50" charset="-127"/>
              </a:rPr>
              <a:t>비어있으면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나눔바른고딕" pitchFamily="50" charset="-127"/>
              </a:rPr>
              <a:t>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ea typeface="나눔바른고딕" pitchFamily="50" charset="-127"/>
              </a:rPr>
              <a:t>1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나눔바른고딕" pitchFamily="50" charset="-127"/>
              </a:rPr>
              <a:t>을 반환하고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ea typeface="나눔바른고딕" pitchFamily="50" charset="-127"/>
              </a:rPr>
              <a:t>,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나눔바른고딕" pitchFamily="50" charset="-127"/>
              </a:rPr>
              <a:t>비어있지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나눔바른고딕" pitchFamily="50" charset="-127"/>
              </a:rPr>
              <a:t> 않으면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ea typeface="나눔바른고딕" pitchFamily="50" charset="-127"/>
              </a:rPr>
              <a:t>0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나눔바른고딕" pitchFamily="50" charset="-127"/>
              </a:rPr>
              <a:t>을 반환하는 함수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ea typeface="나눔바른고딕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ea typeface="나눔바른고딕" pitchFamily="50" charset="-127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나눔바른고딕" pitchFamily="50" charset="-127"/>
              </a:rPr>
              <a:t>size_type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ea typeface="나눔바른고딕" pitchFamily="50" charset="-127"/>
              </a:rPr>
              <a:t> size():		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나눔바른고딕" pitchFamily="50" charset="-127"/>
              </a:rPr>
              <a:t>큐 안에 들어있는 원소의 개수를 반환하는 함수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ea typeface="나눔바른고딕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ea typeface="나눔바른고딕" pitchFamily="50" charset="-127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나눔바른고딕" pitchFamily="50" charset="-127"/>
              </a:rPr>
              <a:t>value_type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ea typeface="나눔바른고딕" pitchFamily="50" charset="-127"/>
              </a:rPr>
              <a:t>&amp; front():	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나눔바른고딕" pitchFamily="50" charset="-127"/>
              </a:rPr>
              <a:t>큐의 맨 앞에 있는 원소를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a typeface="나눔바른고딕" pitchFamily="50" charset="-127"/>
              </a:rPr>
              <a:t>값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ea typeface="나눔바른고딕" pitchFamily="50" charset="-127"/>
              </a:rPr>
              <a:t>(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나눔바른고딕" pitchFamily="50" charset="-127"/>
              </a:rPr>
              <a:t>포인터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ea typeface="나눔바른고딕" pitchFamily="50" charset="-127"/>
              </a:rPr>
              <a:t>X)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나눔바른고딕" pitchFamily="50" charset="-127"/>
              </a:rPr>
              <a:t>을 반환하는 함수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ea typeface="나눔바른고딕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ea typeface="나눔바른고딕" pitchFamily="50" charset="-127"/>
              </a:rPr>
              <a:t> void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나눔바른고딕" pitchFamily="50" charset="-127"/>
              </a:rPr>
              <a:t>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ea typeface="나눔바른고딕" pitchFamily="50" charset="-127"/>
              </a:rPr>
              <a:t>push(element):	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나눔바른고딕" pitchFamily="50" charset="-127"/>
              </a:rPr>
              <a:t>큐의 맨 앞에 원소를 삽입하는 함수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ea typeface="나눔바른고딕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ea typeface="나눔바른고딕" pitchFamily="50" charset="-127"/>
              </a:rPr>
              <a:t> void pop():		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나눔바른고딕" pitchFamily="50" charset="-127"/>
              </a:rPr>
              <a:t>큐의 맨 앞의 원소를 제거하는 함수</a:t>
            </a:r>
          </a:p>
        </p:txBody>
      </p:sp>
    </p:spTree>
    <p:extLst>
      <p:ext uri="{BB962C8B-B14F-4D97-AF65-F5344CB8AC3E}">
        <p14:creationId xmlns:p14="http://schemas.microsoft.com/office/powerpoint/2010/main" val="220177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queue </a:t>
            </a:r>
            <a:r>
              <a:rPr lang="ko-KR" altLang="en-US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라이브러리 연습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79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56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8BDD852-4322-40F4-A969-805D0D72A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073889"/>
              </p:ext>
            </p:extLst>
          </p:nvPr>
        </p:nvGraphicFramePr>
        <p:xfrm>
          <a:off x="3198865" y="1674682"/>
          <a:ext cx="5578366" cy="417958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578366">
                  <a:extLst>
                    <a:ext uri="{9D8B030D-6E8A-4147-A177-3AD203B41FA5}">
                      <a16:colId xmlns:a16="http://schemas.microsoft.com/office/drawing/2014/main" val="3625975229"/>
                    </a:ext>
                  </a:extLst>
                </a:gridCol>
              </a:tblGrid>
              <a:tr h="41795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#include &lt;queue&gt;</a:t>
                      </a:r>
                    </a:p>
                    <a:p>
                      <a:pPr latinLnBrk="1"/>
                      <a:r>
                        <a:rPr lang="en-US" altLang="ko-KR" sz="1400" dirty="0"/>
                        <a:t>#include &lt;</a:t>
                      </a:r>
                      <a:r>
                        <a:rPr lang="en-US" altLang="ko-KR" sz="1400" dirty="0" err="1"/>
                        <a:t>stdio.h</a:t>
                      </a:r>
                      <a:r>
                        <a:rPr lang="en-US" altLang="ko-KR" sz="1400" dirty="0"/>
                        <a:t>&gt;</a:t>
                      </a:r>
                    </a:p>
                    <a:p>
                      <a:pPr latinLnBrk="1"/>
                      <a:r>
                        <a:rPr lang="en-US" altLang="ko-KR" sz="1400" dirty="0"/>
                        <a:t>using namespace std;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int main() {</a:t>
                      </a:r>
                    </a:p>
                    <a:p>
                      <a:pPr latinLnBrk="1"/>
                      <a:r>
                        <a:rPr lang="en-US" altLang="ko-KR" sz="1400" dirty="0"/>
                        <a:t>	queue&lt;int&gt; que;</a:t>
                      </a:r>
                    </a:p>
                    <a:p>
                      <a:pPr latinLnBrk="1"/>
                      <a:r>
                        <a:rPr lang="en-US" altLang="ko-KR" sz="1400" dirty="0"/>
                        <a:t>	</a:t>
                      </a:r>
                      <a:r>
                        <a:rPr lang="en-US" altLang="ko-KR" sz="1400" dirty="0" err="1"/>
                        <a:t>que.push</a:t>
                      </a:r>
                      <a:r>
                        <a:rPr lang="en-US" altLang="ko-KR" sz="1400" dirty="0"/>
                        <a:t>(1);</a:t>
                      </a:r>
                    </a:p>
                    <a:p>
                      <a:pPr latinLnBrk="1"/>
                      <a:r>
                        <a:rPr lang="en-US" altLang="ko-KR" sz="1400" dirty="0"/>
                        <a:t>	</a:t>
                      </a:r>
                      <a:r>
                        <a:rPr lang="en-US" altLang="ko-KR" sz="1400" dirty="0" err="1"/>
                        <a:t>printf</a:t>
                      </a:r>
                      <a:r>
                        <a:rPr lang="en-US" altLang="ko-KR" sz="1400" dirty="0"/>
                        <a:t>("front: %d\n", </a:t>
                      </a:r>
                      <a:r>
                        <a:rPr lang="en-US" altLang="ko-KR" sz="1400" dirty="0" err="1"/>
                        <a:t>que.front</a:t>
                      </a:r>
                      <a:r>
                        <a:rPr lang="en-US" altLang="ko-KR" sz="1400" dirty="0"/>
                        <a:t>());</a:t>
                      </a:r>
                    </a:p>
                    <a:p>
                      <a:pPr latinLnBrk="1"/>
                      <a:r>
                        <a:rPr lang="en-US" altLang="ko-KR" sz="1400" dirty="0"/>
                        <a:t>	</a:t>
                      </a:r>
                      <a:r>
                        <a:rPr lang="en-US" altLang="ko-KR" sz="1400" dirty="0" err="1"/>
                        <a:t>que.pop</a:t>
                      </a:r>
                      <a:r>
                        <a:rPr lang="en-US" altLang="ko-KR" sz="1400" dirty="0"/>
                        <a:t>();</a:t>
                      </a:r>
                    </a:p>
                    <a:p>
                      <a:pPr latinLnBrk="1"/>
                      <a:r>
                        <a:rPr lang="en-US" altLang="ko-KR" sz="1400" dirty="0"/>
                        <a:t>	</a:t>
                      </a:r>
                    </a:p>
                    <a:p>
                      <a:pPr latinLnBrk="1"/>
                      <a:r>
                        <a:rPr lang="en-US" altLang="ko-KR" sz="1400" dirty="0"/>
                        <a:t>	for(int 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=2; 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&lt;10; 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++)</a:t>
                      </a:r>
                    </a:p>
                    <a:p>
                      <a:pPr latinLnBrk="1"/>
                      <a:r>
                        <a:rPr lang="en-US" altLang="ko-KR" sz="1400" dirty="0"/>
                        <a:t>		</a:t>
                      </a:r>
                      <a:r>
                        <a:rPr lang="en-US" altLang="ko-KR" sz="1400" dirty="0" err="1"/>
                        <a:t>que.push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);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	while(!</a:t>
                      </a:r>
                      <a:r>
                        <a:rPr lang="en-US" altLang="ko-KR" sz="1400" dirty="0" err="1"/>
                        <a:t>que.empty</a:t>
                      </a:r>
                      <a:r>
                        <a:rPr lang="en-US" altLang="ko-KR" sz="1400" dirty="0"/>
                        <a:t>()) {</a:t>
                      </a:r>
                    </a:p>
                    <a:p>
                      <a:pPr latinLnBrk="1"/>
                      <a:r>
                        <a:rPr lang="en-US" altLang="ko-KR" sz="1400" dirty="0"/>
                        <a:t>		</a:t>
                      </a:r>
                      <a:r>
                        <a:rPr lang="en-US" altLang="ko-KR" sz="1400" dirty="0" err="1"/>
                        <a:t>printf</a:t>
                      </a:r>
                      <a:r>
                        <a:rPr lang="en-US" altLang="ko-KR" sz="1400" dirty="0"/>
                        <a:t>("front: %d, ", </a:t>
                      </a:r>
                      <a:r>
                        <a:rPr lang="en-US" altLang="ko-KR" sz="1400" dirty="0" err="1"/>
                        <a:t>que.front</a:t>
                      </a:r>
                      <a:r>
                        <a:rPr lang="en-US" altLang="ko-KR" sz="1400" dirty="0"/>
                        <a:t>());</a:t>
                      </a:r>
                    </a:p>
                    <a:p>
                      <a:pPr latinLnBrk="1"/>
                      <a:r>
                        <a:rPr lang="en-US" altLang="ko-KR" sz="1400" dirty="0"/>
                        <a:t>		</a:t>
                      </a:r>
                      <a:r>
                        <a:rPr lang="en-US" altLang="ko-KR" sz="1400" dirty="0" err="1"/>
                        <a:t>printf</a:t>
                      </a:r>
                      <a:r>
                        <a:rPr lang="en-US" altLang="ko-KR" sz="1400" dirty="0"/>
                        <a:t>("queue size: %d\n", </a:t>
                      </a:r>
                      <a:r>
                        <a:rPr lang="en-US" altLang="ko-KR" sz="1400" dirty="0" err="1"/>
                        <a:t>que.size</a:t>
                      </a:r>
                      <a:r>
                        <a:rPr lang="en-US" altLang="ko-KR" sz="1400" dirty="0"/>
                        <a:t>());</a:t>
                      </a:r>
                    </a:p>
                    <a:p>
                      <a:pPr latinLnBrk="1"/>
                      <a:r>
                        <a:rPr lang="en-US" altLang="ko-KR" sz="1400" dirty="0"/>
                        <a:t>		</a:t>
                      </a:r>
                      <a:r>
                        <a:rPr lang="en-US" altLang="ko-KR" sz="1400" dirty="0" err="1"/>
                        <a:t>que.pop</a:t>
                      </a:r>
                      <a:r>
                        <a:rPr lang="en-US" altLang="ko-KR" sz="1400" dirty="0"/>
                        <a:t>();</a:t>
                      </a:r>
                    </a:p>
                    <a:p>
                      <a:pPr latinLnBrk="1"/>
                      <a:r>
                        <a:rPr lang="en-US" altLang="ko-KR" sz="1400" dirty="0"/>
                        <a:t>	}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marL="81612" marR="81612" marT="40805" marB="4080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62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6566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[BOJ]2178 </a:t>
            </a:r>
            <a:r>
              <a:rPr lang="ko-KR" altLang="en-US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미로탐색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79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(1,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1)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에서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(N,M)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도달할 때까지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지나야하는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최소의 칸 수를 출력한다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l">
              <a:buClr>
                <a:srgbClr val="714B25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                                                                                                         =&gt; 15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l">
              <a:buClr>
                <a:srgbClr val="714B25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(0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은 막힌 길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algn="l">
              <a:buClr>
                <a:srgbClr val="714B25"/>
              </a:buClr>
            </a:pP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57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DE6767A-3810-4351-8BDB-F5222413D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23528"/>
              </p:ext>
            </p:extLst>
          </p:nvPr>
        </p:nvGraphicFramePr>
        <p:xfrm>
          <a:off x="1135632" y="2042165"/>
          <a:ext cx="4852416" cy="1584960"/>
        </p:xfrm>
        <a:graphic>
          <a:graphicData uri="http://schemas.openxmlformats.org/drawingml/2006/table">
            <a:tbl>
              <a:tblPr/>
              <a:tblGrid>
                <a:gridCol w="805684">
                  <a:extLst>
                    <a:ext uri="{9D8B030D-6E8A-4147-A177-3AD203B41FA5}">
                      <a16:colId xmlns:a16="http://schemas.microsoft.com/office/drawing/2014/main" val="3985221245"/>
                    </a:ext>
                  </a:extLst>
                </a:gridCol>
                <a:gridCol w="805684">
                  <a:extLst>
                    <a:ext uri="{9D8B030D-6E8A-4147-A177-3AD203B41FA5}">
                      <a16:colId xmlns:a16="http://schemas.microsoft.com/office/drawing/2014/main" val="2641039136"/>
                    </a:ext>
                  </a:extLst>
                </a:gridCol>
                <a:gridCol w="805684">
                  <a:extLst>
                    <a:ext uri="{9D8B030D-6E8A-4147-A177-3AD203B41FA5}">
                      <a16:colId xmlns:a16="http://schemas.microsoft.com/office/drawing/2014/main" val="2449165385"/>
                    </a:ext>
                  </a:extLst>
                </a:gridCol>
                <a:gridCol w="811788">
                  <a:extLst>
                    <a:ext uri="{9D8B030D-6E8A-4147-A177-3AD203B41FA5}">
                      <a16:colId xmlns:a16="http://schemas.microsoft.com/office/drawing/2014/main" val="1521382537"/>
                    </a:ext>
                  </a:extLst>
                </a:gridCol>
                <a:gridCol w="811788">
                  <a:extLst>
                    <a:ext uri="{9D8B030D-6E8A-4147-A177-3AD203B41FA5}">
                      <a16:colId xmlns:a16="http://schemas.microsoft.com/office/drawing/2014/main" val="2097105585"/>
                    </a:ext>
                  </a:extLst>
                </a:gridCol>
                <a:gridCol w="811788">
                  <a:extLst>
                    <a:ext uri="{9D8B030D-6E8A-4147-A177-3AD203B41FA5}">
                      <a16:colId xmlns:a16="http://schemas.microsoft.com/office/drawing/2014/main" val="39529103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428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0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773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82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4301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58</a:t>
            </a:fld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41AFC1F-128F-42D5-A51B-7576831EE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57746"/>
              </p:ext>
            </p:extLst>
          </p:nvPr>
        </p:nvGraphicFramePr>
        <p:xfrm>
          <a:off x="276762" y="294475"/>
          <a:ext cx="10571234" cy="62690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85617">
                  <a:extLst>
                    <a:ext uri="{9D8B030D-6E8A-4147-A177-3AD203B41FA5}">
                      <a16:colId xmlns:a16="http://schemas.microsoft.com/office/drawing/2014/main" val="3751720286"/>
                    </a:ext>
                  </a:extLst>
                </a:gridCol>
                <a:gridCol w="5285617">
                  <a:extLst>
                    <a:ext uri="{9D8B030D-6E8A-4147-A177-3AD203B41FA5}">
                      <a16:colId xmlns:a16="http://schemas.microsoft.com/office/drawing/2014/main" val="841220188"/>
                    </a:ext>
                  </a:extLst>
                </a:gridCol>
              </a:tblGrid>
              <a:tr h="48291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#include&lt;</a:t>
                      </a:r>
                      <a:r>
                        <a:rPr lang="en-US" altLang="ko-KR" sz="1400" dirty="0" err="1"/>
                        <a:t>stdio.h</a:t>
                      </a:r>
                      <a:r>
                        <a:rPr lang="en-US" altLang="ko-KR" sz="1400" dirty="0"/>
                        <a:t>&gt;</a:t>
                      </a:r>
                    </a:p>
                    <a:p>
                      <a:pPr latinLnBrk="1"/>
                      <a:r>
                        <a:rPr lang="en-US" altLang="ko-KR" sz="1400" dirty="0"/>
                        <a:t>#include&lt;queue&gt;</a:t>
                      </a:r>
                    </a:p>
                    <a:p>
                      <a:pPr latinLnBrk="1"/>
                      <a:r>
                        <a:rPr lang="en-US" altLang="ko-KR" sz="1400" dirty="0"/>
                        <a:t>using namespace std;</a:t>
                      </a:r>
                    </a:p>
                    <a:p>
                      <a:pPr latinLnBrk="1"/>
                      <a:r>
                        <a:rPr lang="en-US" altLang="ko-KR" sz="1400" dirty="0"/>
                        <a:t>#define MAX_NODE_NUM 101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int n, m;</a:t>
                      </a:r>
                    </a:p>
                    <a:p>
                      <a:pPr latinLnBrk="1"/>
                      <a:r>
                        <a:rPr lang="en-US" altLang="ko-KR" sz="1400" dirty="0"/>
                        <a:t>int map[MAX_NODE_NUM][MAX_NODE_NUM];</a:t>
                      </a:r>
                    </a:p>
                    <a:p>
                      <a:pPr latinLnBrk="1"/>
                      <a:r>
                        <a:rPr lang="en-US" altLang="ko-KR" sz="1400" dirty="0"/>
                        <a:t>int </a:t>
                      </a:r>
                      <a:r>
                        <a:rPr lang="en-US" altLang="ko-KR" sz="1400" dirty="0" err="1"/>
                        <a:t>chk</a:t>
                      </a:r>
                      <a:r>
                        <a:rPr lang="en-US" altLang="ko-KR" sz="1400" dirty="0"/>
                        <a:t>[MAX_NODE_NUM][MAX_NODE_NUM];</a:t>
                      </a:r>
                    </a:p>
                    <a:p>
                      <a:pPr latinLnBrk="1"/>
                      <a:r>
                        <a:rPr lang="en-US" altLang="ko-KR" sz="1400" dirty="0"/>
                        <a:t>int dx[] = { 0,0,-1,1 };</a:t>
                      </a:r>
                    </a:p>
                    <a:p>
                      <a:pPr latinLnBrk="1"/>
                      <a:r>
                        <a:rPr lang="en-US" altLang="ko-KR" sz="1400" dirty="0"/>
                        <a:t>int </a:t>
                      </a:r>
                      <a:r>
                        <a:rPr lang="en-US" altLang="ko-KR" sz="1400" dirty="0" err="1"/>
                        <a:t>dy</a:t>
                      </a:r>
                      <a:r>
                        <a:rPr lang="en-US" altLang="ko-KR" sz="1400" dirty="0"/>
                        <a:t>[] = { -1,1,0,0 };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typedef struct V{</a:t>
                      </a:r>
                    </a:p>
                    <a:p>
                      <a:pPr latinLnBrk="1"/>
                      <a:r>
                        <a:rPr lang="en-US" altLang="ko-KR" sz="1400" dirty="0"/>
                        <a:t>	int x, y, level;</a:t>
                      </a:r>
                    </a:p>
                    <a:p>
                      <a:pPr latinLnBrk="1"/>
                      <a:r>
                        <a:rPr lang="en-US" altLang="ko-KR" sz="1400" dirty="0"/>
                        <a:t>} V;</a:t>
                      </a:r>
                    </a:p>
                    <a:p>
                      <a:pPr latinLnBrk="1"/>
                      <a:r>
                        <a:rPr lang="en-US" altLang="ko-KR" sz="1400" dirty="0"/>
                        <a:t> </a:t>
                      </a:r>
                    </a:p>
                    <a:p>
                      <a:pPr latinLnBrk="1"/>
                      <a:r>
                        <a:rPr lang="en-US" altLang="ko-KR" sz="1400" dirty="0"/>
                        <a:t>V </a:t>
                      </a:r>
                      <a:r>
                        <a:rPr lang="en-US" altLang="ko-KR" sz="1400" dirty="0" err="1"/>
                        <a:t>inq</a:t>
                      </a:r>
                      <a:r>
                        <a:rPr lang="en-US" altLang="ko-KR" sz="1400" dirty="0"/>
                        <a:t>(int x, int y, int l) {</a:t>
                      </a:r>
                    </a:p>
                    <a:p>
                      <a:pPr latinLnBrk="1"/>
                      <a:r>
                        <a:rPr lang="en-US" altLang="ko-KR" sz="1400" dirty="0"/>
                        <a:t>	V </a:t>
                      </a:r>
                      <a:r>
                        <a:rPr lang="en-US" altLang="ko-KR" sz="1400" dirty="0" err="1"/>
                        <a:t>tmp</a:t>
                      </a:r>
                      <a:r>
                        <a:rPr lang="en-US" altLang="ko-KR" sz="1400" dirty="0"/>
                        <a:t> = { </a:t>
                      </a:r>
                      <a:r>
                        <a:rPr lang="en-US" altLang="ko-KR" sz="1400" dirty="0" err="1"/>
                        <a:t>x,y,l</a:t>
                      </a:r>
                      <a:r>
                        <a:rPr lang="en-US" altLang="ko-KR" sz="1400" dirty="0"/>
                        <a:t> };</a:t>
                      </a:r>
                    </a:p>
                    <a:p>
                      <a:pPr latinLnBrk="1"/>
                      <a:r>
                        <a:rPr lang="en-US" altLang="ko-KR" sz="1400" dirty="0"/>
                        <a:t>	return </a:t>
                      </a:r>
                      <a:r>
                        <a:rPr lang="en-US" altLang="ko-KR" sz="1400" dirty="0" err="1"/>
                        <a:t>tmp</a:t>
                      </a:r>
                      <a:r>
                        <a:rPr lang="en-US" altLang="ko-KR" sz="1400" dirty="0"/>
                        <a:t>;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</a:p>
                    <a:p>
                      <a:pPr latinLnBrk="1"/>
                      <a:r>
                        <a:rPr lang="en-US" altLang="ko-KR" sz="1400" dirty="0"/>
                        <a:t>// </a:t>
                      </a:r>
                      <a:r>
                        <a:rPr lang="ko-KR" altLang="en-US" sz="1400" dirty="0"/>
                        <a:t>미로의 밖을 벗어나면 </a:t>
                      </a:r>
                      <a:r>
                        <a:rPr lang="en-US" altLang="ko-KR" sz="1400" dirty="0"/>
                        <a:t>0</a:t>
                      </a:r>
                      <a:r>
                        <a:rPr lang="ko-KR" altLang="en-US" sz="1400" dirty="0"/>
                        <a:t>반환</a:t>
                      </a:r>
                    </a:p>
                    <a:p>
                      <a:pPr latinLnBrk="1"/>
                      <a:r>
                        <a:rPr lang="en-US" altLang="ko-KR" sz="1400" dirty="0"/>
                        <a:t>bool </a:t>
                      </a:r>
                      <a:r>
                        <a:rPr lang="en-US" altLang="ko-KR" sz="1400" dirty="0" err="1"/>
                        <a:t>is_in</a:t>
                      </a:r>
                      <a:r>
                        <a:rPr lang="en-US" altLang="ko-KR" sz="1400" dirty="0"/>
                        <a:t>(int 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, int j) {</a:t>
                      </a:r>
                    </a:p>
                    <a:p>
                      <a:pPr latinLnBrk="1"/>
                      <a:r>
                        <a:rPr lang="en-US" altLang="ko-KR" sz="1400" dirty="0"/>
                        <a:t>	if (1 &lt;= 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 &amp;&amp; 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 &lt;= n &amp;&amp; 1 &lt;= j &amp;&amp; j &lt;= m) return true;</a:t>
                      </a:r>
                    </a:p>
                    <a:p>
                      <a:pPr latinLnBrk="1"/>
                      <a:r>
                        <a:rPr lang="en-US" altLang="ko-KR" sz="1400" dirty="0"/>
                        <a:t>	return false;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marL="81612" marR="81612" marT="40805" marB="4080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int main() {</a:t>
                      </a:r>
                    </a:p>
                    <a:p>
                      <a:pPr latinLnBrk="1"/>
                      <a:r>
                        <a:rPr lang="en-US" altLang="ko-KR" sz="1400" dirty="0"/>
                        <a:t>	</a:t>
                      </a:r>
                      <a:r>
                        <a:rPr lang="en-US" altLang="ko-KR" sz="1400" dirty="0" err="1"/>
                        <a:t>scanf</a:t>
                      </a:r>
                      <a:r>
                        <a:rPr lang="en-US" altLang="ko-KR" sz="1400" dirty="0"/>
                        <a:t>("%d %d", &amp;n, &amp;m);</a:t>
                      </a:r>
                    </a:p>
                    <a:p>
                      <a:pPr latinLnBrk="1"/>
                      <a:r>
                        <a:rPr lang="en-US" altLang="ko-KR" sz="1400" dirty="0"/>
                        <a:t>	for (int 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=1; 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&lt;=n; 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++) {</a:t>
                      </a:r>
                    </a:p>
                    <a:p>
                      <a:pPr latinLnBrk="1"/>
                      <a:r>
                        <a:rPr lang="en-US" altLang="ko-KR" sz="1400" dirty="0"/>
                        <a:t>		for (int j=1 ; j&lt;=m; </a:t>
                      </a:r>
                      <a:r>
                        <a:rPr lang="en-US" altLang="ko-KR" sz="1400" dirty="0" err="1"/>
                        <a:t>j++</a:t>
                      </a:r>
                      <a:r>
                        <a:rPr lang="en-US" altLang="ko-KR" sz="1400" dirty="0"/>
                        <a:t>) {</a:t>
                      </a:r>
                    </a:p>
                    <a:p>
                      <a:pPr latinLnBrk="1"/>
                      <a:r>
                        <a:rPr lang="en-US" altLang="ko-KR" sz="1400" dirty="0"/>
                        <a:t>			</a:t>
                      </a:r>
                      <a:r>
                        <a:rPr lang="en-US" altLang="ko-KR" sz="1400" dirty="0" err="1"/>
                        <a:t>scanf</a:t>
                      </a:r>
                      <a:r>
                        <a:rPr lang="en-US" altLang="ko-KR" sz="1400" dirty="0"/>
                        <a:t>(" %1d", &amp;map[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][j]);</a:t>
                      </a:r>
                    </a:p>
                    <a:p>
                      <a:pPr latinLnBrk="1"/>
                      <a:r>
                        <a:rPr lang="en-US" altLang="ko-KR" sz="1400" dirty="0"/>
                        <a:t>		}</a:t>
                      </a:r>
                    </a:p>
                    <a:p>
                      <a:pPr latinLnBrk="1"/>
                      <a:r>
                        <a:rPr lang="en-US" altLang="ko-KR" sz="1400" dirty="0"/>
                        <a:t>	}</a:t>
                      </a:r>
                    </a:p>
                    <a:p>
                      <a:pPr latinLnBrk="1"/>
                      <a:r>
                        <a:rPr lang="en-US" altLang="ko-KR" sz="1400" dirty="0"/>
                        <a:t>	queue&lt;V&gt;que;</a:t>
                      </a:r>
                    </a:p>
                    <a:p>
                      <a:pPr latinLnBrk="1"/>
                      <a:r>
                        <a:rPr lang="en-US" altLang="ko-KR" sz="1400" dirty="0"/>
                        <a:t>	</a:t>
                      </a:r>
                      <a:r>
                        <a:rPr lang="en-US" altLang="ko-KR" sz="1400" dirty="0" err="1"/>
                        <a:t>que.push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inq</a:t>
                      </a:r>
                      <a:r>
                        <a:rPr lang="en-US" altLang="ko-KR" sz="1400" dirty="0"/>
                        <a:t>(1, 1, 1));</a:t>
                      </a:r>
                    </a:p>
                    <a:p>
                      <a:pPr latinLnBrk="1"/>
                      <a:r>
                        <a:rPr lang="en-US" altLang="ko-KR" sz="1400" dirty="0"/>
                        <a:t>	while (!</a:t>
                      </a:r>
                      <a:r>
                        <a:rPr lang="en-US" altLang="ko-KR" sz="1400" dirty="0" err="1"/>
                        <a:t>que.empty</a:t>
                      </a:r>
                      <a:r>
                        <a:rPr lang="en-US" altLang="ko-KR" sz="1400" dirty="0"/>
                        <a:t>()) {</a:t>
                      </a:r>
                    </a:p>
                    <a:p>
                      <a:pPr latinLnBrk="1"/>
                      <a:r>
                        <a:rPr lang="en-US" altLang="ko-KR" sz="1400" dirty="0"/>
                        <a:t>		V cur = </a:t>
                      </a:r>
                      <a:r>
                        <a:rPr lang="en-US" altLang="ko-KR" sz="1400" dirty="0" err="1"/>
                        <a:t>que.front</a:t>
                      </a:r>
                      <a:r>
                        <a:rPr lang="en-US" altLang="ko-KR" sz="1400" dirty="0"/>
                        <a:t>();</a:t>
                      </a:r>
                    </a:p>
                    <a:p>
                      <a:pPr latinLnBrk="1"/>
                      <a:r>
                        <a:rPr lang="en-US" altLang="ko-KR" sz="1400" dirty="0"/>
                        <a:t>		if (</a:t>
                      </a:r>
                      <a:r>
                        <a:rPr lang="en-US" altLang="ko-KR" sz="1400" dirty="0" err="1"/>
                        <a:t>cur.x</a:t>
                      </a:r>
                      <a:r>
                        <a:rPr lang="en-US" altLang="ko-KR" sz="1400" dirty="0"/>
                        <a:t> == n&amp;&amp;</a:t>
                      </a:r>
                      <a:r>
                        <a:rPr lang="en-US" altLang="ko-KR" sz="1400" dirty="0" err="1"/>
                        <a:t>cur.y</a:t>
                      </a:r>
                      <a:r>
                        <a:rPr lang="en-US" altLang="ko-KR" sz="1400" dirty="0"/>
                        <a:t> == m) break;</a:t>
                      </a:r>
                    </a:p>
                    <a:p>
                      <a:pPr latinLnBrk="1"/>
                      <a:r>
                        <a:rPr lang="en-US" altLang="ko-KR" sz="1400" dirty="0"/>
                        <a:t>		</a:t>
                      </a:r>
                      <a:r>
                        <a:rPr lang="en-US" altLang="ko-KR" sz="1400" dirty="0" err="1"/>
                        <a:t>que.pop</a:t>
                      </a:r>
                      <a:r>
                        <a:rPr lang="en-US" altLang="ko-KR" sz="1400" dirty="0"/>
                        <a:t>();</a:t>
                      </a:r>
                    </a:p>
                    <a:p>
                      <a:pPr latinLnBrk="1"/>
                      <a:r>
                        <a:rPr lang="en-US" altLang="ko-KR" sz="1400" dirty="0"/>
                        <a:t>		if (</a:t>
                      </a:r>
                      <a:r>
                        <a:rPr lang="en-US" altLang="ko-KR" sz="1400" dirty="0" err="1"/>
                        <a:t>chk</a:t>
                      </a:r>
                      <a:r>
                        <a:rPr lang="en-US" altLang="ko-KR" sz="1400" dirty="0"/>
                        <a:t>[</a:t>
                      </a:r>
                      <a:r>
                        <a:rPr lang="en-US" altLang="ko-KR" sz="1400" dirty="0" err="1"/>
                        <a:t>cur.x</a:t>
                      </a:r>
                      <a:r>
                        <a:rPr lang="en-US" altLang="ko-KR" sz="1400" dirty="0"/>
                        <a:t>][</a:t>
                      </a:r>
                      <a:r>
                        <a:rPr lang="en-US" altLang="ko-KR" sz="1400" dirty="0" err="1"/>
                        <a:t>cur.y</a:t>
                      </a:r>
                      <a:r>
                        <a:rPr lang="en-US" altLang="ko-KR" sz="1400" dirty="0"/>
                        <a:t>]) continue;</a:t>
                      </a:r>
                    </a:p>
                    <a:p>
                      <a:pPr latinLnBrk="1"/>
                      <a:r>
                        <a:rPr lang="en-US" altLang="ko-KR" sz="1400" dirty="0"/>
                        <a:t>		</a:t>
                      </a:r>
                      <a:r>
                        <a:rPr lang="en-US" altLang="ko-KR" sz="1400" dirty="0" err="1"/>
                        <a:t>chk</a:t>
                      </a:r>
                      <a:r>
                        <a:rPr lang="en-US" altLang="ko-KR" sz="1400" dirty="0"/>
                        <a:t>[</a:t>
                      </a:r>
                      <a:r>
                        <a:rPr lang="en-US" altLang="ko-KR" sz="1400" dirty="0" err="1"/>
                        <a:t>cur.x</a:t>
                      </a:r>
                      <a:r>
                        <a:rPr lang="en-US" altLang="ko-KR" sz="1400" dirty="0"/>
                        <a:t>][</a:t>
                      </a:r>
                      <a:r>
                        <a:rPr lang="en-US" altLang="ko-KR" sz="1400" dirty="0" err="1"/>
                        <a:t>cur.y</a:t>
                      </a:r>
                      <a:r>
                        <a:rPr lang="en-US" altLang="ko-KR" sz="1400" dirty="0"/>
                        <a:t>] = true;</a:t>
                      </a:r>
                    </a:p>
                    <a:p>
                      <a:pPr latinLnBrk="1"/>
                      <a:r>
                        <a:rPr lang="en-US" altLang="ko-KR" sz="1400" dirty="0"/>
                        <a:t>		for (int 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=0; 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&lt;4; 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++) {</a:t>
                      </a:r>
                    </a:p>
                    <a:p>
                      <a:pPr latinLnBrk="1"/>
                      <a:r>
                        <a:rPr lang="en-US" altLang="ko-KR" sz="1400" dirty="0"/>
                        <a:t>			int </a:t>
                      </a:r>
                      <a:r>
                        <a:rPr lang="en-US" altLang="ko-KR" sz="1400" dirty="0" err="1"/>
                        <a:t>nx</a:t>
                      </a:r>
                      <a:r>
                        <a:rPr lang="en-US" altLang="ko-KR" sz="1400" dirty="0"/>
                        <a:t> = </a:t>
                      </a:r>
                      <a:r>
                        <a:rPr lang="en-US" altLang="ko-KR" sz="1400" dirty="0" err="1"/>
                        <a:t>cur.x</a:t>
                      </a:r>
                      <a:r>
                        <a:rPr lang="en-US" altLang="ko-KR" sz="1400" dirty="0"/>
                        <a:t> + dx[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], </a:t>
                      </a:r>
                      <a:r>
                        <a:rPr lang="en-US" altLang="ko-KR" sz="1400" dirty="0" err="1"/>
                        <a:t>ny</a:t>
                      </a:r>
                      <a:r>
                        <a:rPr lang="en-US" altLang="ko-KR" sz="1400" dirty="0"/>
                        <a:t> = </a:t>
                      </a:r>
                      <a:r>
                        <a:rPr lang="en-US" altLang="ko-KR" sz="1400" dirty="0" err="1"/>
                        <a:t>cur.y</a:t>
                      </a:r>
                      <a:r>
                        <a:rPr lang="en-US" altLang="ko-KR" sz="1400" dirty="0"/>
                        <a:t> + </a:t>
                      </a:r>
                      <a:r>
                        <a:rPr lang="en-US" altLang="ko-KR" sz="1400" dirty="0" err="1"/>
                        <a:t>dy</a:t>
                      </a:r>
                      <a:r>
                        <a:rPr lang="en-US" altLang="ko-KR" sz="1400" dirty="0"/>
                        <a:t>[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];</a:t>
                      </a:r>
                    </a:p>
                    <a:p>
                      <a:pPr latinLnBrk="1"/>
                      <a:r>
                        <a:rPr lang="en-US" altLang="ko-KR" sz="1400" dirty="0"/>
                        <a:t>			// </a:t>
                      </a:r>
                      <a:r>
                        <a:rPr lang="ko-KR" altLang="en-US" sz="1400" dirty="0"/>
                        <a:t>막히지 않은 길이면서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방문하지 않았으면 큐에 </a:t>
                      </a:r>
                      <a:r>
                        <a:rPr lang="en-US" altLang="ko-KR" sz="1400" dirty="0"/>
                        <a:t>push</a:t>
                      </a:r>
                    </a:p>
                    <a:p>
                      <a:pPr latinLnBrk="1"/>
                      <a:r>
                        <a:rPr lang="en-US" altLang="ko-KR" sz="1400" dirty="0"/>
                        <a:t>			if (</a:t>
                      </a:r>
                      <a:r>
                        <a:rPr lang="en-US" altLang="ko-KR" sz="1400" dirty="0" err="1"/>
                        <a:t>is_in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nx,ny</a:t>
                      </a:r>
                      <a:r>
                        <a:rPr lang="en-US" altLang="ko-KR" sz="1400" dirty="0"/>
                        <a:t>) &amp;&amp; map[</a:t>
                      </a:r>
                      <a:r>
                        <a:rPr lang="en-US" altLang="ko-KR" sz="1400" dirty="0" err="1"/>
                        <a:t>nx</a:t>
                      </a:r>
                      <a:r>
                        <a:rPr lang="en-US" altLang="ko-KR" sz="1400" dirty="0"/>
                        <a:t>][</a:t>
                      </a:r>
                      <a:r>
                        <a:rPr lang="en-US" altLang="ko-KR" sz="1400" dirty="0" err="1"/>
                        <a:t>ny</a:t>
                      </a:r>
                      <a:r>
                        <a:rPr lang="en-US" altLang="ko-KR" sz="1400" dirty="0"/>
                        <a:t>] &amp;&amp; !</a:t>
                      </a:r>
                      <a:r>
                        <a:rPr lang="en-US" altLang="ko-KR" sz="1400" dirty="0" err="1"/>
                        <a:t>chk</a:t>
                      </a:r>
                      <a:r>
                        <a:rPr lang="en-US" altLang="ko-KR" sz="1400" dirty="0"/>
                        <a:t>[</a:t>
                      </a:r>
                      <a:r>
                        <a:rPr lang="en-US" altLang="ko-KR" sz="1400" dirty="0" err="1"/>
                        <a:t>nx</a:t>
                      </a:r>
                      <a:r>
                        <a:rPr lang="en-US" altLang="ko-KR" sz="1400" dirty="0"/>
                        <a:t>][</a:t>
                      </a:r>
                      <a:r>
                        <a:rPr lang="en-US" altLang="ko-KR" sz="1400" dirty="0" err="1"/>
                        <a:t>ny</a:t>
                      </a:r>
                      <a:r>
                        <a:rPr lang="en-US" altLang="ko-KR" sz="1400" dirty="0"/>
                        <a:t>]) </a:t>
                      </a:r>
                    </a:p>
                    <a:p>
                      <a:pPr latinLnBrk="1"/>
                      <a:r>
                        <a:rPr lang="en-US" altLang="ko-KR" sz="1400" dirty="0"/>
                        <a:t>				</a:t>
                      </a:r>
                      <a:r>
                        <a:rPr lang="en-US" altLang="ko-KR" sz="1400" dirty="0" err="1"/>
                        <a:t>que.push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inq</a:t>
                      </a:r>
                      <a:r>
                        <a:rPr lang="en-US" altLang="ko-KR" sz="1400" dirty="0"/>
                        <a:t>(nx,ny,cur.level+1));</a:t>
                      </a:r>
                    </a:p>
                    <a:p>
                      <a:pPr latinLnBrk="1"/>
                      <a:r>
                        <a:rPr lang="en-US" altLang="ko-KR" sz="1400" dirty="0"/>
                        <a:t>		}</a:t>
                      </a:r>
                    </a:p>
                    <a:p>
                      <a:pPr latinLnBrk="1"/>
                      <a:r>
                        <a:rPr lang="en-US" altLang="ko-KR" sz="1400" dirty="0"/>
                        <a:t>	}</a:t>
                      </a:r>
                    </a:p>
                    <a:p>
                      <a:pPr latinLnBrk="1"/>
                      <a:r>
                        <a:rPr lang="en-US" altLang="ko-KR" sz="1400" dirty="0"/>
                        <a:t>	</a:t>
                      </a:r>
                      <a:r>
                        <a:rPr lang="en-US" altLang="ko-KR" sz="1400" dirty="0" err="1"/>
                        <a:t>printf</a:t>
                      </a:r>
                      <a:r>
                        <a:rPr lang="en-US" altLang="ko-KR" sz="1400" dirty="0"/>
                        <a:t>("%d\n", </a:t>
                      </a:r>
                      <a:r>
                        <a:rPr lang="en-US" altLang="ko-KR" sz="1400" dirty="0" err="1"/>
                        <a:t>que.front</a:t>
                      </a:r>
                      <a:r>
                        <a:rPr lang="en-US" altLang="ko-KR" sz="1400" dirty="0"/>
                        <a:t>().level);</a:t>
                      </a:r>
                    </a:p>
                    <a:p>
                      <a:pPr latinLnBrk="1"/>
                      <a:r>
                        <a:rPr lang="en-US" altLang="ko-KR" sz="1400" dirty="0"/>
                        <a:t>	return 0;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marL="81612" marR="81612" marT="40805" marB="4080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76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4877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79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기본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l">
              <a:buClr>
                <a:srgbClr val="714B25"/>
              </a:buClr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토마토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  <a:hlinkClick r:id="rId3"/>
              </a:rPr>
              <a:t>https://www.acmicpc.net/problem/7576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l">
              <a:buClr>
                <a:srgbClr val="714B25"/>
              </a:buClr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촌수계산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  <a:hlinkClick r:id="rId4"/>
              </a:rPr>
              <a:t>https://www.acmicpc.net/problem/2644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응용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l">
              <a:buClr>
                <a:srgbClr val="714B25"/>
              </a:buClr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로봇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  <a:hlinkClick r:id="rId5"/>
              </a:rPr>
              <a:t>https://www.acmicpc.net/problem/1726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l">
              <a:buClr>
                <a:srgbClr val="714B25"/>
              </a:buClr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59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1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A8CA7C3-2C13-455E-AE6D-FDB8AFD93F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8195" name="Oval 3">
            <a:extLst>
              <a:ext uri="{FF2B5EF4-FFF2-40B4-BE49-F238E27FC236}">
                <a16:creationId xmlns:a16="http://schemas.microsoft.com/office/drawing/2014/main" id="{4AF0587E-3DB2-4C4E-B77D-432EF6A38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8196" name="Oval 4">
            <a:extLst>
              <a:ext uri="{FF2B5EF4-FFF2-40B4-BE49-F238E27FC236}">
                <a16:creationId xmlns:a16="http://schemas.microsoft.com/office/drawing/2014/main" id="{6C1CE7B6-B68A-4D58-8B14-09B6895DB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8197" name="Oval 5">
            <a:extLst>
              <a:ext uri="{FF2B5EF4-FFF2-40B4-BE49-F238E27FC236}">
                <a16:creationId xmlns:a16="http://schemas.microsoft.com/office/drawing/2014/main" id="{55ECFDD5-BCFE-4DE3-843E-879DA10DB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8198" name="Oval 6">
            <a:extLst>
              <a:ext uri="{FF2B5EF4-FFF2-40B4-BE49-F238E27FC236}">
                <a16:creationId xmlns:a16="http://schemas.microsoft.com/office/drawing/2014/main" id="{13C87803-ABF1-4359-BB28-3E4219DCA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8199" name="Oval 7">
            <a:extLst>
              <a:ext uri="{FF2B5EF4-FFF2-40B4-BE49-F238E27FC236}">
                <a16:creationId xmlns:a16="http://schemas.microsoft.com/office/drawing/2014/main" id="{81891038-4FDF-4231-85EF-C35AE6DD5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8200" name="AutoShape 8">
            <a:extLst>
              <a:ext uri="{FF2B5EF4-FFF2-40B4-BE49-F238E27FC236}">
                <a16:creationId xmlns:a16="http://schemas.microsoft.com/office/drawing/2014/main" id="{64C9E3DD-DD87-4514-8C5B-4F299B3D430B}"/>
              </a:ext>
            </a:extLst>
          </p:cNvPr>
          <p:cNvCxnSpPr>
            <a:cxnSpLocks noChangeShapeType="1"/>
            <a:stCxn id="8195" idx="4"/>
            <a:endCxn id="8198" idx="0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1" name="AutoShape 9">
            <a:extLst>
              <a:ext uri="{FF2B5EF4-FFF2-40B4-BE49-F238E27FC236}">
                <a16:creationId xmlns:a16="http://schemas.microsoft.com/office/drawing/2014/main" id="{3DE8374E-DDE1-4EEB-8A48-38838B3015B6}"/>
              </a:ext>
            </a:extLst>
          </p:cNvPr>
          <p:cNvCxnSpPr>
            <a:cxnSpLocks noChangeShapeType="1"/>
            <a:stCxn id="8197" idx="0"/>
            <a:endCxn id="8196" idx="4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2" name="AutoShape 10">
            <a:extLst>
              <a:ext uri="{FF2B5EF4-FFF2-40B4-BE49-F238E27FC236}">
                <a16:creationId xmlns:a16="http://schemas.microsoft.com/office/drawing/2014/main" id="{5EEA7521-20BC-4F88-BBBF-354EA8CB076C}"/>
              </a:ext>
            </a:extLst>
          </p:cNvPr>
          <p:cNvCxnSpPr>
            <a:cxnSpLocks noChangeShapeType="1"/>
            <a:stCxn id="8199" idx="6"/>
            <a:endCxn id="8197" idx="2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3" name="AutoShape 11">
            <a:extLst>
              <a:ext uri="{FF2B5EF4-FFF2-40B4-BE49-F238E27FC236}">
                <a16:creationId xmlns:a16="http://schemas.microsoft.com/office/drawing/2014/main" id="{3BC55F5B-3A78-4705-9C66-8BF6AA67385B}"/>
              </a:ext>
            </a:extLst>
          </p:cNvPr>
          <p:cNvCxnSpPr>
            <a:cxnSpLocks noChangeShapeType="1"/>
            <a:stCxn id="8198" idx="7"/>
            <a:endCxn id="8199" idx="3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4" name="AutoShape 12">
            <a:extLst>
              <a:ext uri="{FF2B5EF4-FFF2-40B4-BE49-F238E27FC236}">
                <a16:creationId xmlns:a16="http://schemas.microsoft.com/office/drawing/2014/main" id="{AFD24B12-C06C-40AD-8805-B2F7EEF5F243}"/>
              </a:ext>
            </a:extLst>
          </p:cNvPr>
          <p:cNvCxnSpPr>
            <a:cxnSpLocks noChangeShapeType="1"/>
            <a:stCxn id="8195" idx="6"/>
            <a:endCxn id="8196" idx="2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5" name="AutoShape 13">
            <a:extLst>
              <a:ext uri="{FF2B5EF4-FFF2-40B4-BE49-F238E27FC236}">
                <a16:creationId xmlns:a16="http://schemas.microsoft.com/office/drawing/2014/main" id="{83DB2E2D-FADE-4752-A2B0-7138C39937AA}"/>
              </a:ext>
            </a:extLst>
          </p:cNvPr>
          <p:cNvCxnSpPr>
            <a:cxnSpLocks noChangeShapeType="1"/>
            <a:stCxn id="8198" idx="5"/>
            <a:endCxn id="8197" idx="3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06" name="Oval 14">
            <a:extLst>
              <a:ext uri="{FF2B5EF4-FFF2-40B4-BE49-F238E27FC236}">
                <a16:creationId xmlns:a16="http://schemas.microsoft.com/office/drawing/2014/main" id="{23D4F315-E159-48CC-A5DE-E28F9C1FD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8207" name="Oval 15">
            <a:extLst>
              <a:ext uri="{FF2B5EF4-FFF2-40B4-BE49-F238E27FC236}">
                <a16:creationId xmlns:a16="http://schemas.microsoft.com/office/drawing/2014/main" id="{58B6661D-5113-4BC0-BB18-3A30B0386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8208" name="Oval 16">
            <a:extLst>
              <a:ext uri="{FF2B5EF4-FFF2-40B4-BE49-F238E27FC236}">
                <a16:creationId xmlns:a16="http://schemas.microsoft.com/office/drawing/2014/main" id="{4C7E99F8-D191-450F-9898-CFCF6D86F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8209" name="Oval 17">
            <a:extLst>
              <a:ext uri="{FF2B5EF4-FFF2-40B4-BE49-F238E27FC236}">
                <a16:creationId xmlns:a16="http://schemas.microsoft.com/office/drawing/2014/main" id="{421A6200-9ADF-4818-9A0B-A80C26CEC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8210" name="AutoShape 18">
            <a:extLst>
              <a:ext uri="{FF2B5EF4-FFF2-40B4-BE49-F238E27FC236}">
                <a16:creationId xmlns:a16="http://schemas.microsoft.com/office/drawing/2014/main" id="{D71406CD-4D25-4F2C-8433-D10AF5C14E0F}"/>
              </a:ext>
            </a:extLst>
          </p:cNvPr>
          <p:cNvCxnSpPr>
            <a:cxnSpLocks noChangeShapeType="1"/>
            <a:stCxn id="8208" idx="5"/>
            <a:endCxn id="8206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1" name="AutoShape 19">
            <a:extLst>
              <a:ext uri="{FF2B5EF4-FFF2-40B4-BE49-F238E27FC236}">
                <a16:creationId xmlns:a16="http://schemas.microsoft.com/office/drawing/2014/main" id="{BB2634FA-7098-426C-AF96-BC19099165C8}"/>
              </a:ext>
            </a:extLst>
          </p:cNvPr>
          <p:cNvCxnSpPr>
            <a:cxnSpLocks noChangeShapeType="1"/>
            <a:stCxn id="8209" idx="6"/>
            <a:endCxn id="8206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2" name="AutoShape 20">
            <a:extLst>
              <a:ext uri="{FF2B5EF4-FFF2-40B4-BE49-F238E27FC236}">
                <a16:creationId xmlns:a16="http://schemas.microsoft.com/office/drawing/2014/main" id="{7999A724-3741-4F82-938F-ECDD00F492DF}"/>
              </a:ext>
            </a:extLst>
          </p:cNvPr>
          <p:cNvCxnSpPr>
            <a:cxnSpLocks noChangeShapeType="1"/>
            <a:stCxn id="8208" idx="4"/>
            <a:endCxn id="8209" idx="0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3" name="AutoShape 21">
            <a:extLst>
              <a:ext uri="{FF2B5EF4-FFF2-40B4-BE49-F238E27FC236}">
                <a16:creationId xmlns:a16="http://schemas.microsoft.com/office/drawing/2014/main" id="{2D1E876B-C166-448C-9FF0-67E7CF98DF0B}"/>
              </a:ext>
            </a:extLst>
          </p:cNvPr>
          <p:cNvCxnSpPr>
            <a:cxnSpLocks noChangeShapeType="1"/>
            <a:stCxn id="8208" idx="6"/>
            <a:endCxn id="8207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4" name="AutoShape 22">
            <a:extLst>
              <a:ext uri="{FF2B5EF4-FFF2-40B4-BE49-F238E27FC236}">
                <a16:creationId xmlns:a16="http://schemas.microsoft.com/office/drawing/2014/main" id="{A367D042-5FA3-432C-8105-13D1DD2DCA9B}"/>
              </a:ext>
            </a:extLst>
          </p:cNvPr>
          <p:cNvCxnSpPr>
            <a:cxnSpLocks noChangeShapeType="1"/>
            <a:stCxn id="8197" idx="6"/>
            <a:endCxn id="8209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15" name="Text Box 23">
            <a:extLst>
              <a:ext uri="{FF2B5EF4-FFF2-40B4-BE49-F238E27FC236}">
                <a16:creationId xmlns:a16="http://schemas.microsoft.com/office/drawing/2014/main" id="{746D30EC-B85B-4AF4-9978-694BE0618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A</a:t>
            </a:r>
          </a:p>
        </p:txBody>
      </p:sp>
      <p:sp>
        <p:nvSpPr>
          <p:cNvPr id="8216" name="Text Box 24">
            <a:extLst>
              <a:ext uri="{FF2B5EF4-FFF2-40B4-BE49-F238E27FC236}">
                <a16:creationId xmlns:a16="http://schemas.microsoft.com/office/drawing/2014/main" id="{BA8D08B1-D7A0-405D-8F1F-76A0447AD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8217" name="Text Box 25">
            <a:extLst>
              <a:ext uri="{FF2B5EF4-FFF2-40B4-BE49-F238E27FC236}">
                <a16:creationId xmlns:a16="http://schemas.microsoft.com/office/drawing/2014/main" id="{3F5EC0C0-7913-47FC-B0F5-C20AD5DE2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8218" name="Text Box 26">
            <a:extLst>
              <a:ext uri="{FF2B5EF4-FFF2-40B4-BE49-F238E27FC236}">
                <a16:creationId xmlns:a16="http://schemas.microsoft.com/office/drawing/2014/main" id="{FEAFE346-8BD0-4B3C-9799-3961BA922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sp>
        <p:nvSpPr>
          <p:cNvPr id="8219" name="Text Box 27">
            <a:extLst>
              <a:ext uri="{FF2B5EF4-FFF2-40B4-BE49-F238E27FC236}">
                <a16:creationId xmlns:a16="http://schemas.microsoft.com/office/drawing/2014/main" id="{A231D128-6F5D-44AC-B9F8-410EBD3BA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dequeue next vertex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DE8C5F-D6A4-476B-BF66-CF4F281867BC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6384992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94480" y="515625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Q &amp; A</a:t>
            </a:r>
            <a:endParaRPr lang="ko-KR" altLang="en-US" sz="44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내용 개체 틀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8" r="6573" b="13921"/>
          <a:stretch/>
        </p:blipFill>
        <p:spPr>
          <a:xfrm>
            <a:off x="3976467" y="1499380"/>
            <a:ext cx="4239066" cy="41381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338F073-4C82-46F5-85E4-5223CD8725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9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16FFAC6-DCC1-4636-8D8E-E81460A41E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7CDB778E-A734-4C1B-A23B-141547D4A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endParaRPr kumimoji="1" lang="ko-KR" altLang="ko-KR" sz="20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EAF79940-516B-4751-AB23-A646BEA57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2FC65D79-4762-4545-840A-5B6EC4F32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visit neighbors of A</a:t>
            </a:r>
          </a:p>
        </p:txBody>
      </p:sp>
      <p:sp>
        <p:nvSpPr>
          <p:cNvPr id="10246" name="Oval 6">
            <a:extLst>
              <a:ext uri="{FF2B5EF4-FFF2-40B4-BE49-F238E27FC236}">
                <a16:creationId xmlns:a16="http://schemas.microsoft.com/office/drawing/2014/main" id="{44FA2D1C-F667-420B-A566-35F92016E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0247" name="Oval 7">
            <a:extLst>
              <a:ext uri="{FF2B5EF4-FFF2-40B4-BE49-F238E27FC236}">
                <a16:creationId xmlns:a16="http://schemas.microsoft.com/office/drawing/2014/main" id="{EAFAD95E-D7FB-4897-A7E2-8036AA273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10248" name="Oval 8">
            <a:extLst>
              <a:ext uri="{FF2B5EF4-FFF2-40B4-BE49-F238E27FC236}">
                <a16:creationId xmlns:a16="http://schemas.microsoft.com/office/drawing/2014/main" id="{51A25A99-DDA0-4683-B60A-303459DEE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10249" name="Oval 9">
            <a:extLst>
              <a:ext uri="{FF2B5EF4-FFF2-40B4-BE49-F238E27FC236}">
                <a16:creationId xmlns:a16="http://schemas.microsoft.com/office/drawing/2014/main" id="{479E4C95-A08A-4A2F-B742-611D26615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10250" name="Oval 10">
            <a:extLst>
              <a:ext uri="{FF2B5EF4-FFF2-40B4-BE49-F238E27FC236}">
                <a16:creationId xmlns:a16="http://schemas.microsoft.com/office/drawing/2014/main" id="{9E060045-4698-40BC-A46B-2D4CF5304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10251" name="AutoShape 11">
            <a:extLst>
              <a:ext uri="{FF2B5EF4-FFF2-40B4-BE49-F238E27FC236}">
                <a16:creationId xmlns:a16="http://schemas.microsoft.com/office/drawing/2014/main" id="{3107B5F2-405F-40F4-ACEB-00E80E9B7631}"/>
              </a:ext>
            </a:extLst>
          </p:cNvPr>
          <p:cNvCxnSpPr>
            <a:cxnSpLocks noChangeShapeType="1"/>
            <a:stCxn id="10246" idx="4"/>
            <a:endCxn id="10249" idx="0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52" name="AutoShape 12">
            <a:extLst>
              <a:ext uri="{FF2B5EF4-FFF2-40B4-BE49-F238E27FC236}">
                <a16:creationId xmlns:a16="http://schemas.microsoft.com/office/drawing/2014/main" id="{8F36013E-9D52-4B81-969F-57F9D9A2C671}"/>
              </a:ext>
            </a:extLst>
          </p:cNvPr>
          <p:cNvCxnSpPr>
            <a:cxnSpLocks noChangeShapeType="1"/>
            <a:stCxn id="10248" idx="0"/>
            <a:endCxn id="10247" idx="4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53" name="AutoShape 13">
            <a:extLst>
              <a:ext uri="{FF2B5EF4-FFF2-40B4-BE49-F238E27FC236}">
                <a16:creationId xmlns:a16="http://schemas.microsoft.com/office/drawing/2014/main" id="{A337CE86-852D-49D0-BA3D-26BC8D859487}"/>
              </a:ext>
            </a:extLst>
          </p:cNvPr>
          <p:cNvCxnSpPr>
            <a:cxnSpLocks noChangeShapeType="1"/>
            <a:stCxn id="10250" idx="6"/>
            <a:endCxn id="10248" idx="2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54" name="AutoShape 14">
            <a:extLst>
              <a:ext uri="{FF2B5EF4-FFF2-40B4-BE49-F238E27FC236}">
                <a16:creationId xmlns:a16="http://schemas.microsoft.com/office/drawing/2014/main" id="{F15FCFF9-D6BC-4E2C-BDAE-F88CDB25BECF}"/>
              </a:ext>
            </a:extLst>
          </p:cNvPr>
          <p:cNvCxnSpPr>
            <a:cxnSpLocks noChangeShapeType="1"/>
            <a:stCxn id="10249" idx="7"/>
            <a:endCxn id="10250" idx="3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55" name="AutoShape 15">
            <a:extLst>
              <a:ext uri="{FF2B5EF4-FFF2-40B4-BE49-F238E27FC236}">
                <a16:creationId xmlns:a16="http://schemas.microsoft.com/office/drawing/2014/main" id="{FDB0926D-9900-4C4B-88B7-04DB2052B7C3}"/>
              </a:ext>
            </a:extLst>
          </p:cNvPr>
          <p:cNvCxnSpPr>
            <a:cxnSpLocks noChangeShapeType="1"/>
            <a:stCxn id="10246" idx="6"/>
            <a:endCxn id="10247" idx="2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56" name="AutoShape 16">
            <a:extLst>
              <a:ext uri="{FF2B5EF4-FFF2-40B4-BE49-F238E27FC236}">
                <a16:creationId xmlns:a16="http://schemas.microsoft.com/office/drawing/2014/main" id="{E45D2CB2-7CF1-4179-946D-0E93E0ECE485}"/>
              </a:ext>
            </a:extLst>
          </p:cNvPr>
          <p:cNvCxnSpPr>
            <a:cxnSpLocks noChangeShapeType="1"/>
            <a:stCxn id="10249" idx="5"/>
            <a:endCxn id="10248" idx="3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57" name="Oval 17">
            <a:extLst>
              <a:ext uri="{FF2B5EF4-FFF2-40B4-BE49-F238E27FC236}">
                <a16:creationId xmlns:a16="http://schemas.microsoft.com/office/drawing/2014/main" id="{2993DE2E-78A3-4021-984A-6B4C0C24C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10258" name="Oval 18">
            <a:extLst>
              <a:ext uri="{FF2B5EF4-FFF2-40B4-BE49-F238E27FC236}">
                <a16:creationId xmlns:a16="http://schemas.microsoft.com/office/drawing/2014/main" id="{C298F287-8174-4DB2-86DB-486EB65C0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10259" name="Oval 19">
            <a:extLst>
              <a:ext uri="{FF2B5EF4-FFF2-40B4-BE49-F238E27FC236}">
                <a16:creationId xmlns:a16="http://schemas.microsoft.com/office/drawing/2014/main" id="{4D2AA19E-BC0E-421D-A140-5B62040FD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10260" name="Oval 20">
            <a:extLst>
              <a:ext uri="{FF2B5EF4-FFF2-40B4-BE49-F238E27FC236}">
                <a16:creationId xmlns:a16="http://schemas.microsoft.com/office/drawing/2014/main" id="{76AD1770-27B4-41FE-B277-0CC8CA9A1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10261" name="AutoShape 21">
            <a:extLst>
              <a:ext uri="{FF2B5EF4-FFF2-40B4-BE49-F238E27FC236}">
                <a16:creationId xmlns:a16="http://schemas.microsoft.com/office/drawing/2014/main" id="{5A6DC9DC-2AFB-4B0F-9A50-A2A8A82B42C4}"/>
              </a:ext>
            </a:extLst>
          </p:cNvPr>
          <p:cNvCxnSpPr>
            <a:cxnSpLocks noChangeShapeType="1"/>
            <a:stCxn id="10259" idx="5"/>
            <a:endCxn id="10257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62" name="AutoShape 22">
            <a:extLst>
              <a:ext uri="{FF2B5EF4-FFF2-40B4-BE49-F238E27FC236}">
                <a16:creationId xmlns:a16="http://schemas.microsoft.com/office/drawing/2014/main" id="{66A69A7D-1641-4698-98AC-D1A6F33D4ABB}"/>
              </a:ext>
            </a:extLst>
          </p:cNvPr>
          <p:cNvCxnSpPr>
            <a:cxnSpLocks noChangeShapeType="1"/>
            <a:stCxn id="10260" idx="6"/>
            <a:endCxn id="10257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63" name="AutoShape 23">
            <a:extLst>
              <a:ext uri="{FF2B5EF4-FFF2-40B4-BE49-F238E27FC236}">
                <a16:creationId xmlns:a16="http://schemas.microsoft.com/office/drawing/2014/main" id="{DD497FE4-8653-48AD-BB83-622867DE85F7}"/>
              </a:ext>
            </a:extLst>
          </p:cNvPr>
          <p:cNvCxnSpPr>
            <a:cxnSpLocks noChangeShapeType="1"/>
            <a:stCxn id="10259" idx="4"/>
            <a:endCxn id="10260" idx="0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64" name="AutoShape 24">
            <a:extLst>
              <a:ext uri="{FF2B5EF4-FFF2-40B4-BE49-F238E27FC236}">
                <a16:creationId xmlns:a16="http://schemas.microsoft.com/office/drawing/2014/main" id="{80177286-2875-41F7-AB39-5C991CC35B82}"/>
              </a:ext>
            </a:extLst>
          </p:cNvPr>
          <p:cNvCxnSpPr>
            <a:cxnSpLocks noChangeShapeType="1"/>
            <a:stCxn id="10259" idx="6"/>
            <a:endCxn id="10258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65" name="AutoShape 25">
            <a:extLst>
              <a:ext uri="{FF2B5EF4-FFF2-40B4-BE49-F238E27FC236}">
                <a16:creationId xmlns:a16="http://schemas.microsoft.com/office/drawing/2014/main" id="{F8FF4909-70E9-4316-8E29-474E1ED561C5}"/>
              </a:ext>
            </a:extLst>
          </p:cNvPr>
          <p:cNvCxnSpPr>
            <a:cxnSpLocks noChangeShapeType="1"/>
            <a:stCxn id="10248" idx="6"/>
            <a:endCxn id="10260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66" name="Text Box 26">
            <a:extLst>
              <a:ext uri="{FF2B5EF4-FFF2-40B4-BE49-F238E27FC236}">
                <a16:creationId xmlns:a16="http://schemas.microsoft.com/office/drawing/2014/main" id="{BA2F19F0-1F87-411A-9F04-CC1D732A5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10267" name="Text Box 27">
            <a:extLst>
              <a:ext uri="{FF2B5EF4-FFF2-40B4-BE49-F238E27FC236}">
                <a16:creationId xmlns:a16="http://schemas.microsoft.com/office/drawing/2014/main" id="{3278624A-6A65-48D4-B5C1-E3633DC06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836E553-EAFD-4E8B-AA7D-4E92636F9D38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312661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A694823-C35F-40C2-B43A-E1EB45AAB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503E26E9-1076-4985-BF30-92677B797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7272CC71-8EAD-45FD-B76E-283A93E49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5F8CF00D-3BD7-4110-9A94-A7965CBF2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visit neighbors of A</a:t>
            </a:r>
          </a:p>
        </p:txBody>
      </p:sp>
      <p:sp>
        <p:nvSpPr>
          <p:cNvPr id="12294" name="Oval 6">
            <a:extLst>
              <a:ext uri="{FF2B5EF4-FFF2-40B4-BE49-F238E27FC236}">
                <a16:creationId xmlns:a16="http://schemas.microsoft.com/office/drawing/2014/main" id="{07625308-81B3-4C80-963D-ADFC0921C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2295" name="Oval 7">
            <a:extLst>
              <a:ext uri="{FF2B5EF4-FFF2-40B4-BE49-F238E27FC236}">
                <a16:creationId xmlns:a16="http://schemas.microsoft.com/office/drawing/2014/main" id="{0B93AB22-43AA-43EB-80BD-D7CA6B53E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12296" name="Oval 8">
            <a:extLst>
              <a:ext uri="{FF2B5EF4-FFF2-40B4-BE49-F238E27FC236}">
                <a16:creationId xmlns:a16="http://schemas.microsoft.com/office/drawing/2014/main" id="{02CBFFBF-5B6B-42D5-9607-60C2C2634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12297" name="Oval 9">
            <a:extLst>
              <a:ext uri="{FF2B5EF4-FFF2-40B4-BE49-F238E27FC236}">
                <a16:creationId xmlns:a16="http://schemas.microsoft.com/office/drawing/2014/main" id="{95B0F9DF-55A3-4F11-A0E1-E2526BC14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12298" name="Oval 10">
            <a:extLst>
              <a:ext uri="{FF2B5EF4-FFF2-40B4-BE49-F238E27FC236}">
                <a16:creationId xmlns:a16="http://schemas.microsoft.com/office/drawing/2014/main" id="{CFCAABC3-1A95-4563-A56A-E20579B9F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12299" name="AutoShape 11">
            <a:extLst>
              <a:ext uri="{FF2B5EF4-FFF2-40B4-BE49-F238E27FC236}">
                <a16:creationId xmlns:a16="http://schemas.microsoft.com/office/drawing/2014/main" id="{0187DC40-4CB5-4AD7-AC20-722D5E2C1199}"/>
              </a:ext>
            </a:extLst>
          </p:cNvPr>
          <p:cNvCxnSpPr>
            <a:cxnSpLocks noChangeShapeType="1"/>
            <a:stCxn id="12294" idx="4"/>
            <a:endCxn id="12297" idx="0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00" name="AutoShape 12">
            <a:extLst>
              <a:ext uri="{FF2B5EF4-FFF2-40B4-BE49-F238E27FC236}">
                <a16:creationId xmlns:a16="http://schemas.microsoft.com/office/drawing/2014/main" id="{2E889021-759B-4C10-B5BF-DCE0FF75E0DD}"/>
              </a:ext>
            </a:extLst>
          </p:cNvPr>
          <p:cNvCxnSpPr>
            <a:cxnSpLocks noChangeShapeType="1"/>
            <a:stCxn id="12296" idx="0"/>
            <a:endCxn id="12295" idx="4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01" name="AutoShape 13">
            <a:extLst>
              <a:ext uri="{FF2B5EF4-FFF2-40B4-BE49-F238E27FC236}">
                <a16:creationId xmlns:a16="http://schemas.microsoft.com/office/drawing/2014/main" id="{B80C26B5-EAC9-4712-A4BE-A1CFAB5B0233}"/>
              </a:ext>
            </a:extLst>
          </p:cNvPr>
          <p:cNvCxnSpPr>
            <a:cxnSpLocks noChangeShapeType="1"/>
            <a:stCxn id="12298" idx="6"/>
            <a:endCxn id="12296" idx="2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02" name="AutoShape 14">
            <a:extLst>
              <a:ext uri="{FF2B5EF4-FFF2-40B4-BE49-F238E27FC236}">
                <a16:creationId xmlns:a16="http://schemas.microsoft.com/office/drawing/2014/main" id="{C28C5881-C2BC-4311-ACF9-B6CDAFD7E838}"/>
              </a:ext>
            </a:extLst>
          </p:cNvPr>
          <p:cNvCxnSpPr>
            <a:cxnSpLocks noChangeShapeType="1"/>
            <a:stCxn id="12297" idx="7"/>
            <a:endCxn id="12298" idx="3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03" name="AutoShape 15">
            <a:extLst>
              <a:ext uri="{FF2B5EF4-FFF2-40B4-BE49-F238E27FC236}">
                <a16:creationId xmlns:a16="http://schemas.microsoft.com/office/drawing/2014/main" id="{E6BB6DE6-D967-41C6-B6E4-4CF38CE461E5}"/>
              </a:ext>
            </a:extLst>
          </p:cNvPr>
          <p:cNvCxnSpPr>
            <a:cxnSpLocks noChangeShapeType="1"/>
            <a:stCxn id="12294" idx="6"/>
            <a:endCxn id="12295" idx="2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04" name="AutoShape 16">
            <a:extLst>
              <a:ext uri="{FF2B5EF4-FFF2-40B4-BE49-F238E27FC236}">
                <a16:creationId xmlns:a16="http://schemas.microsoft.com/office/drawing/2014/main" id="{FEA52C09-E4E9-46D0-A43B-A1851CE4105F}"/>
              </a:ext>
            </a:extLst>
          </p:cNvPr>
          <p:cNvCxnSpPr>
            <a:cxnSpLocks noChangeShapeType="1"/>
            <a:stCxn id="12297" idx="5"/>
            <a:endCxn id="12296" idx="3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05" name="Oval 17">
            <a:extLst>
              <a:ext uri="{FF2B5EF4-FFF2-40B4-BE49-F238E27FC236}">
                <a16:creationId xmlns:a16="http://schemas.microsoft.com/office/drawing/2014/main" id="{F9E7478A-0C2D-4780-B9FA-B8737C6C2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12306" name="Oval 18">
            <a:extLst>
              <a:ext uri="{FF2B5EF4-FFF2-40B4-BE49-F238E27FC236}">
                <a16:creationId xmlns:a16="http://schemas.microsoft.com/office/drawing/2014/main" id="{E6A2724E-1B51-4D95-8BA9-07BFFCBF2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12307" name="Oval 19">
            <a:extLst>
              <a:ext uri="{FF2B5EF4-FFF2-40B4-BE49-F238E27FC236}">
                <a16:creationId xmlns:a16="http://schemas.microsoft.com/office/drawing/2014/main" id="{579025E1-B358-4BEF-90E5-7A41BB656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12308" name="Oval 20">
            <a:extLst>
              <a:ext uri="{FF2B5EF4-FFF2-40B4-BE49-F238E27FC236}">
                <a16:creationId xmlns:a16="http://schemas.microsoft.com/office/drawing/2014/main" id="{98964B66-0043-48E3-AE0A-1F3CB9D79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12309" name="AutoShape 21">
            <a:extLst>
              <a:ext uri="{FF2B5EF4-FFF2-40B4-BE49-F238E27FC236}">
                <a16:creationId xmlns:a16="http://schemas.microsoft.com/office/drawing/2014/main" id="{D6AE0374-B148-462F-9742-B8515FA80ED1}"/>
              </a:ext>
            </a:extLst>
          </p:cNvPr>
          <p:cNvCxnSpPr>
            <a:cxnSpLocks noChangeShapeType="1"/>
            <a:stCxn id="12307" idx="5"/>
            <a:endCxn id="12305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10" name="AutoShape 22">
            <a:extLst>
              <a:ext uri="{FF2B5EF4-FFF2-40B4-BE49-F238E27FC236}">
                <a16:creationId xmlns:a16="http://schemas.microsoft.com/office/drawing/2014/main" id="{A7D6A83D-A95B-46A6-9C68-DFBCEDAB1993}"/>
              </a:ext>
            </a:extLst>
          </p:cNvPr>
          <p:cNvCxnSpPr>
            <a:cxnSpLocks noChangeShapeType="1"/>
            <a:stCxn id="12308" idx="6"/>
            <a:endCxn id="12305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11" name="AutoShape 23">
            <a:extLst>
              <a:ext uri="{FF2B5EF4-FFF2-40B4-BE49-F238E27FC236}">
                <a16:creationId xmlns:a16="http://schemas.microsoft.com/office/drawing/2014/main" id="{C5363EF4-9809-4217-8784-B5592031583D}"/>
              </a:ext>
            </a:extLst>
          </p:cNvPr>
          <p:cNvCxnSpPr>
            <a:cxnSpLocks noChangeShapeType="1"/>
            <a:stCxn id="12307" idx="4"/>
            <a:endCxn id="12308" idx="0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12" name="AutoShape 24">
            <a:extLst>
              <a:ext uri="{FF2B5EF4-FFF2-40B4-BE49-F238E27FC236}">
                <a16:creationId xmlns:a16="http://schemas.microsoft.com/office/drawing/2014/main" id="{97F6A3AA-E5CE-48E6-A75D-350C01176C45}"/>
              </a:ext>
            </a:extLst>
          </p:cNvPr>
          <p:cNvCxnSpPr>
            <a:cxnSpLocks noChangeShapeType="1"/>
            <a:stCxn id="12307" idx="6"/>
            <a:endCxn id="12306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13" name="AutoShape 25">
            <a:extLst>
              <a:ext uri="{FF2B5EF4-FFF2-40B4-BE49-F238E27FC236}">
                <a16:creationId xmlns:a16="http://schemas.microsoft.com/office/drawing/2014/main" id="{32CA9FA6-B7CB-423B-94B8-CD499809A89E}"/>
              </a:ext>
            </a:extLst>
          </p:cNvPr>
          <p:cNvCxnSpPr>
            <a:cxnSpLocks noChangeShapeType="1"/>
            <a:stCxn id="12296" idx="6"/>
            <a:endCxn id="12308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14" name="AutoShape 26">
            <a:extLst>
              <a:ext uri="{FF2B5EF4-FFF2-40B4-BE49-F238E27FC236}">
                <a16:creationId xmlns:a16="http://schemas.microsoft.com/office/drawing/2014/main" id="{CFF902B1-017F-4D2C-9415-8F2E696B9F78}"/>
              </a:ext>
            </a:extLst>
          </p:cNvPr>
          <p:cNvCxnSpPr>
            <a:cxnSpLocks noChangeShapeType="1"/>
            <a:stCxn id="12294" idx="6"/>
            <a:endCxn id="12295" idx="2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15" name="Text Box 27">
            <a:extLst>
              <a:ext uri="{FF2B5EF4-FFF2-40B4-BE49-F238E27FC236}">
                <a16:creationId xmlns:a16="http://schemas.microsoft.com/office/drawing/2014/main" id="{23D5913D-9975-48A8-8E41-8E1FB7030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12316" name="Text Box 28">
            <a:extLst>
              <a:ext uri="{FF2B5EF4-FFF2-40B4-BE49-F238E27FC236}">
                <a16:creationId xmlns:a16="http://schemas.microsoft.com/office/drawing/2014/main" id="{0C8F86BD-3905-45D2-8EB2-3DC6955DF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F1ADE7D-C570-423C-BCB6-4863AD53C2C6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340322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029B23E-8454-4CD7-AF71-6E5872DC5E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ea typeface="굴림" panose="020B0600000101010101" pitchFamily="50" charset="-127"/>
              </a:rPr>
              <a:t>Breadth First Search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FD9F72B2-FBC6-469B-8BB8-FA59C7F01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372100"/>
            <a:ext cx="3860800" cy="444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B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E91280FF-0799-4D3D-BE3D-DCD04DDE6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4" y="5454651"/>
            <a:ext cx="7461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front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A8A97421-0A27-4597-84D5-7DA0FA494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72100"/>
            <a:ext cx="2260600" cy="368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 discovered</a:t>
            </a:r>
          </a:p>
        </p:txBody>
      </p:sp>
      <p:sp>
        <p:nvSpPr>
          <p:cNvPr id="14342" name="Oval 6">
            <a:extLst>
              <a:ext uri="{FF2B5EF4-FFF2-40B4-BE49-F238E27FC236}">
                <a16:creationId xmlns:a16="http://schemas.microsoft.com/office/drawing/2014/main" id="{1E1C5D46-9D2C-4683-89CA-C4F35A8BB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520825"/>
            <a:ext cx="274638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4343" name="Oval 7">
            <a:extLst>
              <a:ext uri="{FF2B5EF4-FFF2-40B4-BE49-F238E27FC236}">
                <a16:creationId xmlns:a16="http://schemas.microsoft.com/office/drawing/2014/main" id="{C500EF98-6BA7-439A-9914-069B164A2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1520825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14344" name="Oval 8">
            <a:extLst>
              <a:ext uri="{FF2B5EF4-FFF2-40B4-BE49-F238E27FC236}">
                <a16:creationId xmlns:a16="http://schemas.microsoft.com/office/drawing/2014/main" id="{70411EB9-1160-4874-9F8E-0E66ECBB1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14345" name="Oval 9">
            <a:extLst>
              <a:ext uri="{FF2B5EF4-FFF2-40B4-BE49-F238E27FC236}">
                <a16:creationId xmlns:a16="http://schemas.microsoft.com/office/drawing/2014/main" id="{19F64CC4-EB4C-443D-8660-0927FAAD1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14346" name="Oval 10">
            <a:extLst>
              <a:ext uri="{FF2B5EF4-FFF2-40B4-BE49-F238E27FC236}">
                <a16:creationId xmlns:a16="http://schemas.microsoft.com/office/drawing/2014/main" id="{048191DC-78F2-4AB3-9E59-BEBD03602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14347" name="AutoShape 11">
            <a:extLst>
              <a:ext uri="{FF2B5EF4-FFF2-40B4-BE49-F238E27FC236}">
                <a16:creationId xmlns:a16="http://schemas.microsoft.com/office/drawing/2014/main" id="{5C13206B-4801-4554-8540-3EC0EA80C343}"/>
              </a:ext>
            </a:extLst>
          </p:cNvPr>
          <p:cNvCxnSpPr>
            <a:cxnSpLocks noChangeShapeType="1"/>
            <a:stCxn id="14342" idx="4"/>
            <a:endCxn id="14345" idx="0"/>
          </p:cNvCxnSpPr>
          <p:nvPr/>
        </p:nvCxnSpPr>
        <p:spPr bwMode="auto">
          <a:xfrm>
            <a:off x="3173414" y="1803401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8" name="AutoShape 12">
            <a:extLst>
              <a:ext uri="{FF2B5EF4-FFF2-40B4-BE49-F238E27FC236}">
                <a16:creationId xmlns:a16="http://schemas.microsoft.com/office/drawing/2014/main" id="{86E95710-D363-4B61-9D79-1F4ECB43EB6E}"/>
              </a:ext>
            </a:extLst>
          </p:cNvPr>
          <p:cNvCxnSpPr>
            <a:cxnSpLocks noChangeShapeType="1"/>
            <a:stCxn id="14344" idx="0"/>
            <a:endCxn id="14343" idx="4"/>
          </p:cNvCxnSpPr>
          <p:nvPr/>
        </p:nvCxnSpPr>
        <p:spPr bwMode="auto">
          <a:xfrm flipV="1">
            <a:off x="5983288" y="1803401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9" name="AutoShape 13">
            <a:extLst>
              <a:ext uri="{FF2B5EF4-FFF2-40B4-BE49-F238E27FC236}">
                <a16:creationId xmlns:a16="http://schemas.microsoft.com/office/drawing/2014/main" id="{2CF1BC87-FAC7-4454-9277-AE6B51314A0B}"/>
              </a:ext>
            </a:extLst>
          </p:cNvPr>
          <p:cNvCxnSpPr>
            <a:cxnSpLocks noChangeShapeType="1"/>
            <a:stCxn id="14346" idx="6"/>
            <a:endCxn id="14344" idx="2"/>
          </p:cNvCxnSpPr>
          <p:nvPr/>
        </p:nvCxnSpPr>
        <p:spPr bwMode="auto">
          <a:xfrm>
            <a:off x="4602164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0" name="AutoShape 14">
            <a:extLst>
              <a:ext uri="{FF2B5EF4-FFF2-40B4-BE49-F238E27FC236}">
                <a16:creationId xmlns:a16="http://schemas.microsoft.com/office/drawing/2014/main" id="{0B51E3D9-8B1E-4F23-BFF7-A252249DB8E3}"/>
              </a:ext>
            </a:extLst>
          </p:cNvPr>
          <p:cNvCxnSpPr>
            <a:cxnSpLocks noChangeShapeType="1"/>
            <a:stCxn id="14345" idx="7"/>
            <a:endCxn id="14346" idx="3"/>
          </p:cNvCxnSpPr>
          <p:nvPr/>
        </p:nvCxnSpPr>
        <p:spPr bwMode="auto">
          <a:xfrm flipV="1">
            <a:off x="3271839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1" name="AutoShape 15">
            <a:extLst>
              <a:ext uri="{FF2B5EF4-FFF2-40B4-BE49-F238E27FC236}">
                <a16:creationId xmlns:a16="http://schemas.microsoft.com/office/drawing/2014/main" id="{0EDD7939-BD3A-495A-AA76-434D4CAE8C5F}"/>
              </a:ext>
            </a:extLst>
          </p:cNvPr>
          <p:cNvCxnSpPr>
            <a:cxnSpLocks noChangeShapeType="1"/>
            <a:stCxn id="14342" idx="6"/>
            <a:endCxn id="14343" idx="2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2" name="AutoShape 16">
            <a:extLst>
              <a:ext uri="{FF2B5EF4-FFF2-40B4-BE49-F238E27FC236}">
                <a16:creationId xmlns:a16="http://schemas.microsoft.com/office/drawing/2014/main" id="{0065095B-0F16-48F2-A93B-6F10D70FDAE4}"/>
              </a:ext>
            </a:extLst>
          </p:cNvPr>
          <p:cNvCxnSpPr>
            <a:cxnSpLocks noChangeShapeType="1"/>
            <a:stCxn id="14345" idx="5"/>
            <a:endCxn id="14344" idx="3"/>
          </p:cNvCxnSpPr>
          <p:nvPr/>
        </p:nvCxnSpPr>
        <p:spPr bwMode="auto">
          <a:xfrm flipV="1">
            <a:off x="3271839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53" name="Oval 17">
            <a:extLst>
              <a:ext uri="{FF2B5EF4-FFF2-40B4-BE49-F238E27FC236}">
                <a16:creationId xmlns:a16="http://schemas.microsoft.com/office/drawing/2014/main" id="{D3F02DB6-B792-4903-B630-40B8F89CC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4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14354" name="Oval 18">
            <a:extLst>
              <a:ext uri="{FF2B5EF4-FFF2-40B4-BE49-F238E27FC236}">
                <a16:creationId xmlns:a16="http://schemas.microsoft.com/office/drawing/2014/main" id="{0FB8BB41-D3AB-489A-BC7F-D9DFE5BCC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14355" name="Oval 19">
            <a:extLst>
              <a:ext uri="{FF2B5EF4-FFF2-40B4-BE49-F238E27FC236}">
                <a16:creationId xmlns:a16="http://schemas.microsoft.com/office/drawing/2014/main" id="{684FDB2A-3906-4C73-BADD-05FA68191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4" y="1509714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14356" name="Oval 20">
            <a:extLst>
              <a:ext uri="{FF2B5EF4-FFF2-40B4-BE49-F238E27FC236}">
                <a16:creationId xmlns:a16="http://schemas.microsoft.com/office/drawing/2014/main" id="{97BB8120-67BF-4F99-9D14-59F82699D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14357" name="AutoShape 21">
            <a:extLst>
              <a:ext uri="{FF2B5EF4-FFF2-40B4-BE49-F238E27FC236}">
                <a16:creationId xmlns:a16="http://schemas.microsoft.com/office/drawing/2014/main" id="{16D3368C-ED00-4E0B-B3CC-0ABD79721B55}"/>
              </a:ext>
            </a:extLst>
          </p:cNvPr>
          <p:cNvCxnSpPr>
            <a:cxnSpLocks noChangeShapeType="1"/>
            <a:stCxn id="14355" idx="5"/>
            <a:endCxn id="14353" idx="1"/>
          </p:cNvCxnSpPr>
          <p:nvPr/>
        </p:nvCxnSpPr>
        <p:spPr bwMode="auto">
          <a:xfrm>
            <a:off x="7777164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8" name="AutoShape 22">
            <a:extLst>
              <a:ext uri="{FF2B5EF4-FFF2-40B4-BE49-F238E27FC236}">
                <a16:creationId xmlns:a16="http://schemas.microsoft.com/office/drawing/2014/main" id="{983CEEA9-A49A-4DBF-850C-3F923A02DD0D}"/>
              </a:ext>
            </a:extLst>
          </p:cNvPr>
          <p:cNvCxnSpPr>
            <a:cxnSpLocks noChangeShapeType="1"/>
            <a:stCxn id="14356" idx="6"/>
            <a:endCxn id="14353" idx="2"/>
          </p:cNvCxnSpPr>
          <p:nvPr/>
        </p:nvCxnSpPr>
        <p:spPr bwMode="auto">
          <a:xfrm>
            <a:off x="7823201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9" name="AutoShape 23">
            <a:extLst>
              <a:ext uri="{FF2B5EF4-FFF2-40B4-BE49-F238E27FC236}">
                <a16:creationId xmlns:a16="http://schemas.microsoft.com/office/drawing/2014/main" id="{AF8DAC26-C89F-47CC-8041-1B889F1C0675}"/>
              </a:ext>
            </a:extLst>
          </p:cNvPr>
          <p:cNvCxnSpPr>
            <a:cxnSpLocks noChangeShapeType="1"/>
            <a:stCxn id="14355" idx="4"/>
            <a:endCxn id="14356" idx="0"/>
          </p:cNvCxnSpPr>
          <p:nvPr/>
        </p:nvCxnSpPr>
        <p:spPr bwMode="auto">
          <a:xfrm flipH="1">
            <a:off x="7678739" y="1792289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0" name="AutoShape 24">
            <a:extLst>
              <a:ext uri="{FF2B5EF4-FFF2-40B4-BE49-F238E27FC236}">
                <a16:creationId xmlns:a16="http://schemas.microsoft.com/office/drawing/2014/main" id="{28119FF5-CC9C-4A1D-B1FD-BA9C74D8A3A0}"/>
              </a:ext>
            </a:extLst>
          </p:cNvPr>
          <p:cNvCxnSpPr>
            <a:cxnSpLocks noChangeShapeType="1"/>
            <a:stCxn id="14355" idx="6"/>
            <a:endCxn id="14354" idx="2"/>
          </p:cNvCxnSpPr>
          <p:nvPr/>
        </p:nvCxnSpPr>
        <p:spPr bwMode="auto">
          <a:xfrm>
            <a:off x="7824789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1" name="AutoShape 25">
            <a:extLst>
              <a:ext uri="{FF2B5EF4-FFF2-40B4-BE49-F238E27FC236}">
                <a16:creationId xmlns:a16="http://schemas.microsoft.com/office/drawing/2014/main" id="{F876EF9C-BDC5-4EA2-AF70-C7D41CFB4395}"/>
              </a:ext>
            </a:extLst>
          </p:cNvPr>
          <p:cNvCxnSpPr>
            <a:cxnSpLocks noChangeShapeType="1"/>
            <a:stCxn id="14344" idx="6"/>
            <a:endCxn id="14356" idx="2"/>
          </p:cNvCxnSpPr>
          <p:nvPr/>
        </p:nvCxnSpPr>
        <p:spPr bwMode="auto">
          <a:xfrm>
            <a:off x="6127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62" name="Text Box 26">
            <a:extLst>
              <a:ext uri="{FF2B5EF4-FFF2-40B4-BE49-F238E27FC236}">
                <a16:creationId xmlns:a16="http://schemas.microsoft.com/office/drawing/2014/main" id="{3CC71875-6677-4211-B56E-549D4F321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1060451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14363" name="Text Box 27">
            <a:extLst>
              <a:ext uri="{FF2B5EF4-FFF2-40B4-BE49-F238E27FC236}">
                <a16:creationId xmlns:a16="http://schemas.microsoft.com/office/drawing/2014/main" id="{26652355-F4A0-474D-96F4-9C8B73609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1057276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cxnSp>
        <p:nvCxnSpPr>
          <p:cNvPr id="14364" name="AutoShape 28">
            <a:extLst>
              <a:ext uri="{FF2B5EF4-FFF2-40B4-BE49-F238E27FC236}">
                <a16:creationId xmlns:a16="http://schemas.microsoft.com/office/drawing/2014/main" id="{A3F6A9EA-A326-4440-B744-F871F805D20A}"/>
              </a:ext>
            </a:extLst>
          </p:cNvPr>
          <p:cNvCxnSpPr>
            <a:cxnSpLocks noChangeShapeType="1"/>
            <a:stCxn id="14342" idx="6"/>
            <a:endCxn id="14343" idx="2"/>
          </p:cNvCxnSpPr>
          <p:nvPr/>
        </p:nvCxnSpPr>
        <p:spPr bwMode="auto">
          <a:xfrm>
            <a:off x="3317876" y="1658938"/>
            <a:ext cx="2519363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65" name="Text Box 29">
            <a:extLst>
              <a:ext uri="{FF2B5EF4-FFF2-40B4-BE49-F238E27FC236}">
                <a16:creationId xmlns:a16="http://schemas.microsoft.com/office/drawing/2014/main" id="{7CEA7817-8436-4ABD-8162-6F599D877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4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FIFO Queue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AA73311-B43F-474C-B5A5-8E8BC55E1FF8}"/>
              </a:ext>
            </a:extLst>
          </p:cNvPr>
          <p:cNvSpPr/>
          <p:nvPr/>
        </p:nvSpPr>
        <p:spPr>
          <a:xfrm>
            <a:off x="7325832" y="6547052"/>
            <a:ext cx="47526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https://www.cs.princeton.edu/courses/archive/spr10/cos226/demo/51demo-bfs.ppt</a:t>
            </a:r>
          </a:p>
        </p:txBody>
      </p:sp>
    </p:spTree>
    <p:extLst>
      <p:ext uri="{BB962C8B-B14F-4D97-AF65-F5344CB8AC3E}">
        <p14:creationId xmlns:p14="http://schemas.microsoft.com/office/powerpoint/2010/main" val="3822376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roalgsd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introalgsd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introalgsd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algsd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2952</Words>
  <Application>Microsoft Office PowerPoint</Application>
  <PresentationFormat>와이드스크린</PresentationFormat>
  <Paragraphs>1234</Paragraphs>
  <Slides>60</Slides>
  <Notes>57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60</vt:i4>
      </vt:variant>
    </vt:vector>
  </HeadingPairs>
  <TitlesOfParts>
    <vt:vector size="72" baseType="lpstr">
      <vt:lpstr>Courier New</vt:lpstr>
      <vt:lpstr>나눔바른고딕 UltraLight</vt:lpstr>
      <vt:lpstr>Wingdings</vt:lpstr>
      <vt:lpstr>굴림</vt:lpstr>
      <vt:lpstr>나눔바른고딕</vt:lpstr>
      <vt:lpstr>Arial</vt:lpstr>
      <vt:lpstr>Monotype Sorts</vt:lpstr>
      <vt:lpstr>맑은 고딕</vt:lpstr>
      <vt:lpstr>MS PGothic</vt:lpstr>
      <vt:lpstr>Comic Sans MS</vt:lpstr>
      <vt:lpstr>Office 테마</vt:lpstr>
      <vt:lpstr>introalgsds</vt:lpstr>
      <vt:lpstr>PowerPoint 프레젠테이션</vt:lpstr>
      <vt:lpstr>PowerPoint 프레젠테이션</vt:lpstr>
      <vt:lpstr>PowerPoint 프레젠테이션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HyungChan</dc:creator>
  <cp:lastModifiedBy>M heiler</cp:lastModifiedBy>
  <cp:revision>66</cp:revision>
  <dcterms:created xsi:type="dcterms:W3CDTF">2017-07-25T05:53:29Z</dcterms:created>
  <dcterms:modified xsi:type="dcterms:W3CDTF">2018-05-13T15:03:27Z</dcterms:modified>
</cp:coreProperties>
</file>