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53"/>
  </p:notesMasterIdLst>
  <p:sldIdLst>
    <p:sldId id="256" r:id="rId3"/>
    <p:sldId id="398" r:id="rId4"/>
    <p:sldId id="399" r:id="rId5"/>
    <p:sldId id="401" r:id="rId6"/>
    <p:sldId id="402" r:id="rId7"/>
    <p:sldId id="404" r:id="rId8"/>
    <p:sldId id="375" r:id="rId9"/>
    <p:sldId id="376" r:id="rId10"/>
    <p:sldId id="258" r:id="rId11"/>
    <p:sldId id="28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96" r:id="rId30"/>
    <p:sldId id="369" r:id="rId31"/>
    <p:sldId id="372" r:id="rId32"/>
    <p:sldId id="373" r:id="rId33"/>
    <p:sldId id="364" r:id="rId34"/>
    <p:sldId id="321" r:id="rId35"/>
    <p:sldId id="325" r:id="rId36"/>
    <p:sldId id="365" r:id="rId37"/>
    <p:sldId id="367" r:id="rId38"/>
    <p:sldId id="378" r:id="rId39"/>
    <p:sldId id="379" r:id="rId40"/>
    <p:sldId id="380" r:id="rId41"/>
    <p:sldId id="381" r:id="rId42"/>
    <p:sldId id="388" r:id="rId43"/>
    <p:sldId id="382" r:id="rId44"/>
    <p:sldId id="383" r:id="rId45"/>
    <p:sldId id="390" r:id="rId46"/>
    <p:sldId id="384" r:id="rId47"/>
    <p:sldId id="385" r:id="rId48"/>
    <p:sldId id="391" r:id="rId49"/>
    <p:sldId id="368" r:id="rId50"/>
    <p:sldId id="374" r:id="rId51"/>
    <p:sldId id="268" r:id="rId52"/>
  </p:sldIdLst>
  <p:sldSz cx="12192000" cy="6858000"/>
  <p:notesSz cx="6858000" cy="9144000"/>
  <p:embeddedFontLst>
    <p:embeddedFont>
      <p:font typeface="Cambria Math" panose="02040503050406030204" pitchFamily="18" charset="0"/>
      <p:regular r:id="rId54"/>
    </p:embeddedFont>
    <p:embeddedFont>
      <p:font typeface="Comic Sans MS" panose="030F0702030302020204" pitchFamily="66" charset="0"/>
      <p:regular r:id="rId55"/>
      <p:bold r:id="rId56"/>
      <p:italic r:id="rId57"/>
      <p:boldItalic r:id="rId58"/>
    </p:embeddedFont>
    <p:embeddedFont>
      <p:font typeface="Consolas" panose="020B0609020204030204" pitchFamily="49" charset="0"/>
      <p:regular r:id="rId59"/>
      <p:bold r:id="rId60"/>
      <p:italic r:id="rId61"/>
      <p:boldItalic r:id="rId62"/>
    </p:embeddedFont>
    <p:embeddedFont>
      <p:font typeface="나눔바른고딕" panose="020B0603020101020101" pitchFamily="50" charset="-127"/>
      <p:regular r:id="rId63"/>
      <p:bold r:id="rId64"/>
    </p:embeddedFont>
    <p:embeddedFont>
      <p:font typeface="맑은 고딕" panose="020B0503020000020004" pitchFamily="50" charset="-127"/>
      <p:regular r:id="rId65"/>
      <p:bold r:id="rId6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iler M" initials="hM" lastIdx="2" clrIdx="0">
    <p:extLst>
      <p:ext uri="{19B8F6BF-5375-455C-9EA6-DF929625EA0E}">
        <p15:presenceInfo xmlns:p15="http://schemas.microsoft.com/office/powerpoint/2012/main" userId="heiler 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99A"/>
    <a:srgbClr val="E2C8A6"/>
    <a:srgbClr val="E3D3BF"/>
    <a:srgbClr val="F5E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153" autoAdjust="0"/>
  </p:normalViewPr>
  <p:slideViewPr>
    <p:cSldViewPr snapToGrid="0">
      <p:cViewPr varScale="1">
        <p:scale>
          <a:sx n="58" d="100"/>
          <a:sy n="58" d="100"/>
        </p:scale>
        <p:origin x="53" y="5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2.fntdata"/><Relationship Id="rId63" Type="http://schemas.openxmlformats.org/officeDocument/2006/relationships/font" Target="fonts/font10.fntdata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4.fntdata"/><Relationship Id="rId61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6.fntdata"/><Relationship Id="rId67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7D8EF-5276-4E92-9EBA-40982923D393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3E34-1F44-4C2F-8A94-6CEA7AAAF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56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>
            <a:extLst>
              <a:ext uri="{FF2B5EF4-FFF2-40B4-BE49-F238E27FC236}">
                <a16:creationId xmlns:a16="http://schemas.microsoft.com/office/drawing/2014/main" id="{02D4C3ED-E81F-4051-AD2F-AE95ACF59A1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84355" name="Rectangle 3">
            <a:extLst>
              <a:ext uri="{FF2B5EF4-FFF2-40B4-BE49-F238E27FC236}">
                <a16:creationId xmlns:a16="http://schemas.microsoft.com/office/drawing/2014/main" id="{AB95F268-82F7-48E1-AEDF-40345B711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98225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>
            <a:extLst>
              <a:ext uri="{FF2B5EF4-FFF2-40B4-BE49-F238E27FC236}">
                <a16:creationId xmlns:a16="http://schemas.microsoft.com/office/drawing/2014/main" id="{911BE8F3-2C9D-4CE1-A067-72AD4CEFC53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3571" name="Rectangle 3">
            <a:extLst>
              <a:ext uri="{FF2B5EF4-FFF2-40B4-BE49-F238E27FC236}">
                <a16:creationId xmlns:a16="http://schemas.microsoft.com/office/drawing/2014/main" id="{56EA60A7-AF9D-4334-97A3-CB9970CA1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17460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>
            <a:extLst>
              <a:ext uri="{FF2B5EF4-FFF2-40B4-BE49-F238E27FC236}">
                <a16:creationId xmlns:a16="http://schemas.microsoft.com/office/drawing/2014/main" id="{A1AEF8C8-708E-41EB-875F-AEBC28A355D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4595" name="Rectangle 3">
            <a:extLst>
              <a:ext uri="{FF2B5EF4-FFF2-40B4-BE49-F238E27FC236}">
                <a16:creationId xmlns:a16="http://schemas.microsoft.com/office/drawing/2014/main" id="{7DE7145F-6E86-4AD6-92AD-040DA616E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95624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>
            <a:extLst>
              <a:ext uri="{FF2B5EF4-FFF2-40B4-BE49-F238E27FC236}">
                <a16:creationId xmlns:a16="http://schemas.microsoft.com/office/drawing/2014/main" id="{BDD479E9-9DE8-494F-8CB7-40BE76A8BBE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5619" name="Rectangle 3">
            <a:extLst>
              <a:ext uri="{FF2B5EF4-FFF2-40B4-BE49-F238E27FC236}">
                <a16:creationId xmlns:a16="http://schemas.microsoft.com/office/drawing/2014/main" id="{4FC0C1FE-0267-4FE3-857F-8E2723A0C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44951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>
            <a:extLst>
              <a:ext uri="{FF2B5EF4-FFF2-40B4-BE49-F238E27FC236}">
                <a16:creationId xmlns:a16="http://schemas.microsoft.com/office/drawing/2014/main" id="{9BDB851F-BB08-4603-89E6-5C5D943A663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6643" name="Rectangle 3">
            <a:extLst>
              <a:ext uri="{FF2B5EF4-FFF2-40B4-BE49-F238E27FC236}">
                <a16:creationId xmlns:a16="http://schemas.microsoft.com/office/drawing/2014/main" id="{71AF462E-F666-4790-9473-080A81536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28814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>
            <a:extLst>
              <a:ext uri="{FF2B5EF4-FFF2-40B4-BE49-F238E27FC236}">
                <a16:creationId xmlns:a16="http://schemas.microsoft.com/office/drawing/2014/main" id="{3D55249E-F13F-4C36-B83A-6E68DF19744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7667" name="Rectangle 3">
            <a:extLst>
              <a:ext uri="{FF2B5EF4-FFF2-40B4-BE49-F238E27FC236}">
                <a16:creationId xmlns:a16="http://schemas.microsoft.com/office/drawing/2014/main" id="{D1DB0D39-8F3C-4F86-9453-C99CCC71B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46113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>
            <a:extLst>
              <a:ext uri="{FF2B5EF4-FFF2-40B4-BE49-F238E27FC236}">
                <a16:creationId xmlns:a16="http://schemas.microsoft.com/office/drawing/2014/main" id="{067E241C-CFAB-4768-BB69-BE22EAF1DFB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8691" name="Rectangle 3">
            <a:extLst>
              <a:ext uri="{FF2B5EF4-FFF2-40B4-BE49-F238E27FC236}">
                <a16:creationId xmlns:a16="http://schemas.microsoft.com/office/drawing/2014/main" id="{C17FB235-56BE-4C48-B24E-9727A8447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5382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>
            <a:extLst>
              <a:ext uri="{FF2B5EF4-FFF2-40B4-BE49-F238E27FC236}">
                <a16:creationId xmlns:a16="http://schemas.microsoft.com/office/drawing/2014/main" id="{5E0189CF-CA3A-4F20-931C-6894D7090EC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9715" name="Rectangle 3">
            <a:extLst>
              <a:ext uri="{FF2B5EF4-FFF2-40B4-BE49-F238E27FC236}">
                <a16:creationId xmlns:a16="http://schemas.microsoft.com/office/drawing/2014/main" id="{631338F5-D602-4A2F-8A3B-9392730D8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0255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>
            <a:extLst>
              <a:ext uri="{FF2B5EF4-FFF2-40B4-BE49-F238E27FC236}">
                <a16:creationId xmlns:a16="http://schemas.microsoft.com/office/drawing/2014/main" id="{2BD7D7E3-B2AF-4322-A1AF-2642E52C1BD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id="{AC39698F-3841-4721-8751-C6A999098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31683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>
            <a:extLst>
              <a:ext uri="{FF2B5EF4-FFF2-40B4-BE49-F238E27FC236}">
                <a16:creationId xmlns:a16="http://schemas.microsoft.com/office/drawing/2014/main" id="{034CC14A-07BC-4DA7-9D01-C422A56705E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A0447175-7B7A-4ED5-BCF5-B06FE65CC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02916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http://www.cplusplus.com/reference/vector/vector/?kw=vector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3E34-1F44-4C2F-8A94-6CEA7AAAF72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332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>
            <a:extLst>
              <a:ext uri="{FF2B5EF4-FFF2-40B4-BE49-F238E27FC236}">
                <a16:creationId xmlns:a16="http://schemas.microsoft.com/office/drawing/2014/main" id="{648A0A91-BC70-45A8-923F-CB21EEFA7A3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85379" name="Rectangle 3">
            <a:extLst>
              <a:ext uri="{FF2B5EF4-FFF2-40B4-BE49-F238E27FC236}">
                <a16:creationId xmlns:a16="http://schemas.microsoft.com/office/drawing/2014/main" id="{C6A495BE-54D7-4088-8893-1C59A3997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465592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http://www.cplusplus.com/reference/vector/vector/?kw=vector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3E34-1F44-4C2F-8A94-6CEA7AAAF72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32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>
            <a:extLst>
              <a:ext uri="{FF2B5EF4-FFF2-40B4-BE49-F238E27FC236}">
                <a16:creationId xmlns:a16="http://schemas.microsoft.com/office/drawing/2014/main" id="{278B22EE-E984-4B7F-9B07-781B4B42F1B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E94D295B-CABD-48A3-8CE6-2899CD0F8F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4713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>
            <a:extLst>
              <a:ext uri="{FF2B5EF4-FFF2-40B4-BE49-F238E27FC236}">
                <a16:creationId xmlns:a16="http://schemas.microsoft.com/office/drawing/2014/main" id="{545112C7-B176-44E5-A01B-D62F795A635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87427" name="Rectangle 3">
            <a:extLst>
              <a:ext uri="{FF2B5EF4-FFF2-40B4-BE49-F238E27FC236}">
                <a16:creationId xmlns:a16="http://schemas.microsoft.com/office/drawing/2014/main" id="{B61E0609-B206-4C56-9A2D-4D3EF7FC1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0391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>
            <a:extLst>
              <a:ext uri="{FF2B5EF4-FFF2-40B4-BE49-F238E27FC236}">
                <a16:creationId xmlns:a16="http://schemas.microsoft.com/office/drawing/2014/main" id="{410153A7-D055-443B-A3DF-2F78BB17C4D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B9D221FE-F524-47D4-8683-8F409EDC9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1484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>
            <a:extLst>
              <a:ext uri="{FF2B5EF4-FFF2-40B4-BE49-F238E27FC236}">
                <a16:creationId xmlns:a16="http://schemas.microsoft.com/office/drawing/2014/main" id="{0731323D-6CC2-415C-971A-E6714D3B411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89475" name="Rectangle 3">
            <a:extLst>
              <a:ext uri="{FF2B5EF4-FFF2-40B4-BE49-F238E27FC236}">
                <a16:creationId xmlns:a16="http://schemas.microsoft.com/office/drawing/2014/main" id="{961D4F77-09EC-4DA1-9057-F016DCBDEE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58871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>
            <a:extLst>
              <a:ext uri="{FF2B5EF4-FFF2-40B4-BE49-F238E27FC236}">
                <a16:creationId xmlns:a16="http://schemas.microsoft.com/office/drawing/2014/main" id="{6352DF69-6AB3-430D-8751-50895438710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E1280A4B-370E-436F-A9A8-EDEA27C10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23844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>
            <a:extLst>
              <a:ext uri="{FF2B5EF4-FFF2-40B4-BE49-F238E27FC236}">
                <a16:creationId xmlns:a16="http://schemas.microsoft.com/office/drawing/2014/main" id="{2D75877B-1F1B-449A-AB6F-FE0D862B3E0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1523" name="Rectangle 3">
            <a:extLst>
              <a:ext uri="{FF2B5EF4-FFF2-40B4-BE49-F238E27FC236}">
                <a16:creationId xmlns:a16="http://schemas.microsoft.com/office/drawing/2014/main" id="{784C9159-AB5A-49FF-9863-C47994304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36499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>
            <a:extLst>
              <a:ext uri="{FF2B5EF4-FFF2-40B4-BE49-F238E27FC236}">
                <a16:creationId xmlns:a16="http://schemas.microsoft.com/office/drawing/2014/main" id="{5C2DFFFC-7D4E-4D7A-9EA1-7C60CD19065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2547" name="Rectangle 3">
            <a:extLst>
              <a:ext uri="{FF2B5EF4-FFF2-40B4-BE49-F238E27FC236}">
                <a16:creationId xmlns:a16="http://schemas.microsoft.com/office/drawing/2014/main" id="{6A1E48D4-1ECB-4EDA-AAE0-0E39E54BD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6617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5777-06BF-4478-AE90-960D398F5BD8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11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2CA7-5579-4CD9-8C2E-E9258F936103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4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7B92-EA19-4DF7-AB7C-8C1A3DD6F1A0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140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Line 2">
            <a:extLst>
              <a:ext uri="{FF2B5EF4-FFF2-40B4-BE49-F238E27FC236}">
                <a16:creationId xmlns:a16="http://schemas.microsoft.com/office/drawing/2014/main" id="{06111B56-12E4-4545-B2C9-38F4CA016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" y="1708150"/>
            <a:ext cx="12196233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54DB1EF0-1A3A-457D-BE86-2188A0BA1BAF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12192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503812" name="Text Box 4">
            <a:extLst>
              <a:ext uri="{FF2B5EF4-FFF2-40B4-BE49-F238E27FC236}">
                <a16:creationId xmlns:a16="http://schemas.microsoft.com/office/drawing/2014/main" id="{833C0ED8-F0E0-4199-B888-9049B6A94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6"/>
            <a:ext cx="12192000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ea typeface="굴림" panose="020B0600000101010101" pitchFamily="50" charset="-127"/>
              </a:rPr>
              <a:t>Robert Sedgewick and Kevin Wayne   •   Copyright © 2005   •   http://www.Princeton.EDU/~cos226</a:t>
            </a:r>
          </a:p>
        </p:txBody>
      </p:sp>
      <p:sp>
        <p:nvSpPr>
          <p:cNvPr id="503813" name="Rectangle 5">
            <a:extLst>
              <a:ext uri="{FF2B5EF4-FFF2-40B4-BE49-F238E27FC236}">
                <a16:creationId xmlns:a16="http://schemas.microsoft.com/office/drawing/2014/main" id="{C7AEF85E-9A7F-4094-A90B-97EC58C3AB1D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27717" y="2671764"/>
            <a:ext cx="95504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661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6C12E-7F11-471B-97C3-8E67B8D5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9309B-5E92-4267-A79A-8A45B6702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398D31-4086-4FFA-A225-BADAEFC11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590C19-A391-437E-8E6E-BE8F15420FAA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564100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6906F-E122-4470-8253-8693F192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BEF172-2EBA-433C-82A9-5E83226F5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C9CEA6-3944-495A-93CB-2CB79D6D2F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F7FC7F-D541-44B2-A9C1-9B110ED1B4DC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988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07DBE-C919-4D1D-935A-3348BB49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EE546-6DFB-4E99-BB3B-7140DB04D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30800" cy="5410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07F35B-0EA5-4EC3-B0B3-153E56CD2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46800" y="914400"/>
            <a:ext cx="5130800" cy="5410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53A1A-6448-44DB-9117-B02D28D347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719AF7-4F08-4636-8F6B-C87E8F24FE6A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107411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BACAA-635E-431F-8B86-436A45A8F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1B81A-8374-4D8D-867E-6C302EF7F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3384A8-E913-4663-969E-4CF3E8233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7156B4-6C7D-4A03-BE29-AF617BF74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B01536-7CF7-448B-A0BB-38EFC502B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F1A726-A3FC-4286-B0A8-D715088D64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12501F-5D2D-41E1-A2E2-0B42040FCAF3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10395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4DFDD-A7F8-4307-BEEA-31657095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645B8E0-CA7C-4D71-8D6E-43DA133E94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53EFDF-734B-482A-83D3-DE7DA35679AB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38789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916CD4-F004-4715-85A3-0885B36AA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F6B5AD-6E14-4B2F-A211-4C94D140A6A8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54298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C4BB7-DC6C-49F3-9F28-97709885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00F3A-F3D6-4351-AEFE-884879273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071190-4ADD-4B34-B440-CDC8998B8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023C0C-0165-4E12-A180-756C0DA0EC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BC1029-C0F1-4E80-996D-084CB734B31D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75453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F896-1D42-4381-920B-EB17304C9F19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01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DDB50-0E32-40DE-A645-817CF90A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31ABBC-F1A1-4AB1-9993-8F87A124B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A36C6-E537-4750-BF38-DC857C125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F92AF-3900-4087-AC37-8F90D3C016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D52D67-ADD6-4254-8574-D4CD7FAA06E5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060891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42B82-CDE8-4AFD-916C-6969167A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6B63EB-941D-40FB-9E17-B0C364491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ACEDAB-D3E9-4847-B156-3D9BCA197E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42DDA1-F7D8-481B-A5D8-8B4AB05227F0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345968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85AF66-CB55-4EB7-91B6-5D0E42165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52400"/>
            <a:ext cx="3048000" cy="6172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6CB23-B803-4EE6-AB06-1515D3CB8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8940800" cy="6172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39D12-BADE-4FC8-838A-D7F48A1CF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B7BFFA-62B2-4F0A-A678-AB2B4C096C19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39583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4385-34DD-4FA9-B6AB-55DD02B04F03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99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099-9B82-4125-9B5A-4009974644D2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9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C132-618B-4195-891E-A0A128482DDF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2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B6B5-2B28-4C34-85BE-DC6EFFB59C2A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9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D773-4E1C-404D-B5B8-9387AD4F3E31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DE0C-0FE7-4FBB-AF85-36F16E2CEEA0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7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1CE6-CB97-4D01-BC06-D29158D888DD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41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F4330-5A52-4ED8-BABA-B1AFE645BCFF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59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>
            <a:extLst>
              <a:ext uri="{FF2B5EF4-FFF2-40B4-BE49-F238E27FC236}">
                <a16:creationId xmlns:a16="http://schemas.microsoft.com/office/drawing/2014/main" id="{E5140A7E-B6A7-43F2-8553-B062AF71A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AB8F52F8-41E0-4904-B7C5-E44E850F3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464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502788" name="Rectangle 4">
            <a:extLst>
              <a:ext uri="{FF2B5EF4-FFF2-40B4-BE49-F238E27FC236}">
                <a16:creationId xmlns:a16="http://schemas.microsoft.com/office/drawing/2014/main" id="{9065E53C-718F-46B7-853A-8DA150D8AA0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629400"/>
            <a:ext cx="254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ea typeface="굴림" panose="020B0600000101010101" pitchFamily="50" charset="-127"/>
              </a:defRPr>
            </a:lvl1pPr>
          </a:lstStyle>
          <a:p>
            <a:fld id="{FA8ED139-20F4-4812-8518-490C5D465FE2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6099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-110" charset="2"/>
        <a:defRPr kumimoji="1" kern="1200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-110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729" TargetMode="External"/><Relationship Id="rId7" Type="http://schemas.openxmlformats.org/officeDocument/2006/relationships/hyperlink" Target="https://www.acmicpc.net/problem/966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icpc.net/problem/2636" TargetMode="External"/><Relationship Id="rId5" Type="http://schemas.openxmlformats.org/officeDocument/2006/relationships/hyperlink" Target="https://www.acmicpc.net/problem/2667" TargetMode="External"/><Relationship Id="rId4" Type="http://schemas.openxmlformats.org/officeDocument/2006/relationships/hyperlink" Target="https://www.acmicpc.net/problem/660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8794" y="1975056"/>
            <a:ext cx="821537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Recursion</a:t>
            </a:r>
            <a:r>
              <a:rPr lang="ko-KR" altLang="en-US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Review</a:t>
            </a:r>
            <a:r>
              <a:rPr lang="ko-KR" altLang="en-US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&amp;</a:t>
            </a:r>
          </a:p>
          <a:p>
            <a:pPr lvl="0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Depth First Search</a:t>
            </a:r>
            <a:endParaRPr lang="ko-KR" altLang="en-US" sz="4400" dirty="0">
              <a:ln w="12700">
                <a:solidFill>
                  <a:schemeClr val="bg1"/>
                </a:solidFill>
              </a:ln>
              <a:solidFill>
                <a:srgbClr val="2F2D2D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08794" y="1715282"/>
            <a:ext cx="5070388" cy="1588"/>
          </a:xfrm>
          <a:prstGeom prst="line">
            <a:avLst/>
          </a:prstGeom>
          <a:ln w="22225">
            <a:solidFill>
              <a:srgbClr val="422C1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808794" y="4356900"/>
            <a:ext cx="6643734" cy="1588"/>
          </a:xfrm>
          <a:prstGeom prst="line">
            <a:avLst/>
          </a:prstGeom>
          <a:ln w="22225">
            <a:solidFill>
              <a:srgbClr val="422C1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5665CA-200D-44EA-B8FC-94847B1038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41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">
            <a:extLst>
              <a:ext uri="{FF2B5EF4-FFF2-40B4-BE49-F238E27FC236}">
                <a16:creationId xmlns:a16="http://schemas.microsoft.com/office/drawing/2014/main" id="{67596326-D206-4475-B0EF-6D7E7DE6C5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E7B00195-88D8-46A6-AD9C-D887E881BDCC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kumimoji="1" lang="en-US" altLang="ko-KR" sz="1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97314" name="Rectangle 2">
            <a:extLst>
              <a:ext uri="{FF2B5EF4-FFF2-40B4-BE49-F238E27FC236}">
                <a16:creationId xmlns:a16="http://schemas.microsoft.com/office/drawing/2014/main" id="{7EC02C94-7FCA-49BF-9993-E1404F254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4572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397356" name="Text Box 44">
            <a:extLst>
              <a:ext uri="{FF2B5EF4-FFF2-40B4-BE49-F238E27FC236}">
                <a16:creationId xmlns:a16="http://schemas.microsoft.com/office/drawing/2014/main" id="{4271DCB2-E98F-40B1-A497-9F8B73236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1608138"/>
            <a:ext cx="1882775" cy="297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u="sng" dirty="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Adjacency Lists</a:t>
            </a:r>
          </a:p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A:  F G</a:t>
            </a:r>
            <a:b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B:  A H</a:t>
            </a:r>
            <a:b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C:  A D</a:t>
            </a:r>
            <a:b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D:  C F</a:t>
            </a:r>
            <a:b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E:  C D G</a:t>
            </a:r>
            <a:b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F:  E</a:t>
            </a:r>
            <a:r>
              <a:rPr lang="en-US" altLang="ko-KR" b="1" dirty="0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:</a:t>
            </a:r>
            <a:br>
              <a:rPr lang="en-US" altLang="ko-KR" b="1" dirty="0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G:  </a:t>
            </a:r>
            <a:r>
              <a:rPr lang="en-US" altLang="ko-KR" b="1" dirty="0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:</a:t>
            </a:r>
            <a:br>
              <a:rPr lang="en-US" altLang="ko-KR" b="1" dirty="0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H:  B</a:t>
            </a:r>
            <a:r>
              <a:rPr lang="en-US" altLang="ko-KR" b="1" dirty="0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:</a:t>
            </a:r>
            <a:br>
              <a:rPr lang="en-US" altLang="ko-KR" b="1" dirty="0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I:  H</a:t>
            </a:r>
            <a:r>
              <a:rPr lang="en-US" altLang="ko-KR" b="1" dirty="0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:</a:t>
            </a:r>
          </a:p>
        </p:txBody>
      </p:sp>
      <p:sp>
        <p:nvSpPr>
          <p:cNvPr id="397418" name="Oval 106">
            <a:extLst>
              <a:ext uri="{FF2B5EF4-FFF2-40B4-BE49-F238E27FC236}">
                <a16:creationId xmlns:a16="http://schemas.microsoft.com/office/drawing/2014/main" id="{C362A707-876D-48D8-84B8-571D6FDE2B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397419" name="Oval 107">
            <a:extLst>
              <a:ext uri="{FF2B5EF4-FFF2-40B4-BE49-F238E27FC236}">
                <a16:creationId xmlns:a16="http://schemas.microsoft.com/office/drawing/2014/main" id="{6B6C6CE1-0B13-4A8A-A269-E1DAA7D672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97420" name="Oval 108">
            <a:extLst>
              <a:ext uri="{FF2B5EF4-FFF2-40B4-BE49-F238E27FC236}">
                <a16:creationId xmlns:a16="http://schemas.microsoft.com/office/drawing/2014/main" id="{B24C94A6-DC13-4329-A5F3-94F1CB2434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397421" name="AutoShape 109">
            <a:extLst>
              <a:ext uri="{FF2B5EF4-FFF2-40B4-BE49-F238E27FC236}">
                <a16:creationId xmlns:a16="http://schemas.microsoft.com/office/drawing/2014/main" id="{A8DA75EC-77AA-434B-8E45-6962DB8EA8A2}"/>
              </a:ext>
            </a:extLst>
          </p:cNvPr>
          <p:cNvCxnSpPr>
            <a:cxnSpLocks noChangeShapeType="1"/>
            <a:stCxn id="397418" idx="0"/>
            <a:endCxn id="397419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7422" name="Oval 110">
            <a:extLst>
              <a:ext uri="{FF2B5EF4-FFF2-40B4-BE49-F238E27FC236}">
                <a16:creationId xmlns:a16="http://schemas.microsoft.com/office/drawing/2014/main" id="{E5C517D3-F44B-4C28-9129-B216E18E22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397423" name="AutoShape 111">
            <a:extLst>
              <a:ext uri="{FF2B5EF4-FFF2-40B4-BE49-F238E27FC236}">
                <a16:creationId xmlns:a16="http://schemas.microsoft.com/office/drawing/2014/main" id="{0AC9BC03-7F0D-4BD2-9A69-A950F1B48AA3}"/>
              </a:ext>
            </a:extLst>
          </p:cNvPr>
          <p:cNvCxnSpPr>
            <a:cxnSpLocks noChangeShapeType="1"/>
            <a:stCxn id="397419" idx="5"/>
            <a:endCxn id="397422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7424" name="Oval 112">
            <a:extLst>
              <a:ext uri="{FF2B5EF4-FFF2-40B4-BE49-F238E27FC236}">
                <a16:creationId xmlns:a16="http://schemas.microsoft.com/office/drawing/2014/main" id="{D408B70B-C93A-46C2-9ACA-08B97C88C8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397425" name="AutoShape 113">
            <a:extLst>
              <a:ext uri="{FF2B5EF4-FFF2-40B4-BE49-F238E27FC236}">
                <a16:creationId xmlns:a16="http://schemas.microsoft.com/office/drawing/2014/main" id="{DEECA9C4-AC18-402B-9D76-C82F9EF26CAD}"/>
              </a:ext>
            </a:extLst>
          </p:cNvPr>
          <p:cNvCxnSpPr>
            <a:cxnSpLocks noChangeShapeType="1"/>
            <a:stCxn id="397419" idx="6"/>
            <a:endCxn id="397424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7426" name="Oval 114">
            <a:extLst>
              <a:ext uri="{FF2B5EF4-FFF2-40B4-BE49-F238E27FC236}">
                <a16:creationId xmlns:a16="http://schemas.microsoft.com/office/drawing/2014/main" id="{1A4EA36E-5F8C-4B72-8410-11111F86F6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397427" name="Oval 115">
            <a:extLst>
              <a:ext uri="{FF2B5EF4-FFF2-40B4-BE49-F238E27FC236}">
                <a16:creationId xmlns:a16="http://schemas.microsoft.com/office/drawing/2014/main" id="{222B931C-B945-43C5-8AE1-2CC524121E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397428" name="AutoShape 116">
            <a:extLst>
              <a:ext uri="{FF2B5EF4-FFF2-40B4-BE49-F238E27FC236}">
                <a16:creationId xmlns:a16="http://schemas.microsoft.com/office/drawing/2014/main" id="{111370C9-76FA-49CC-86B8-64A04214663D}"/>
              </a:ext>
            </a:extLst>
          </p:cNvPr>
          <p:cNvCxnSpPr>
            <a:cxnSpLocks noChangeShapeType="1"/>
            <a:stCxn id="397427" idx="2"/>
            <a:endCxn id="397426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429" name="AutoShape 117">
            <a:extLst>
              <a:ext uri="{FF2B5EF4-FFF2-40B4-BE49-F238E27FC236}">
                <a16:creationId xmlns:a16="http://schemas.microsoft.com/office/drawing/2014/main" id="{30D19445-B309-473A-A2CE-F4ACF0C94B11}"/>
              </a:ext>
            </a:extLst>
          </p:cNvPr>
          <p:cNvCxnSpPr>
            <a:cxnSpLocks noChangeShapeType="1"/>
            <a:stCxn id="397427" idx="3"/>
            <a:endCxn id="397418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430" name="AutoShape 118">
            <a:extLst>
              <a:ext uri="{FF2B5EF4-FFF2-40B4-BE49-F238E27FC236}">
                <a16:creationId xmlns:a16="http://schemas.microsoft.com/office/drawing/2014/main" id="{2660D43D-F7D7-4ECA-9144-DE22FDC19088}"/>
              </a:ext>
            </a:extLst>
          </p:cNvPr>
          <p:cNvCxnSpPr>
            <a:cxnSpLocks noChangeShapeType="1"/>
            <a:stCxn id="397418" idx="7"/>
            <a:endCxn id="397426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431" name="AutoShape 119">
            <a:extLst>
              <a:ext uri="{FF2B5EF4-FFF2-40B4-BE49-F238E27FC236}">
                <a16:creationId xmlns:a16="http://schemas.microsoft.com/office/drawing/2014/main" id="{F65788AF-43F3-4435-BBDC-C6025DA2C37D}"/>
              </a:ext>
            </a:extLst>
          </p:cNvPr>
          <p:cNvCxnSpPr>
            <a:cxnSpLocks noChangeShapeType="1"/>
            <a:stCxn id="397427" idx="7"/>
            <a:endCxn id="397424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432" name="AutoShape 120">
            <a:extLst>
              <a:ext uri="{FF2B5EF4-FFF2-40B4-BE49-F238E27FC236}">
                <a16:creationId xmlns:a16="http://schemas.microsoft.com/office/drawing/2014/main" id="{D0D4DEB9-05E2-4975-90CF-5C9B663720E8}"/>
              </a:ext>
            </a:extLst>
          </p:cNvPr>
          <p:cNvCxnSpPr>
            <a:cxnSpLocks noChangeShapeType="1"/>
            <a:stCxn id="397427" idx="0"/>
            <a:endCxn id="397422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433" name="AutoShape 121">
            <a:extLst>
              <a:ext uri="{FF2B5EF4-FFF2-40B4-BE49-F238E27FC236}">
                <a16:creationId xmlns:a16="http://schemas.microsoft.com/office/drawing/2014/main" id="{F8F22F0F-E93F-4A1C-BC5B-AC34F016FF81}"/>
              </a:ext>
            </a:extLst>
          </p:cNvPr>
          <p:cNvCxnSpPr>
            <a:cxnSpLocks noChangeShapeType="1"/>
            <a:stCxn id="397422" idx="3"/>
            <a:endCxn id="397426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434" name="AutoShape 122">
            <a:extLst>
              <a:ext uri="{FF2B5EF4-FFF2-40B4-BE49-F238E27FC236}">
                <a16:creationId xmlns:a16="http://schemas.microsoft.com/office/drawing/2014/main" id="{37AA0421-1E3D-4F11-8668-D268448323FE}"/>
              </a:ext>
            </a:extLst>
          </p:cNvPr>
          <p:cNvCxnSpPr>
            <a:cxnSpLocks noChangeShapeType="1"/>
            <a:stCxn id="397426" idx="0"/>
            <a:endCxn id="397422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435" name="AutoShape 123">
            <a:extLst>
              <a:ext uri="{FF2B5EF4-FFF2-40B4-BE49-F238E27FC236}">
                <a16:creationId xmlns:a16="http://schemas.microsoft.com/office/drawing/2014/main" id="{8446C6C6-B66C-44B2-A817-3A2171AC97CD}"/>
              </a:ext>
            </a:extLst>
          </p:cNvPr>
          <p:cNvCxnSpPr>
            <a:cxnSpLocks noChangeShapeType="1"/>
            <a:stCxn id="397419" idx="4"/>
            <a:endCxn id="397420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7436" name="Oval 124">
            <a:extLst>
              <a:ext uri="{FF2B5EF4-FFF2-40B4-BE49-F238E27FC236}">
                <a16:creationId xmlns:a16="http://schemas.microsoft.com/office/drawing/2014/main" id="{895BCB89-2915-46AD-AC12-5AC1BEB406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397437" name="AutoShape 125">
            <a:extLst>
              <a:ext uri="{FF2B5EF4-FFF2-40B4-BE49-F238E27FC236}">
                <a16:creationId xmlns:a16="http://schemas.microsoft.com/office/drawing/2014/main" id="{162B74F8-E356-4592-8BFF-FCEA768C0609}"/>
              </a:ext>
            </a:extLst>
          </p:cNvPr>
          <p:cNvCxnSpPr>
            <a:cxnSpLocks noChangeShapeType="1"/>
            <a:stCxn id="397420" idx="6"/>
            <a:endCxn id="397436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438" name="AutoShape 126">
            <a:extLst>
              <a:ext uri="{FF2B5EF4-FFF2-40B4-BE49-F238E27FC236}">
                <a16:creationId xmlns:a16="http://schemas.microsoft.com/office/drawing/2014/main" id="{358579F6-8851-4537-AE75-CC94C2BF2A77}"/>
              </a:ext>
            </a:extLst>
          </p:cNvPr>
          <p:cNvCxnSpPr>
            <a:cxnSpLocks noChangeShapeType="1"/>
            <a:stCxn id="397439" idx="7"/>
            <a:endCxn id="397436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7439" name="Oval 127">
            <a:extLst>
              <a:ext uri="{FF2B5EF4-FFF2-40B4-BE49-F238E27FC236}">
                <a16:creationId xmlns:a16="http://schemas.microsoft.com/office/drawing/2014/main" id="{F8711F82-C4D1-4421-91CF-A443AA878C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397440" name="AutoShape 128">
            <a:extLst>
              <a:ext uri="{FF2B5EF4-FFF2-40B4-BE49-F238E27FC236}">
                <a16:creationId xmlns:a16="http://schemas.microsoft.com/office/drawing/2014/main" id="{7D4AE4C5-92A0-46D2-9208-008C91BECA22}"/>
              </a:ext>
            </a:extLst>
          </p:cNvPr>
          <p:cNvCxnSpPr>
            <a:cxnSpLocks noChangeShapeType="1"/>
            <a:stCxn id="397439" idx="0"/>
            <a:endCxn id="397420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440BAC-61C4-4BBE-8BC7-307CBF1761AD}"/>
              </a:ext>
            </a:extLst>
          </p:cNvPr>
          <p:cNvSpPr/>
          <p:nvPr/>
        </p:nvSpPr>
        <p:spPr>
          <a:xfrm>
            <a:off x="6227135" y="662940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https://www.cs.princeton.edu/courses/archive/spr10/cos226/demo/demo-dfs-directed.ppt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799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">
            <a:extLst>
              <a:ext uri="{FF2B5EF4-FFF2-40B4-BE49-F238E27FC236}">
                <a16:creationId xmlns:a16="http://schemas.microsoft.com/office/drawing/2014/main" id="{A0A50278-983C-484F-8738-4A69CBC86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968A80F6-30E4-467C-873E-8F318D63DFBF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64898" name="Rectangle 2">
            <a:extLst>
              <a:ext uri="{FF2B5EF4-FFF2-40B4-BE49-F238E27FC236}">
                <a16:creationId xmlns:a16="http://schemas.microsoft.com/office/drawing/2014/main" id="{B8974262-CDAA-46F6-A2BD-295C818C06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64900" name="Oval 4">
            <a:extLst>
              <a:ext uri="{FF2B5EF4-FFF2-40B4-BE49-F238E27FC236}">
                <a16:creationId xmlns:a16="http://schemas.microsoft.com/office/drawing/2014/main" id="{4E1BCE5F-08C5-4AFC-8018-69F181B4A2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64901" name="Oval 5">
            <a:extLst>
              <a:ext uri="{FF2B5EF4-FFF2-40B4-BE49-F238E27FC236}">
                <a16:creationId xmlns:a16="http://schemas.microsoft.com/office/drawing/2014/main" id="{D104C5F7-046E-4A8F-B91E-C633D791C0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64902" name="Oval 6">
            <a:extLst>
              <a:ext uri="{FF2B5EF4-FFF2-40B4-BE49-F238E27FC236}">
                <a16:creationId xmlns:a16="http://schemas.microsoft.com/office/drawing/2014/main" id="{06B687E1-37FD-46B1-B90F-22F6E80821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64903" name="AutoShape 7">
            <a:extLst>
              <a:ext uri="{FF2B5EF4-FFF2-40B4-BE49-F238E27FC236}">
                <a16:creationId xmlns:a16="http://schemas.microsoft.com/office/drawing/2014/main" id="{66613781-DA01-422C-A086-117E3251A02B}"/>
              </a:ext>
            </a:extLst>
          </p:cNvPr>
          <p:cNvCxnSpPr>
            <a:cxnSpLocks noChangeShapeType="1"/>
            <a:stCxn id="464900" idx="0"/>
            <a:endCxn id="464901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4904" name="Oval 8">
            <a:extLst>
              <a:ext uri="{FF2B5EF4-FFF2-40B4-BE49-F238E27FC236}">
                <a16:creationId xmlns:a16="http://schemas.microsoft.com/office/drawing/2014/main" id="{77491145-A24B-455F-84DF-9B26FB4421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64905" name="AutoShape 9">
            <a:extLst>
              <a:ext uri="{FF2B5EF4-FFF2-40B4-BE49-F238E27FC236}">
                <a16:creationId xmlns:a16="http://schemas.microsoft.com/office/drawing/2014/main" id="{07D670B9-D076-486E-89B2-9F1F6E9F465E}"/>
              </a:ext>
            </a:extLst>
          </p:cNvPr>
          <p:cNvCxnSpPr>
            <a:cxnSpLocks noChangeShapeType="1"/>
            <a:stCxn id="464901" idx="5"/>
            <a:endCxn id="464904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4906" name="Oval 10">
            <a:extLst>
              <a:ext uri="{FF2B5EF4-FFF2-40B4-BE49-F238E27FC236}">
                <a16:creationId xmlns:a16="http://schemas.microsoft.com/office/drawing/2014/main" id="{A18AEE49-087F-4D5A-A48E-8592E62AA9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64907" name="AutoShape 11">
            <a:extLst>
              <a:ext uri="{FF2B5EF4-FFF2-40B4-BE49-F238E27FC236}">
                <a16:creationId xmlns:a16="http://schemas.microsoft.com/office/drawing/2014/main" id="{06EDC553-2FAA-49B6-8F2B-B9F170C1B0F0}"/>
              </a:ext>
            </a:extLst>
          </p:cNvPr>
          <p:cNvCxnSpPr>
            <a:cxnSpLocks noChangeShapeType="1"/>
            <a:stCxn id="464901" idx="6"/>
            <a:endCxn id="464906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4908" name="Oval 12">
            <a:extLst>
              <a:ext uri="{FF2B5EF4-FFF2-40B4-BE49-F238E27FC236}">
                <a16:creationId xmlns:a16="http://schemas.microsoft.com/office/drawing/2014/main" id="{4F9236B0-2D88-4868-A800-E43A2F8170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64909" name="Oval 13">
            <a:extLst>
              <a:ext uri="{FF2B5EF4-FFF2-40B4-BE49-F238E27FC236}">
                <a16:creationId xmlns:a16="http://schemas.microsoft.com/office/drawing/2014/main" id="{33DB2649-FDB6-4B72-9CB9-53E134EABF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64910" name="AutoShape 14">
            <a:extLst>
              <a:ext uri="{FF2B5EF4-FFF2-40B4-BE49-F238E27FC236}">
                <a16:creationId xmlns:a16="http://schemas.microsoft.com/office/drawing/2014/main" id="{62A53340-61AE-49F4-92E0-76BC0B5A344A}"/>
              </a:ext>
            </a:extLst>
          </p:cNvPr>
          <p:cNvCxnSpPr>
            <a:cxnSpLocks noChangeShapeType="1"/>
            <a:stCxn id="464909" idx="2"/>
            <a:endCxn id="464908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11" name="AutoShape 15">
            <a:extLst>
              <a:ext uri="{FF2B5EF4-FFF2-40B4-BE49-F238E27FC236}">
                <a16:creationId xmlns:a16="http://schemas.microsoft.com/office/drawing/2014/main" id="{0E18A48C-49E6-4584-BF8C-0692C3997745}"/>
              </a:ext>
            </a:extLst>
          </p:cNvPr>
          <p:cNvCxnSpPr>
            <a:cxnSpLocks noChangeShapeType="1"/>
            <a:stCxn id="464909" idx="3"/>
            <a:endCxn id="464900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12" name="AutoShape 16">
            <a:extLst>
              <a:ext uri="{FF2B5EF4-FFF2-40B4-BE49-F238E27FC236}">
                <a16:creationId xmlns:a16="http://schemas.microsoft.com/office/drawing/2014/main" id="{5CB664EE-C295-4A28-BC7B-16D5576D45C3}"/>
              </a:ext>
            </a:extLst>
          </p:cNvPr>
          <p:cNvCxnSpPr>
            <a:cxnSpLocks noChangeShapeType="1"/>
            <a:stCxn id="464900" idx="7"/>
            <a:endCxn id="464908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13" name="AutoShape 17">
            <a:extLst>
              <a:ext uri="{FF2B5EF4-FFF2-40B4-BE49-F238E27FC236}">
                <a16:creationId xmlns:a16="http://schemas.microsoft.com/office/drawing/2014/main" id="{F69C4CFC-9974-4D26-9DC4-1E572F200E59}"/>
              </a:ext>
            </a:extLst>
          </p:cNvPr>
          <p:cNvCxnSpPr>
            <a:cxnSpLocks noChangeShapeType="1"/>
            <a:stCxn id="464909" idx="7"/>
            <a:endCxn id="464906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14" name="AutoShape 18">
            <a:extLst>
              <a:ext uri="{FF2B5EF4-FFF2-40B4-BE49-F238E27FC236}">
                <a16:creationId xmlns:a16="http://schemas.microsoft.com/office/drawing/2014/main" id="{7133A576-C352-4A87-8C61-B177AD44BEDA}"/>
              </a:ext>
            </a:extLst>
          </p:cNvPr>
          <p:cNvCxnSpPr>
            <a:cxnSpLocks noChangeShapeType="1"/>
            <a:stCxn id="464909" idx="0"/>
            <a:endCxn id="464904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15" name="AutoShape 19">
            <a:extLst>
              <a:ext uri="{FF2B5EF4-FFF2-40B4-BE49-F238E27FC236}">
                <a16:creationId xmlns:a16="http://schemas.microsoft.com/office/drawing/2014/main" id="{F60D7FC6-0EFB-4AA6-8857-14BC2DA03130}"/>
              </a:ext>
            </a:extLst>
          </p:cNvPr>
          <p:cNvCxnSpPr>
            <a:cxnSpLocks noChangeShapeType="1"/>
            <a:stCxn id="464904" idx="3"/>
            <a:endCxn id="464908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16" name="AutoShape 20">
            <a:extLst>
              <a:ext uri="{FF2B5EF4-FFF2-40B4-BE49-F238E27FC236}">
                <a16:creationId xmlns:a16="http://schemas.microsoft.com/office/drawing/2014/main" id="{C128B92B-8DEE-477A-83BD-B3D1D819C75E}"/>
              </a:ext>
            </a:extLst>
          </p:cNvPr>
          <p:cNvCxnSpPr>
            <a:cxnSpLocks noChangeShapeType="1"/>
            <a:stCxn id="464908" idx="0"/>
            <a:endCxn id="464904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17" name="AutoShape 21">
            <a:extLst>
              <a:ext uri="{FF2B5EF4-FFF2-40B4-BE49-F238E27FC236}">
                <a16:creationId xmlns:a16="http://schemas.microsoft.com/office/drawing/2014/main" id="{66802070-BB26-4A0F-A786-B4D687F10429}"/>
              </a:ext>
            </a:extLst>
          </p:cNvPr>
          <p:cNvCxnSpPr>
            <a:cxnSpLocks noChangeShapeType="1"/>
            <a:stCxn id="464901" idx="4"/>
            <a:endCxn id="464902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4918" name="Oval 22">
            <a:extLst>
              <a:ext uri="{FF2B5EF4-FFF2-40B4-BE49-F238E27FC236}">
                <a16:creationId xmlns:a16="http://schemas.microsoft.com/office/drawing/2014/main" id="{4B2E27F1-C904-43F7-9069-03379CF6A6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64919" name="AutoShape 23">
            <a:extLst>
              <a:ext uri="{FF2B5EF4-FFF2-40B4-BE49-F238E27FC236}">
                <a16:creationId xmlns:a16="http://schemas.microsoft.com/office/drawing/2014/main" id="{2CD005B6-4A82-4DAA-A901-C745AD7F4540}"/>
              </a:ext>
            </a:extLst>
          </p:cNvPr>
          <p:cNvCxnSpPr>
            <a:cxnSpLocks noChangeShapeType="1"/>
            <a:stCxn id="464902" idx="6"/>
            <a:endCxn id="464918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20" name="AutoShape 24">
            <a:extLst>
              <a:ext uri="{FF2B5EF4-FFF2-40B4-BE49-F238E27FC236}">
                <a16:creationId xmlns:a16="http://schemas.microsoft.com/office/drawing/2014/main" id="{B359D0CB-462E-4D45-8D8B-499399C9798F}"/>
              </a:ext>
            </a:extLst>
          </p:cNvPr>
          <p:cNvCxnSpPr>
            <a:cxnSpLocks noChangeShapeType="1"/>
            <a:stCxn id="464921" idx="7"/>
            <a:endCxn id="464918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4921" name="Oval 25">
            <a:extLst>
              <a:ext uri="{FF2B5EF4-FFF2-40B4-BE49-F238E27FC236}">
                <a16:creationId xmlns:a16="http://schemas.microsoft.com/office/drawing/2014/main" id="{ECE9214A-A8F0-4CF9-9247-A0CA87332E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64922" name="AutoShape 26">
            <a:extLst>
              <a:ext uri="{FF2B5EF4-FFF2-40B4-BE49-F238E27FC236}">
                <a16:creationId xmlns:a16="http://schemas.microsoft.com/office/drawing/2014/main" id="{6D4809AF-1F35-4E83-A5FC-59DDACE36581}"/>
              </a:ext>
            </a:extLst>
          </p:cNvPr>
          <p:cNvCxnSpPr>
            <a:cxnSpLocks noChangeShapeType="1"/>
            <a:stCxn id="464921" idx="0"/>
            <a:endCxn id="464902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4923" name="Text Box 27">
            <a:extLst>
              <a:ext uri="{FF2B5EF4-FFF2-40B4-BE49-F238E27FC236}">
                <a16:creationId xmlns:a16="http://schemas.microsoft.com/office/drawing/2014/main" id="{657F47B8-B28C-4C41-B279-ECBD9EFF1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64928" name="Text Box 32">
            <a:extLst>
              <a:ext uri="{FF2B5EF4-FFF2-40B4-BE49-F238E27FC236}">
                <a16:creationId xmlns:a16="http://schemas.microsoft.com/office/drawing/2014/main" id="{42D7421D-BE29-4E91-8271-228A4AC69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64929" name="AutoShape 33">
            <a:extLst>
              <a:ext uri="{FF2B5EF4-FFF2-40B4-BE49-F238E27FC236}">
                <a16:creationId xmlns:a16="http://schemas.microsoft.com/office/drawing/2014/main" id="{1404F6A9-AED6-4CBC-970D-1C2BE826D2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64930" name="AutoShape 34">
            <a:extLst>
              <a:ext uri="{FF2B5EF4-FFF2-40B4-BE49-F238E27FC236}">
                <a16:creationId xmlns:a16="http://schemas.microsoft.com/office/drawing/2014/main" id="{2B7DDE63-83AB-4CAC-95EF-A6BDDB202C3C}"/>
              </a:ext>
            </a:extLst>
          </p:cNvPr>
          <p:cNvCxnSpPr>
            <a:cxnSpLocks noChangeShapeType="1"/>
            <a:stCxn id="464900" idx="0"/>
            <a:endCxn id="464901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7060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번호 개체 틀 2">
            <a:extLst>
              <a:ext uri="{FF2B5EF4-FFF2-40B4-BE49-F238E27FC236}">
                <a16:creationId xmlns:a16="http://schemas.microsoft.com/office/drawing/2014/main" id="{5C9BDF7D-5EAB-4A96-94B6-C4E125ED71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0C1E434D-7DB7-4881-93BC-0C0E8E11EA1E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67970" name="Rectangle 2">
            <a:extLst>
              <a:ext uri="{FF2B5EF4-FFF2-40B4-BE49-F238E27FC236}">
                <a16:creationId xmlns:a16="http://schemas.microsoft.com/office/drawing/2014/main" id="{035585A3-68AD-4270-A078-6150F4EA7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67971" name="Oval 3">
            <a:extLst>
              <a:ext uri="{FF2B5EF4-FFF2-40B4-BE49-F238E27FC236}">
                <a16:creationId xmlns:a16="http://schemas.microsoft.com/office/drawing/2014/main" id="{114B192E-6155-48CF-AA48-1DC8F869D5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67972" name="Oval 4">
            <a:extLst>
              <a:ext uri="{FF2B5EF4-FFF2-40B4-BE49-F238E27FC236}">
                <a16:creationId xmlns:a16="http://schemas.microsoft.com/office/drawing/2014/main" id="{C0AD5C2E-31E4-4E81-B52C-5551126F10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67973" name="Oval 5">
            <a:extLst>
              <a:ext uri="{FF2B5EF4-FFF2-40B4-BE49-F238E27FC236}">
                <a16:creationId xmlns:a16="http://schemas.microsoft.com/office/drawing/2014/main" id="{B67F2ADB-843F-43B3-BC04-0C50E7124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67974" name="AutoShape 6">
            <a:extLst>
              <a:ext uri="{FF2B5EF4-FFF2-40B4-BE49-F238E27FC236}">
                <a16:creationId xmlns:a16="http://schemas.microsoft.com/office/drawing/2014/main" id="{232C47CB-3530-45E6-85DE-DC56BFE185FA}"/>
              </a:ext>
            </a:extLst>
          </p:cNvPr>
          <p:cNvCxnSpPr>
            <a:cxnSpLocks noChangeShapeType="1"/>
            <a:stCxn id="467971" idx="0"/>
            <a:endCxn id="467972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7975" name="Oval 7">
            <a:extLst>
              <a:ext uri="{FF2B5EF4-FFF2-40B4-BE49-F238E27FC236}">
                <a16:creationId xmlns:a16="http://schemas.microsoft.com/office/drawing/2014/main" id="{74B972B9-178C-4662-92E7-6487233569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67976" name="AutoShape 8">
            <a:extLst>
              <a:ext uri="{FF2B5EF4-FFF2-40B4-BE49-F238E27FC236}">
                <a16:creationId xmlns:a16="http://schemas.microsoft.com/office/drawing/2014/main" id="{93AC68A4-78B1-4CA9-A6B2-924D205B88A4}"/>
              </a:ext>
            </a:extLst>
          </p:cNvPr>
          <p:cNvCxnSpPr>
            <a:cxnSpLocks noChangeShapeType="1"/>
            <a:stCxn id="467972" idx="5"/>
            <a:endCxn id="467975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7977" name="Oval 9">
            <a:extLst>
              <a:ext uri="{FF2B5EF4-FFF2-40B4-BE49-F238E27FC236}">
                <a16:creationId xmlns:a16="http://schemas.microsoft.com/office/drawing/2014/main" id="{0CA21C26-5F1A-467C-94B6-66650B355A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67978" name="AutoShape 10">
            <a:extLst>
              <a:ext uri="{FF2B5EF4-FFF2-40B4-BE49-F238E27FC236}">
                <a16:creationId xmlns:a16="http://schemas.microsoft.com/office/drawing/2014/main" id="{D1F54A6A-E7D6-446C-BEE8-A72BFCE455A3}"/>
              </a:ext>
            </a:extLst>
          </p:cNvPr>
          <p:cNvCxnSpPr>
            <a:cxnSpLocks noChangeShapeType="1"/>
            <a:stCxn id="467972" idx="6"/>
            <a:endCxn id="467977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7979" name="Oval 11">
            <a:extLst>
              <a:ext uri="{FF2B5EF4-FFF2-40B4-BE49-F238E27FC236}">
                <a16:creationId xmlns:a16="http://schemas.microsoft.com/office/drawing/2014/main" id="{B95F6CBC-F013-4874-8540-54BC82A591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67980" name="Oval 12">
            <a:extLst>
              <a:ext uri="{FF2B5EF4-FFF2-40B4-BE49-F238E27FC236}">
                <a16:creationId xmlns:a16="http://schemas.microsoft.com/office/drawing/2014/main" id="{247DF579-2721-4CEC-8250-DAE369ECF8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67981" name="AutoShape 13">
            <a:extLst>
              <a:ext uri="{FF2B5EF4-FFF2-40B4-BE49-F238E27FC236}">
                <a16:creationId xmlns:a16="http://schemas.microsoft.com/office/drawing/2014/main" id="{8817642B-271C-4931-910B-1CE5E00F9351}"/>
              </a:ext>
            </a:extLst>
          </p:cNvPr>
          <p:cNvCxnSpPr>
            <a:cxnSpLocks noChangeShapeType="1"/>
            <a:stCxn id="467980" idx="2"/>
            <a:endCxn id="467979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7982" name="AutoShape 14">
            <a:extLst>
              <a:ext uri="{FF2B5EF4-FFF2-40B4-BE49-F238E27FC236}">
                <a16:creationId xmlns:a16="http://schemas.microsoft.com/office/drawing/2014/main" id="{97DD928F-A495-4237-AF88-0B449460F857}"/>
              </a:ext>
            </a:extLst>
          </p:cNvPr>
          <p:cNvCxnSpPr>
            <a:cxnSpLocks noChangeShapeType="1"/>
            <a:stCxn id="467980" idx="3"/>
            <a:endCxn id="467971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7983" name="AutoShape 15">
            <a:extLst>
              <a:ext uri="{FF2B5EF4-FFF2-40B4-BE49-F238E27FC236}">
                <a16:creationId xmlns:a16="http://schemas.microsoft.com/office/drawing/2014/main" id="{F2144360-8342-408B-AA17-B2EEC0FD04DC}"/>
              </a:ext>
            </a:extLst>
          </p:cNvPr>
          <p:cNvCxnSpPr>
            <a:cxnSpLocks noChangeShapeType="1"/>
            <a:stCxn id="467971" idx="7"/>
            <a:endCxn id="467979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7984" name="AutoShape 16">
            <a:extLst>
              <a:ext uri="{FF2B5EF4-FFF2-40B4-BE49-F238E27FC236}">
                <a16:creationId xmlns:a16="http://schemas.microsoft.com/office/drawing/2014/main" id="{2F8152E3-0019-417A-AAC2-01E62FDF7707}"/>
              </a:ext>
            </a:extLst>
          </p:cNvPr>
          <p:cNvCxnSpPr>
            <a:cxnSpLocks noChangeShapeType="1"/>
            <a:stCxn id="467980" idx="7"/>
            <a:endCxn id="467977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7985" name="AutoShape 17">
            <a:extLst>
              <a:ext uri="{FF2B5EF4-FFF2-40B4-BE49-F238E27FC236}">
                <a16:creationId xmlns:a16="http://schemas.microsoft.com/office/drawing/2014/main" id="{D7D7860C-F549-43E2-ADC5-02015B5D2634}"/>
              </a:ext>
            </a:extLst>
          </p:cNvPr>
          <p:cNvCxnSpPr>
            <a:cxnSpLocks noChangeShapeType="1"/>
            <a:stCxn id="467980" idx="0"/>
            <a:endCxn id="467975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7986" name="AutoShape 18">
            <a:extLst>
              <a:ext uri="{FF2B5EF4-FFF2-40B4-BE49-F238E27FC236}">
                <a16:creationId xmlns:a16="http://schemas.microsoft.com/office/drawing/2014/main" id="{221DC14B-A124-4656-8FDB-CF5A3A8EADBD}"/>
              </a:ext>
            </a:extLst>
          </p:cNvPr>
          <p:cNvCxnSpPr>
            <a:cxnSpLocks noChangeShapeType="1"/>
            <a:stCxn id="467975" idx="3"/>
            <a:endCxn id="467979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7987" name="AutoShape 19">
            <a:extLst>
              <a:ext uri="{FF2B5EF4-FFF2-40B4-BE49-F238E27FC236}">
                <a16:creationId xmlns:a16="http://schemas.microsoft.com/office/drawing/2014/main" id="{CE899355-EC37-4BB2-9E79-3678122099B1}"/>
              </a:ext>
            </a:extLst>
          </p:cNvPr>
          <p:cNvCxnSpPr>
            <a:cxnSpLocks noChangeShapeType="1"/>
            <a:stCxn id="467979" idx="0"/>
            <a:endCxn id="467975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7988" name="AutoShape 20">
            <a:extLst>
              <a:ext uri="{FF2B5EF4-FFF2-40B4-BE49-F238E27FC236}">
                <a16:creationId xmlns:a16="http://schemas.microsoft.com/office/drawing/2014/main" id="{EC5E3F52-B254-4BD0-9F85-4D2E42B885E2}"/>
              </a:ext>
            </a:extLst>
          </p:cNvPr>
          <p:cNvCxnSpPr>
            <a:cxnSpLocks noChangeShapeType="1"/>
            <a:stCxn id="467972" idx="4"/>
            <a:endCxn id="467973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7989" name="Oval 21">
            <a:extLst>
              <a:ext uri="{FF2B5EF4-FFF2-40B4-BE49-F238E27FC236}">
                <a16:creationId xmlns:a16="http://schemas.microsoft.com/office/drawing/2014/main" id="{88F43E18-0672-49F7-B5B8-CADB668B06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67990" name="AutoShape 22">
            <a:extLst>
              <a:ext uri="{FF2B5EF4-FFF2-40B4-BE49-F238E27FC236}">
                <a16:creationId xmlns:a16="http://schemas.microsoft.com/office/drawing/2014/main" id="{1D0882F1-618A-4A32-A895-6048166DF32E}"/>
              </a:ext>
            </a:extLst>
          </p:cNvPr>
          <p:cNvCxnSpPr>
            <a:cxnSpLocks noChangeShapeType="1"/>
            <a:stCxn id="467973" idx="6"/>
            <a:endCxn id="467989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7991" name="AutoShape 23">
            <a:extLst>
              <a:ext uri="{FF2B5EF4-FFF2-40B4-BE49-F238E27FC236}">
                <a16:creationId xmlns:a16="http://schemas.microsoft.com/office/drawing/2014/main" id="{9BB4B19F-F03C-48F9-AAB4-B19151C2B813}"/>
              </a:ext>
            </a:extLst>
          </p:cNvPr>
          <p:cNvCxnSpPr>
            <a:cxnSpLocks noChangeShapeType="1"/>
            <a:stCxn id="467992" idx="7"/>
            <a:endCxn id="467989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7992" name="Oval 24">
            <a:extLst>
              <a:ext uri="{FF2B5EF4-FFF2-40B4-BE49-F238E27FC236}">
                <a16:creationId xmlns:a16="http://schemas.microsoft.com/office/drawing/2014/main" id="{5E82A34B-228A-47D4-A7CD-2D5DA5A49B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67993" name="AutoShape 25">
            <a:extLst>
              <a:ext uri="{FF2B5EF4-FFF2-40B4-BE49-F238E27FC236}">
                <a16:creationId xmlns:a16="http://schemas.microsoft.com/office/drawing/2014/main" id="{EBE70ED3-2AAE-4201-86EB-46C438D48777}"/>
              </a:ext>
            </a:extLst>
          </p:cNvPr>
          <p:cNvCxnSpPr>
            <a:cxnSpLocks noChangeShapeType="1"/>
            <a:stCxn id="467992" idx="0"/>
            <a:endCxn id="467973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7994" name="Text Box 26">
            <a:extLst>
              <a:ext uri="{FF2B5EF4-FFF2-40B4-BE49-F238E27FC236}">
                <a16:creationId xmlns:a16="http://schemas.microsoft.com/office/drawing/2014/main" id="{7F6FAFB4-0F60-461C-8C26-FC129E7F6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67999" name="Text Box 31">
            <a:extLst>
              <a:ext uri="{FF2B5EF4-FFF2-40B4-BE49-F238E27FC236}">
                <a16:creationId xmlns:a16="http://schemas.microsoft.com/office/drawing/2014/main" id="{FF11945A-128B-492A-B38D-03B5D161B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68000" name="AutoShape 32">
            <a:extLst>
              <a:ext uri="{FF2B5EF4-FFF2-40B4-BE49-F238E27FC236}">
                <a16:creationId xmlns:a16="http://schemas.microsoft.com/office/drawing/2014/main" id="{8834D708-D6C2-43DE-9EAB-594BE835D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68001" name="AutoShape 33">
            <a:extLst>
              <a:ext uri="{FF2B5EF4-FFF2-40B4-BE49-F238E27FC236}">
                <a16:creationId xmlns:a16="http://schemas.microsoft.com/office/drawing/2014/main" id="{AA7AF8C2-D3A8-4CA9-88D3-EDF051179016}"/>
              </a:ext>
            </a:extLst>
          </p:cNvPr>
          <p:cNvCxnSpPr>
            <a:cxnSpLocks noChangeShapeType="1"/>
            <a:stCxn id="467980" idx="3"/>
            <a:endCxn id="467971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8002" name="Text Box 34">
            <a:extLst>
              <a:ext uri="{FF2B5EF4-FFF2-40B4-BE49-F238E27FC236}">
                <a16:creationId xmlns:a16="http://schemas.microsoft.com/office/drawing/2014/main" id="{61CC5F66-3174-4467-8BBA-E12126451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700" b="1" dirty="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700" b="1" dirty="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 sz="1700" dirty="0" err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</a:t>
            </a:r>
            <a:r>
              <a:rPr lang="en-US" altLang="ko-KR" sz="1700" dirty="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700" dirty="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700" dirty="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68003" name="AutoShape 35">
            <a:extLst>
              <a:ext uri="{FF2B5EF4-FFF2-40B4-BE49-F238E27FC236}">
                <a16:creationId xmlns:a16="http://schemas.microsoft.com/office/drawing/2014/main" id="{7B4116E8-461C-464B-A61B-9DE1B0F4D8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0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2">
            <a:extLst>
              <a:ext uri="{FF2B5EF4-FFF2-40B4-BE49-F238E27FC236}">
                <a16:creationId xmlns:a16="http://schemas.microsoft.com/office/drawing/2014/main" id="{C02CA836-0E0A-4ED3-98A3-C18C665B83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FFC03EAB-A65F-45AE-8DA4-006270AC71C7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68994" name="Rectangle 2">
            <a:extLst>
              <a:ext uri="{FF2B5EF4-FFF2-40B4-BE49-F238E27FC236}">
                <a16:creationId xmlns:a16="http://schemas.microsoft.com/office/drawing/2014/main" id="{C513157C-8205-42E4-9347-39A462753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68995" name="Oval 3">
            <a:extLst>
              <a:ext uri="{FF2B5EF4-FFF2-40B4-BE49-F238E27FC236}">
                <a16:creationId xmlns:a16="http://schemas.microsoft.com/office/drawing/2014/main" id="{FFBA7213-EF9D-4374-9091-B0BD48295E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68996" name="Oval 4">
            <a:extLst>
              <a:ext uri="{FF2B5EF4-FFF2-40B4-BE49-F238E27FC236}">
                <a16:creationId xmlns:a16="http://schemas.microsoft.com/office/drawing/2014/main" id="{2BBBBC13-48E8-4D50-B117-7FA8988E72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68997" name="Oval 5">
            <a:extLst>
              <a:ext uri="{FF2B5EF4-FFF2-40B4-BE49-F238E27FC236}">
                <a16:creationId xmlns:a16="http://schemas.microsoft.com/office/drawing/2014/main" id="{1B1242B8-5BCA-44BF-96E7-3F82638E36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68998" name="AutoShape 6">
            <a:extLst>
              <a:ext uri="{FF2B5EF4-FFF2-40B4-BE49-F238E27FC236}">
                <a16:creationId xmlns:a16="http://schemas.microsoft.com/office/drawing/2014/main" id="{B0627B5A-F10C-452B-8078-8864CEAA7361}"/>
              </a:ext>
            </a:extLst>
          </p:cNvPr>
          <p:cNvCxnSpPr>
            <a:cxnSpLocks noChangeShapeType="1"/>
            <a:stCxn id="468995" idx="0"/>
            <a:endCxn id="468996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8999" name="Oval 7">
            <a:extLst>
              <a:ext uri="{FF2B5EF4-FFF2-40B4-BE49-F238E27FC236}">
                <a16:creationId xmlns:a16="http://schemas.microsoft.com/office/drawing/2014/main" id="{FE20A0B0-B3DF-465A-91C4-0BAC73CB53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69000" name="AutoShape 8">
            <a:extLst>
              <a:ext uri="{FF2B5EF4-FFF2-40B4-BE49-F238E27FC236}">
                <a16:creationId xmlns:a16="http://schemas.microsoft.com/office/drawing/2014/main" id="{296EE20E-89F2-4CC6-911F-704A26D80643}"/>
              </a:ext>
            </a:extLst>
          </p:cNvPr>
          <p:cNvCxnSpPr>
            <a:cxnSpLocks noChangeShapeType="1"/>
            <a:stCxn id="468996" idx="5"/>
            <a:endCxn id="468999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9001" name="Oval 9">
            <a:extLst>
              <a:ext uri="{FF2B5EF4-FFF2-40B4-BE49-F238E27FC236}">
                <a16:creationId xmlns:a16="http://schemas.microsoft.com/office/drawing/2014/main" id="{558EDCEA-952F-4A8C-A39B-03B9E9BB59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69002" name="AutoShape 10">
            <a:extLst>
              <a:ext uri="{FF2B5EF4-FFF2-40B4-BE49-F238E27FC236}">
                <a16:creationId xmlns:a16="http://schemas.microsoft.com/office/drawing/2014/main" id="{1F344F28-3CD6-47D1-87D5-936C7093F844}"/>
              </a:ext>
            </a:extLst>
          </p:cNvPr>
          <p:cNvCxnSpPr>
            <a:cxnSpLocks noChangeShapeType="1"/>
            <a:stCxn id="468996" idx="6"/>
            <a:endCxn id="469001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9003" name="Oval 11">
            <a:extLst>
              <a:ext uri="{FF2B5EF4-FFF2-40B4-BE49-F238E27FC236}">
                <a16:creationId xmlns:a16="http://schemas.microsoft.com/office/drawing/2014/main" id="{30C3E6E2-F490-4234-A8A3-24FE2C767E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69004" name="Oval 12">
            <a:extLst>
              <a:ext uri="{FF2B5EF4-FFF2-40B4-BE49-F238E27FC236}">
                <a16:creationId xmlns:a16="http://schemas.microsoft.com/office/drawing/2014/main" id="{3334E569-0889-42A7-A2DB-5E5CBD3250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69005" name="AutoShape 13">
            <a:extLst>
              <a:ext uri="{FF2B5EF4-FFF2-40B4-BE49-F238E27FC236}">
                <a16:creationId xmlns:a16="http://schemas.microsoft.com/office/drawing/2014/main" id="{C8ED376C-C338-44D1-B963-416C8A475A99}"/>
              </a:ext>
            </a:extLst>
          </p:cNvPr>
          <p:cNvCxnSpPr>
            <a:cxnSpLocks noChangeShapeType="1"/>
            <a:stCxn id="469004" idx="2"/>
            <a:endCxn id="469003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9006" name="AutoShape 14">
            <a:extLst>
              <a:ext uri="{FF2B5EF4-FFF2-40B4-BE49-F238E27FC236}">
                <a16:creationId xmlns:a16="http://schemas.microsoft.com/office/drawing/2014/main" id="{FEFAEA09-3A6A-4A88-9C7F-4A1668AACBDD}"/>
              </a:ext>
            </a:extLst>
          </p:cNvPr>
          <p:cNvCxnSpPr>
            <a:cxnSpLocks noChangeShapeType="1"/>
            <a:stCxn id="469004" idx="3"/>
            <a:endCxn id="468995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9007" name="AutoShape 15">
            <a:extLst>
              <a:ext uri="{FF2B5EF4-FFF2-40B4-BE49-F238E27FC236}">
                <a16:creationId xmlns:a16="http://schemas.microsoft.com/office/drawing/2014/main" id="{60EA7FFC-60C8-4C8A-96A6-DA6877187DFE}"/>
              </a:ext>
            </a:extLst>
          </p:cNvPr>
          <p:cNvCxnSpPr>
            <a:cxnSpLocks noChangeShapeType="1"/>
            <a:stCxn id="468995" idx="7"/>
            <a:endCxn id="469003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9008" name="AutoShape 16">
            <a:extLst>
              <a:ext uri="{FF2B5EF4-FFF2-40B4-BE49-F238E27FC236}">
                <a16:creationId xmlns:a16="http://schemas.microsoft.com/office/drawing/2014/main" id="{6737EC6E-CC14-4655-9F75-FFAFC5EA09E6}"/>
              </a:ext>
            </a:extLst>
          </p:cNvPr>
          <p:cNvCxnSpPr>
            <a:cxnSpLocks noChangeShapeType="1"/>
            <a:stCxn id="469004" idx="7"/>
            <a:endCxn id="469001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9009" name="AutoShape 17">
            <a:extLst>
              <a:ext uri="{FF2B5EF4-FFF2-40B4-BE49-F238E27FC236}">
                <a16:creationId xmlns:a16="http://schemas.microsoft.com/office/drawing/2014/main" id="{A56283F0-78F7-4A49-99C2-3F1F8377DEB8}"/>
              </a:ext>
            </a:extLst>
          </p:cNvPr>
          <p:cNvCxnSpPr>
            <a:cxnSpLocks noChangeShapeType="1"/>
            <a:stCxn id="469004" idx="0"/>
            <a:endCxn id="468999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9010" name="AutoShape 18">
            <a:extLst>
              <a:ext uri="{FF2B5EF4-FFF2-40B4-BE49-F238E27FC236}">
                <a16:creationId xmlns:a16="http://schemas.microsoft.com/office/drawing/2014/main" id="{5A4E7FAF-9D0F-4B84-9187-E59B3B48C1F9}"/>
              </a:ext>
            </a:extLst>
          </p:cNvPr>
          <p:cNvCxnSpPr>
            <a:cxnSpLocks noChangeShapeType="1"/>
            <a:stCxn id="468999" idx="3"/>
            <a:endCxn id="469003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9011" name="AutoShape 19">
            <a:extLst>
              <a:ext uri="{FF2B5EF4-FFF2-40B4-BE49-F238E27FC236}">
                <a16:creationId xmlns:a16="http://schemas.microsoft.com/office/drawing/2014/main" id="{28C87577-6BC4-454A-93DB-43EF0355B679}"/>
              </a:ext>
            </a:extLst>
          </p:cNvPr>
          <p:cNvCxnSpPr>
            <a:cxnSpLocks noChangeShapeType="1"/>
            <a:stCxn id="469003" idx="0"/>
            <a:endCxn id="468999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9012" name="AutoShape 20">
            <a:extLst>
              <a:ext uri="{FF2B5EF4-FFF2-40B4-BE49-F238E27FC236}">
                <a16:creationId xmlns:a16="http://schemas.microsoft.com/office/drawing/2014/main" id="{3A4056F9-8989-483B-BC03-A08603C5989D}"/>
              </a:ext>
            </a:extLst>
          </p:cNvPr>
          <p:cNvCxnSpPr>
            <a:cxnSpLocks noChangeShapeType="1"/>
            <a:stCxn id="468996" idx="4"/>
            <a:endCxn id="468997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9013" name="Oval 21">
            <a:extLst>
              <a:ext uri="{FF2B5EF4-FFF2-40B4-BE49-F238E27FC236}">
                <a16:creationId xmlns:a16="http://schemas.microsoft.com/office/drawing/2014/main" id="{D16B04FA-DDF7-490C-A5F8-61E68AA2CB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69014" name="AutoShape 22">
            <a:extLst>
              <a:ext uri="{FF2B5EF4-FFF2-40B4-BE49-F238E27FC236}">
                <a16:creationId xmlns:a16="http://schemas.microsoft.com/office/drawing/2014/main" id="{1593B1D9-4596-4E9C-B47F-F5DE27DD5A62}"/>
              </a:ext>
            </a:extLst>
          </p:cNvPr>
          <p:cNvCxnSpPr>
            <a:cxnSpLocks noChangeShapeType="1"/>
            <a:stCxn id="468997" idx="6"/>
            <a:endCxn id="469013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9015" name="AutoShape 23">
            <a:extLst>
              <a:ext uri="{FF2B5EF4-FFF2-40B4-BE49-F238E27FC236}">
                <a16:creationId xmlns:a16="http://schemas.microsoft.com/office/drawing/2014/main" id="{A7C69DF4-0728-408D-84BC-0CBC50FA77D5}"/>
              </a:ext>
            </a:extLst>
          </p:cNvPr>
          <p:cNvCxnSpPr>
            <a:cxnSpLocks noChangeShapeType="1"/>
            <a:stCxn id="469016" idx="7"/>
            <a:endCxn id="469013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9016" name="Oval 24">
            <a:extLst>
              <a:ext uri="{FF2B5EF4-FFF2-40B4-BE49-F238E27FC236}">
                <a16:creationId xmlns:a16="http://schemas.microsoft.com/office/drawing/2014/main" id="{0BE78A17-285A-4854-B98B-1D917A5931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69017" name="AutoShape 25">
            <a:extLst>
              <a:ext uri="{FF2B5EF4-FFF2-40B4-BE49-F238E27FC236}">
                <a16:creationId xmlns:a16="http://schemas.microsoft.com/office/drawing/2014/main" id="{EB903FC2-572D-46D7-B061-5BBBB4B1724B}"/>
              </a:ext>
            </a:extLst>
          </p:cNvPr>
          <p:cNvCxnSpPr>
            <a:cxnSpLocks noChangeShapeType="1"/>
            <a:stCxn id="469016" idx="0"/>
            <a:endCxn id="468997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9018" name="Text Box 26">
            <a:extLst>
              <a:ext uri="{FF2B5EF4-FFF2-40B4-BE49-F238E27FC236}">
                <a16:creationId xmlns:a16="http://schemas.microsoft.com/office/drawing/2014/main" id="{A8DC0CA2-86D4-4311-BFA2-B8BD0ECA9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69023" name="Text Box 31">
            <a:extLst>
              <a:ext uri="{FF2B5EF4-FFF2-40B4-BE49-F238E27FC236}">
                <a16:creationId xmlns:a16="http://schemas.microsoft.com/office/drawing/2014/main" id="{2648C40B-289B-4638-B9AC-8D58D7D76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69024" name="AutoShape 32">
            <a:extLst>
              <a:ext uri="{FF2B5EF4-FFF2-40B4-BE49-F238E27FC236}">
                <a16:creationId xmlns:a16="http://schemas.microsoft.com/office/drawing/2014/main" id="{F1BB7FF3-6306-438B-8283-9E16AFA31D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69025" name="AutoShape 33">
            <a:extLst>
              <a:ext uri="{FF2B5EF4-FFF2-40B4-BE49-F238E27FC236}">
                <a16:creationId xmlns:a16="http://schemas.microsoft.com/office/drawing/2014/main" id="{C2F7B3BF-C277-46E5-B0D6-9D9157E8CD9A}"/>
              </a:ext>
            </a:extLst>
          </p:cNvPr>
          <p:cNvCxnSpPr>
            <a:cxnSpLocks noChangeShapeType="1"/>
            <a:stCxn id="468999" idx="4"/>
            <a:endCxn id="469004" idx="0"/>
          </p:cNvCxnSpPr>
          <p:nvPr/>
        </p:nvCxnSpPr>
        <p:spPr bwMode="auto">
          <a:xfrm>
            <a:off x="5372100" y="2720976"/>
            <a:ext cx="0" cy="1622425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9026" name="Text Box 34">
            <a:extLst>
              <a:ext uri="{FF2B5EF4-FFF2-40B4-BE49-F238E27FC236}">
                <a16:creationId xmlns:a16="http://schemas.microsoft.com/office/drawing/2014/main" id="{9572D8E4-886B-43E9-9F30-758848A11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69027" name="AutoShape 35">
            <a:extLst>
              <a:ext uri="{FF2B5EF4-FFF2-40B4-BE49-F238E27FC236}">
                <a16:creationId xmlns:a16="http://schemas.microsoft.com/office/drawing/2014/main" id="{D3BEBF49-334C-4CA8-A22D-43735D7096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69028" name="Text Box 36">
            <a:extLst>
              <a:ext uri="{FF2B5EF4-FFF2-40B4-BE49-F238E27FC236}">
                <a16:creationId xmlns:a16="http://schemas.microsoft.com/office/drawing/2014/main" id="{586B5B3A-8868-45F5-923E-72000081D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dirty="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 dirty="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 dirty="0" err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</a:t>
            </a:r>
            <a:r>
              <a:rPr lang="en-US" altLang="ko-KR" dirty="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 dirty="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dirty="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69029" name="AutoShape 37">
            <a:extLst>
              <a:ext uri="{FF2B5EF4-FFF2-40B4-BE49-F238E27FC236}">
                <a16:creationId xmlns:a16="http://schemas.microsoft.com/office/drawing/2014/main" id="{83159AAA-0F33-4C8D-9E17-94C67D436A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597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86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슬라이드 번호 개체 틀 2">
            <a:extLst>
              <a:ext uri="{FF2B5EF4-FFF2-40B4-BE49-F238E27FC236}">
                <a16:creationId xmlns:a16="http://schemas.microsoft.com/office/drawing/2014/main" id="{E90D5610-CFD0-4EDA-AFE6-FA17ABCAE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F174CAE8-A582-48C5-8787-32FFB1B40635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0018" name="Rectangle 2">
            <a:extLst>
              <a:ext uri="{FF2B5EF4-FFF2-40B4-BE49-F238E27FC236}">
                <a16:creationId xmlns:a16="http://schemas.microsoft.com/office/drawing/2014/main" id="{B6558C28-926F-48EE-9223-C61AAD0FF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70019" name="Oval 3">
            <a:extLst>
              <a:ext uri="{FF2B5EF4-FFF2-40B4-BE49-F238E27FC236}">
                <a16:creationId xmlns:a16="http://schemas.microsoft.com/office/drawing/2014/main" id="{B5DAA8E6-8315-4FE7-8917-4C10FE2EDB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70020" name="Oval 4">
            <a:extLst>
              <a:ext uri="{FF2B5EF4-FFF2-40B4-BE49-F238E27FC236}">
                <a16:creationId xmlns:a16="http://schemas.microsoft.com/office/drawing/2014/main" id="{9681EC68-3A82-4DB7-A483-2C8F39A654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0021" name="Oval 5">
            <a:extLst>
              <a:ext uri="{FF2B5EF4-FFF2-40B4-BE49-F238E27FC236}">
                <a16:creationId xmlns:a16="http://schemas.microsoft.com/office/drawing/2014/main" id="{C772EBEE-D67D-45E2-8CC4-D48C561F9A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70022" name="AutoShape 6">
            <a:extLst>
              <a:ext uri="{FF2B5EF4-FFF2-40B4-BE49-F238E27FC236}">
                <a16:creationId xmlns:a16="http://schemas.microsoft.com/office/drawing/2014/main" id="{C4717876-EB76-4404-98FA-D967E448D888}"/>
              </a:ext>
            </a:extLst>
          </p:cNvPr>
          <p:cNvCxnSpPr>
            <a:cxnSpLocks noChangeShapeType="1"/>
            <a:stCxn id="470019" idx="0"/>
            <a:endCxn id="470020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0023" name="Oval 7">
            <a:extLst>
              <a:ext uri="{FF2B5EF4-FFF2-40B4-BE49-F238E27FC236}">
                <a16:creationId xmlns:a16="http://schemas.microsoft.com/office/drawing/2014/main" id="{C5260FBF-C8B7-426B-BBF7-26DD285CD2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70024" name="AutoShape 8">
            <a:extLst>
              <a:ext uri="{FF2B5EF4-FFF2-40B4-BE49-F238E27FC236}">
                <a16:creationId xmlns:a16="http://schemas.microsoft.com/office/drawing/2014/main" id="{A243E9E5-16E0-4C9F-9E85-DF37F407979F}"/>
              </a:ext>
            </a:extLst>
          </p:cNvPr>
          <p:cNvCxnSpPr>
            <a:cxnSpLocks noChangeShapeType="1"/>
            <a:stCxn id="470020" idx="5"/>
            <a:endCxn id="470023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0025" name="Oval 9">
            <a:extLst>
              <a:ext uri="{FF2B5EF4-FFF2-40B4-BE49-F238E27FC236}">
                <a16:creationId xmlns:a16="http://schemas.microsoft.com/office/drawing/2014/main" id="{285C225B-3928-49AA-B892-E49FA7C97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70026" name="AutoShape 10">
            <a:extLst>
              <a:ext uri="{FF2B5EF4-FFF2-40B4-BE49-F238E27FC236}">
                <a16:creationId xmlns:a16="http://schemas.microsoft.com/office/drawing/2014/main" id="{EAE0579E-BDCF-420F-AD3C-A7D115B2ED50}"/>
              </a:ext>
            </a:extLst>
          </p:cNvPr>
          <p:cNvCxnSpPr>
            <a:cxnSpLocks noChangeShapeType="1"/>
            <a:stCxn id="470020" idx="6"/>
            <a:endCxn id="470025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0027" name="Oval 11">
            <a:extLst>
              <a:ext uri="{FF2B5EF4-FFF2-40B4-BE49-F238E27FC236}">
                <a16:creationId xmlns:a16="http://schemas.microsoft.com/office/drawing/2014/main" id="{EC806B3F-1161-4292-AA3B-7527A19773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70028" name="Oval 12">
            <a:extLst>
              <a:ext uri="{FF2B5EF4-FFF2-40B4-BE49-F238E27FC236}">
                <a16:creationId xmlns:a16="http://schemas.microsoft.com/office/drawing/2014/main" id="{F0B5E7F7-76C1-40CC-AB02-871D6C7AC9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70029" name="AutoShape 13">
            <a:extLst>
              <a:ext uri="{FF2B5EF4-FFF2-40B4-BE49-F238E27FC236}">
                <a16:creationId xmlns:a16="http://schemas.microsoft.com/office/drawing/2014/main" id="{F432ACFA-8A88-430D-9F18-4DE5626161AF}"/>
              </a:ext>
            </a:extLst>
          </p:cNvPr>
          <p:cNvCxnSpPr>
            <a:cxnSpLocks noChangeShapeType="1"/>
            <a:stCxn id="470028" idx="2"/>
            <a:endCxn id="470027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0030" name="AutoShape 14">
            <a:extLst>
              <a:ext uri="{FF2B5EF4-FFF2-40B4-BE49-F238E27FC236}">
                <a16:creationId xmlns:a16="http://schemas.microsoft.com/office/drawing/2014/main" id="{A37D2B5A-F904-41E4-88A3-D101C4C66A92}"/>
              </a:ext>
            </a:extLst>
          </p:cNvPr>
          <p:cNvCxnSpPr>
            <a:cxnSpLocks noChangeShapeType="1"/>
            <a:stCxn id="470028" idx="3"/>
            <a:endCxn id="470019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0031" name="AutoShape 15">
            <a:extLst>
              <a:ext uri="{FF2B5EF4-FFF2-40B4-BE49-F238E27FC236}">
                <a16:creationId xmlns:a16="http://schemas.microsoft.com/office/drawing/2014/main" id="{89F2E5D1-D60B-4A26-9AA0-4C3C7B3D8EBA}"/>
              </a:ext>
            </a:extLst>
          </p:cNvPr>
          <p:cNvCxnSpPr>
            <a:cxnSpLocks noChangeShapeType="1"/>
            <a:stCxn id="470019" idx="7"/>
            <a:endCxn id="470027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0032" name="AutoShape 16">
            <a:extLst>
              <a:ext uri="{FF2B5EF4-FFF2-40B4-BE49-F238E27FC236}">
                <a16:creationId xmlns:a16="http://schemas.microsoft.com/office/drawing/2014/main" id="{08F8974E-80C0-428D-9BBF-3507C0BFE59D}"/>
              </a:ext>
            </a:extLst>
          </p:cNvPr>
          <p:cNvCxnSpPr>
            <a:cxnSpLocks noChangeShapeType="1"/>
            <a:stCxn id="470028" idx="7"/>
            <a:endCxn id="470025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0033" name="AutoShape 17">
            <a:extLst>
              <a:ext uri="{FF2B5EF4-FFF2-40B4-BE49-F238E27FC236}">
                <a16:creationId xmlns:a16="http://schemas.microsoft.com/office/drawing/2014/main" id="{C555E9D5-4D1A-482F-8A71-EFF90CCF5E61}"/>
              </a:ext>
            </a:extLst>
          </p:cNvPr>
          <p:cNvCxnSpPr>
            <a:cxnSpLocks noChangeShapeType="1"/>
            <a:stCxn id="470028" idx="0"/>
            <a:endCxn id="470023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0034" name="AutoShape 18">
            <a:extLst>
              <a:ext uri="{FF2B5EF4-FFF2-40B4-BE49-F238E27FC236}">
                <a16:creationId xmlns:a16="http://schemas.microsoft.com/office/drawing/2014/main" id="{770CDB93-B1F7-4212-8700-164D3F2755C1}"/>
              </a:ext>
            </a:extLst>
          </p:cNvPr>
          <p:cNvCxnSpPr>
            <a:cxnSpLocks noChangeShapeType="1"/>
            <a:stCxn id="470023" idx="3"/>
            <a:endCxn id="470027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0035" name="AutoShape 19">
            <a:extLst>
              <a:ext uri="{FF2B5EF4-FFF2-40B4-BE49-F238E27FC236}">
                <a16:creationId xmlns:a16="http://schemas.microsoft.com/office/drawing/2014/main" id="{6D8AD0D0-0FC0-4083-BAD5-77B2DA4325E2}"/>
              </a:ext>
            </a:extLst>
          </p:cNvPr>
          <p:cNvCxnSpPr>
            <a:cxnSpLocks noChangeShapeType="1"/>
            <a:stCxn id="470027" idx="0"/>
            <a:endCxn id="470023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0036" name="AutoShape 20">
            <a:extLst>
              <a:ext uri="{FF2B5EF4-FFF2-40B4-BE49-F238E27FC236}">
                <a16:creationId xmlns:a16="http://schemas.microsoft.com/office/drawing/2014/main" id="{6CD19CCA-64A4-44C4-8ACE-DDDF89C76B09}"/>
              </a:ext>
            </a:extLst>
          </p:cNvPr>
          <p:cNvCxnSpPr>
            <a:cxnSpLocks noChangeShapeType="1"/>
            <a:stCxn id="470020" idx="4"/>
            <a:endCxn id="470021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0037" name="Oval 21">
            <a:extLst>
              <a:ext uri="{FF2B5EF4-FFF2-40B4-BE49-F238E27FC236}">
                <a16:creationId xmlns:a16="http://schemas.microsoft.com/office/drawing/2014/main" id="{9B1A87C6-744B-42C7-86FE-8CC1EF34B0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70038" name="AutoShape 22">
            <a:extLst>
              <a:ext uri="{FF2B5EF4-FFF2-40B4-BE49-F238E27FC236}">
                <a16:creationId xmlns:a16="http://schemas.microsoft.com/office/drawing/2014/main" id="{5268D26A-05CD-4A92-83B1-56FFA3E9CF90}"/>
              </a:ext>
            </a:extLst>
          </p:cNvPr>
          <p:cNvCxnSpPr>
            <a:cxnSpLocks noChangeShapeType="1"/>
            <a:stCxn id="470021" idx="6"/>
            <a:endCxn id="470037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0039" name="AutoShape 23">
            <a:extLst>
              <a:ext uri="{FF2B5EF4-FFF2-40B4-BE49-F238E27FC236}">
                <a16:creationId xmlns:a16="http://schemas.microsoft.com/office/drawing/2014/main" id="{0F4C75FB-AA5D-410C-82F2-298DA554D3B0}"/>
              </a:ext>
            </a:extLst>
          </p:cNvPr>
          <p:cNvCxnSpPr>
            <a:cxnSpLocks noChangeShapeType="1"/>
            <a:stCxn id="470040" idx="7"/>
            <a:endCxn id="470037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0040" name="Oval 24">
            <a:extLst>
              <a:ext uri="{FF2B5EF4-FFF2-40B4-BE49-F238E27FC236}">
                <a16:creationId xmlns:a16="http://schemas.microsoft.com/office/drawing/2014/main" id="{FC2F420B-BA36-4179-B397-ABB88C8A39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70041" name="AutoShape 25">
            <a:extLst>
              <a:ext uri="{FF2B5EF4-FFF2-40B4-BE49-F238E27FC236}">
                <a16:creationId xmlns:a16="http://schemas.microsoft.com/office/drawing/2014/main" id="{CDBA8C30-2C80-48AD-9467-057DCAE2ACB0}"/>
              </a:ext>
            </a:extLst>
          </p:cNvPr>
          <p:cNvCxnSpPr>
            <a:cxnSpLocks noChangeShapeType="1"/>
            <a:stCxn id="470040" idx="0"/>
            <a:endCxn id="470021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0042" name="Text Box 26">
            <a:extLst>
              <a:ext uri="{FF2B5EF4-FFF2-40B4-BE49-F238E27FC236}">
                <a16:creationId xmlns:a16="http://schemas.microsoft.com/office/drawing/2014/main" id="{3876C9B6-1150-47DA-828C-4062DCBEB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0047" name="Text Box 31">
            <a:extLst>
              <a:ext uri="{FF2B5EF4-FFF2-40B4-BE49-F238E27FC236}">
                <a16:creationId xmlns:a16="http://schemas.microsoft.com/office/drawing/2014/main" id="{F9602172-3E89-4DA7-942F-94893B3AA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70048" name="AutoShape 32">
            <a:extLst>
              <a:ext uri="{FF2B5EF4-FFF2-40B4-BE49-F238E27FC236}">
                <a16:creationId xmlns:a16="http://schemas.microsoft.com/office/drawing/2014/main" id="{D37A6059-F10B-4197-93F8-7DAF2A9E23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70049" name="AutoShape 33">
            <a:extLst>
              <a:ext uri="{FF2B5EF4-FFF2-40B4-BE49-F238E27FC236}">
                <a16:creationId xmlns:a16="http://schemas.microsoft.com/office/drawing/2014/main" id="{67DD9D4C-A570-44B9-A452-A586104B458A}"/>
              </a:ext>
            </a:extLst>
          </p:cNvPr>
          <p:cNvCxnSpPr>
            <a:cxnSpLocks noChangeShapeType="1"/>
            <a:stCxn id="470020" idx="5"/>
            <a:endCxn id="470023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0050" name="Text Box 34">
            <a:extLst>
              <a:ext uri="{FF2B5EF4-FFF2-40B4-BE49-F238E27FC236}">
                <a16:creationId xmlns:a16="http://schemas.microsoft.com/office/drawing/2014/main" id="{6008B4A6-851E-44A3-AB62-4B380EE80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0051" name="AutoShape 35">
            <a:extLst>
              <a:ext uri="{FF2B5EF4-FFF2-40B4-BE49-F238E27FC236}">
                <a16:creationId xmlns:a16="http://schemas.microsoft.com/office/drawing/2014/main" id="{490ECC0B-841A-4050-B215-03BAC4A70A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0052" name="Text Box 36">
            <a:extLst>
              <a:ext uri="{FF2B5EF4-FFF2-40B4-BE49-F238E27FC236}">
                <a16:creationId xmlns:a16="http://schemas.microsoft.com/office/drawing/2014/main" id="{85017538-98D9-4B4B-8984-50F039742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0053" name="AutoShape 37">
            <a:extLst>
              <a:ext uri="{FF2B5EF4-FFF2-40B4-BE49-F238E27FC236}">
                <a16:creationId xmlns:a16="http://schemas.microsoft.com/office/drawing/2014/main" id="{D53A04BF-C29A-4926-B7FD-A12E30624C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597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0054" name="Text Box 38">
            <a:extLst>
              <a:ext uri="{FF2B5EF4-FFF2-40B4-BE49-F238E27FC236}">
                <a16:creationId xmlns:a16="http://schemas.microsoft.com/office/drawing/2014/main" id="{625D0499-E0DC-41D9-A417-86915416B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133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dfs(C)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C-A  C-D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0055" name="AutoShape 39">
            <a:extLst>
              <a:ext uri="{FF2B5EF4-FFF2-40B4-BE49-F238E27FC236}">
                <a16:creationId xmlns:a16="http://schemas.microsoft.com/office/drawing/2014/main" id="{130DD259-A8D4-4C7C-837F-36C458E222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88339" y="3455989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58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슬라이드 번호 개체 틀 2">
            <a:extLst>
              <a:ext uri="{FF2B5EF4-FFF2-40B4-BE49-F238E27FC236}">
                <a16:creationId xmlns:a16="http://schemas.microsoft.com/office/drawing/2014/main" id="{2111A3CD-94F3-4698-B31B-0B063956B8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99759F59-DAA6-4F06-BDF6-9926433FAA11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1042" name="Rectangle 2">
            <a:extLst>
              <a:ext uri="{FF2B5EF4-FFF2-40B4-BE49-F238E27FC236}">
                <a16:creationId xmlns:a16="http://schemas.microsoft.com/office/drawing/2014/main" id="{BFFF3883-591F-4741-A661-D300B02D5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71043" name="Oval 3">
            <a:extLst>
              <a:ext uri="{FF2B5EF4-FFF2-40B4-BE49-F238E27FC236}">
                <a16:creationId xmlns:a16="http://schemas.microsoft.com/office/drawing/2014/main" id="{124D920B-8050-460B-9109-91F365DBF0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71044" name="Oval 4">
            <a:extLst>
              <a:ext uri="{FF2B5EF4-FFF2-40B4-BE49-F238E27FC236}">
                <a16:creationId xmlns:a16="http://schemas.microsoft.com/office/drawing/2014/main" id="{23EED3ED-0207-4795-AE1F-DCF6EFA116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1045" name="Oval 5">
            <a:extLst>
              <a:ext uri="{FF2B5EF4-FFF2-40B4-BE49-F238E27FC236}">
                <a16:creationId xmlns:a16="http://schemas.microsoft.com/office/drawing/2014/main" id="{CBA4701E-CF15-436C-8C3A-8662F521D0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71046" name="AutoShape 6">
            <a:extLst>
              <a:ext uri="{FF2B5EF4-FFF2-40B4-BE49-F238E27FC236}">
                <a16:creationId xmlns:a16="http://schemas.microsoft.com/office/drawing/2014/main" id="{13DE2DD5-06CA-4F5F-8F92-35D826EC401F}"/>
              </a:ext>
            </a:extLst>
          </p:cNvPr>
          <p:cNvCxnSpPr>
            <a:cxnSpLocks noChangeShapeType="1"/>
            <a:stCxn id="471043" idx="0"/>
            <a:endCxn id="471044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047" name="Oval 7">
            <a:extLst>
              <a:ext uri="{FF2B5EF4-FFF2-40B4-BE49-F238E27FC236}">
                <a16:creationId xmlns:a16="http://schemas.microsoft.com/office/drawing/2014/main" id="{6EC3D541-D3D4-4F35-B06B-D864286EDE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71048" name="AutoShape 8">
            <a:extLst>
              <a:ext uri="{FF2B5EF4-FFF2-40B4-BE49-F238E27FC236}">
                <a16:creationId xmlns:a16="http://schemas.microsoft.com/office/drawing/2014/main" id="{0F99A844-9AA2-49BF-8443-2963C1B58E4E}"/>
              </a:ext>
            </a:extLst>
          </p:cNvPr>
          <p:cNvCxnSpPr>
            <a:cxnSpLocks noChangeShapeType="1"/>
            <a:stCxn id="471044" idx="5"/>
            <a:endCxn id="471047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049" name="Oval 9">
            <a:extLst>
              <a:ext uri="{FF2B5EF4-FFF2-40B4-BE49-F238E27FC236}">
                <a16:creationId xmlns:a16="http://schemas.microsoft.com/office/drawing/2014/main" id="{F299AD44-0ED1-4971-B414-D2241FA29E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71050" name="AutoShape 10">
            <a:extLst>
              <a:ext uri="{FF2B5EF4-FFF2-40B4-BE49-F238E27FC236}">
                <a16:creationId xmlns:a16="http://schemas.microsoft.com/office/drawing/2014/main" id="{AC70C9E7-4B6F-4A3F-8DA9-E6E1B0D35879}"/>
              </a:ext>
            </a:extLst>
          </p:cNvPr>
          <p:cNvCxnSpPr>
            <a:cxnSpLocks noChangeShapeType="1"/>
            <a:stCxn id="471044" idx="6"/>
            <a:endCxn id="471049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051" name="Oval 11">
            <a:extLst>
              <a:ext uri="{FF2B5EF4-FFF2-40B4-BE49-F238E27FC236}">
                <a16:creationId xmlns:a16="http://schemas.microsoft.com/office/drawing/2014/main" id="{1748BECD-86D5-4140-960F-8C870D448F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71052" name="Oval 12">
            <a:extLst>
              <a:ext uri="{FF2B5EF4-FFF2-40B4-BE49-F238E27FC236}">
                <a16:creationId xmlns:a16="http://schemas.microsoft.com/office/drawing/2014/main" id="{2E1283DC-C38F-4577-B554-656B921637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71053" name="AutoShape 13">
            <a:extLst>
              <a:ext uri="{FF2B5EF4-FFF2-40B4-BE49-F238E27FC236}">
                <a16:creationId xmlns:a16="http://schemas.microsoft.com/office/drawing/2014/main" id="{3EBB34D0-5790-427D-AA95-A0E03CEE4B25}"/>
              </a:ext>
            </a:extLst>
          </p:cNvPr>
          <p:cNvCxnSpPr>
            <a:cxnSpLocks noChangeShapeType="1"/>
            <a:stCxn id="471052" idx="2"/>
            <a:endCxn id="471051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054" name="AutoShape 14">
            <a:extLst>
              <a:ext uri="{FF2B5EF4-FFF2-40B4-BE49-F238E27FC236}">
                <a16:creationId xmlns:a16="http://schemas.microsoft.com/office/drawing/2014/main" id="{3E7CA625-9419-4816-956D-1698A705ED30}"/>
              </a:ext>
            </a:extLst>
          </p:cNvPr>
          <p:cNvCxnSpPr>
            <a:cxnSpLocks noChangeShapeType="1"/>
            <a:stCxn id="471052" idx="3"/>
            <a:endCxn id="471043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055" name="AutoShape 15">
            <a:extLst>
              <a:ext uri="{FF2B5EF4-FFF2-40B4-BE49-F238E27FC236}">
                <a16:creationId xmlns:a16="http://schemas.microsoft.com/office/drawing/2014/main" id="{3E7413AF-E57F-4FA1-BF48-F39987877194}"/>
              </a:ext>
            </a:extLst>
          </p:cNvPr>
          <p:cNvCxnSpPr>
            <a:cxnSpLocks noChangeShapeType="1"/>
            <a:stCxn id="471043" idx="7"/>
            <a:endCxn id="471051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056" name="AutoShape 16">
            <a:extLst>
              <a:ext uri="{FF2B5EF4-FFF2-40B4-BE49-F238E27FC236}">
                <a16:creationId xmlns:a16="http://schemas.microsoft.com/office/drawing/2014/main" id="{6BE93E4E-8B75-4587-9AC5-018ECD91E3C9}"/>
              </a:ext>
            </a:extLst>
          </p:cNvPr>
          <p:cNvCxnSpPr>
            <a:cxnSpLocks noChangeShapeType="1"/>
            <a:stCxn id="471052" idx="7"/>
            <a:endCxn id="471049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057" name="AutoShape 17">
            <a:extLst>
              <a:ext uri="{FF2B5EF4-FFF2-40B4-BE49-F238E27FC236}">
                <a16:creationId xmlns:a16="http://schemas.microsoft.com/office/drawing/2014/main" id="{4741EDD4-7EE0-459D-9A69-77B50F534323}"/>
              </a:ext>
            </a:extLst>
          </p:cNvPr>
          <p:cNvCxnSpPr>
            <a:cxnSpLocks noChangeShapeType="1"/>
            <a:stCxn id="471052" idx="0"/>
            <a:endCxn id="471047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058" name="AutoShape 18">
            <a:extLst>
              <a:ext uri="{FF2B5EF4-FFF2-40B4-BE49-F238E27FC236}">
                <a16:creationId xmlns:a16="http://schemas.microsoft.com/office/drawing/2014/main" id="{81B086E2-8404-4F54-87A6-115E54AC898A}"/>
              </a:ext>
            </a:extLst>
          </p:cNvPr>
          <p:cNvCxnSpPr>
            <a:cxnSpLocks noChangeShapeType="1"/>
            <a:stCxn id="471047" idx="3"/>
            <a:endCxn id="471051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059" name="AutoShape 19">
            <a:extLst>
              <a:ext uri="{FF2B5EF4-FFF2-40B4-BE49-F238E27FC236}">
                <a16:creationId xmlns:a16="http://schemas.microsoft.com/office/drawing/2014/main" id="{8EFA766B-E98F-4BD0-B2F5-BC44794FCAAB}"/>
              </a:ext>
            </a:extLst>
          </p:cNvPr>
          <p:cNvCxnSpPr>
            <a:cxnSpLocks noChangeShapeType="1"/>
            <a:stCxn id="471051" idx="0"/>
            <a:endCxn id="471047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060" name="AutoShape 20">
            <a:extLst>
              <a:ext uri="{FF2B5EF4-FFF2-40B4-BE49-F238E27FC236}">
                <a16:creationId xmlns:a16="http://schemas.microsoft.com/office/drawing/2014/main" id="{7FCF9133-3167-4115-A3E9-416EB9788A54}"/>
              </a:ext>
            </a:extLst>
          </p:cNvPr>
          <p:cNvCxnSpPr>
            <a:cxnSpLocks noChangeShapeType="1"/>
            <a:stCxn id="471044" idx="4"/>
            <a:endCxn id="471045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061" name="Oval 21">
            <a:extLst>
              <a:ext uri="{FF2B5EF4-FFF2-40B4-BE49-F238E27FC236}">
                <a16:creationId xmlns:a16="http://schemas.microsoft.com/office/drawing/2014/main" id="{242133B6-39FC-4E80-9079-E39DAC264A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71062" name="AutoShape 22">
            <a:extLst>
              <a:ext uri="{FF2B5EF4-FFF2-40B4-BE49-F238E27FC236}">
                <a16:creationId xmlns:a16="http://schemas.microsoft.com/office/drawing/2014/main" id="{1C33B917-57D7-4898-B66E-E5971ECEDEF6}"/>
              </a:ext>
            </a:extLst>
          </p:cNvPr>
          <p:cNvCxnSpPr>
            <a:cxnSpLocks noChangeShapeType="1"/>
            <a:stCxn id="471045" idx="6"/>
            <a:endCxn id="471061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063" name="AutoShape 23">
            <a:extLst>
              <a:ext uri="{FF2B5EF4-FFF2-40B4-BE49-F238E27FC236}">
                <a16:creationId xmlns:a16="http://schemas.microsoft.com/office/drawing/2014/main" id="{099C0F90-8889-460E-AFD6-A3A6FCAB81F2}"/>
              </a:ext>
            </a:extLst>
          </p:cNvPr>
          <p:cNvCxnSpPr>
            <a:cxnSpLocks noChangeShapeType="1"/>
            <a:stCxn id="471064" idx="7"/>
            <a:endCxn id="471061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064" name="Oval 24">
            <a:extLst>
              <a:ext uri="{FF2B5EF4-FFF2-40B4-BE49-F238E27FC236}">
                <a16:creationId xmlns:a16="http://schemas.microsoft.com/office/drawing/2014/main" id="{FA200381-E8CE-4750-987B-40366B4441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71065" name="AutoShape 25">
            <a:extLst>
              <a:ext uri="{FF2B5EF4-FFF2-40B4-BE49-F238E27FC236}">
                <a16:creationId xmlns:a16="http://schemas.microsoft.com/office/drawing/2014/main" id="{0B3FDC5D-6640-490A-A27D-442BAE862ED8}"/>
              </a:ext>
            </a:extLst>
          </p:cNvPr>
          <p:cNvCxnSpPr>
            <a:cxnSpLocks noChangeShapeType="1"/>
            <a:stCxn id="471064" idx="0"/>
            <a:endCxn id="471045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066" name="Text Box 26">
            <a:extLst>
              <a:ext uri="{FF2B5EF4-FFF2-40B4-BE49-F238E27FC236}">
                <a16:creationId xmlns:a16="http://schemas.microsoft.com/office/drawing/2014/main" id="{75DC300C-4918-42ED-882F-AD0C9258E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1071" name="Text Box 31">
            <a:extLst>
              <a:ext uri="{FF2B5EF4-FFF2-40B4-BE49-F238E27FC236}">
                <a16:creationId xmlns:a16="http://schemas.microsoft.com/office/drawing/2014/main" id="{A26EEE65-E532-4D58-B810-5BAA52BFB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71072" name="AutoShape 32">
            <a:extLst>
              <a:ext uri="{FF2B5EF4-FFF2-40B4-BE49-F238E27FC236}">
                <a16:creationId xmlns:a16="http://schemas.microsoft.com/office/drawing/2014/main" id="{79E5A799-BDE7-438D-A2B2-5D26AA112A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71073" name="AutoShape 33">
            <a:extLst>
              <a:ext uri="{FF2B5EF4-FFF2-40B4-BE49-F238E27FC236}">
                <a16:creationId xmlns:a16="http://schemas.microsoft.com/office/drawing/2014/main" id="{F65445BD-5952-4204-A32F-9CDF4365155B}"/>
              </a:ext>
            </a:extLst>
          </p:cNvPr>
          <p:cNvCxnSpPr>
            <a:cxnSpLocks noChangeShapeType="1"/>
            <a:stCxn id="471051" idx="7"/>
            <a:endCxn id="471047" idx="3"/>
          </p:cNvCxnSpPr>
          <p:nvPr/>
        </p:nvCxnSpPr>
        <p:spPr bwMode="auto">
          <a:xfrm flipV="1">
            <a:off x="4184650" y="2676526"/>
            <a:ext cx="1079500" cy="911225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074" name="Text Box 34">
            <a:extLst>
              <a:ext uri="{FF2B5EF4-FFF2-40B4-BE49-F238E27FC236}">
                <a16:creationId xmlns:a16="http://schemas.microsoft.com/office/drawing/2014/main" id="{77C5ABAE-918A-4024-9650-E0165392C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1075" name="AutoShape 35">
            <a:extLst>
              <a:ext uri="{FF2B5EF4-FFF2-40B4-BE49-F238E27FC236}">
                <a16:creationId xmlns:a16="http://schemas.microsoft.com/office/drawing/2014/main" id="{2A9A5CB7-137D-4D34-A1E5-672E31B760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1076" name="Text Box 36">
            <a:extLst>
              <a:ext uri="{FF2B5EF4-FFF2-40B4-BE49-F238E27FC236}">
                <a16:creationId xmlns:a16="http://schemas.microsoft.com/office/drawing/2014/main" id="{3E6FAC0A-685C-429B-8EBF-41FA36ED6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1077" name="AutoShape 37">
            <a:extLst>
              <a:ext uri="{FF2B5EF4-FFF2-40B4-BE49-F238E27FC236}">
                <a16:creationId xmlns:a16="http://schemas.microsoft.com/office/drawing/2014/main" id="{1C0DA59B-7AEF-4B11-9469-D706ACB7DC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597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1078" name="Text Box 38">
            <a:extLst>
              <a:ext uri="{FF2B5EF4-FFF2-40B4-BE49-F238E27FC236}">
                <a16:creationId xmlns:a16="http://schemas.microsoft.com/office/drawing/2014/main" id="{CC914911-3AFD-4F0E-8AE9-505BF5AD8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133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dfs(C)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C-A  C-D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1079" name="AutoShape 39">
            <a:extLst>
              <a:ext uri="{FF2B5EF4-FFF2-40B4-BE49-F238E27FC236}">
                <a16:creationId xmlns:a16="http://schemas.microsoft.com/office/drawing/2014/main" id="{001628B1-9DF8-4CDE-B6CF-EACFE41964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6339" y="3455989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슬라이드 번호 개체 틀 2">
            <a:extLst>
              <a:ext uri="{FF2B5EF4-FFF2-40B4-BE49-F238E27FC236}">
                <a16:creationId xmlns:a16="http://schemas.microsoft.com/office/drawing/2014/main" id="{80478A4E-8CBE-42D5-8E6D-F477D9721B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E9004CCF-B5D4-4BC9-AB11-D436FF1CD416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2066" name="Rectangle 2">
            <a:extLst>
              <a:ext uri="{FF2B5EF4-FFF2-40B4-BE49-F238E27FC236}">
                <a16:creationId xmlns:a16="http://schemas.microsoft.com/office/drawing/2014/main" id="{619EAF1B-4F2B-4B15-B544-C734562846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72067" name="Oval 3">
            <a:extLst>
              <a:ext uri="{FF2B5EF4-FFF2-40B4-BE49-F238E27FC236}">
                <a16:creationId xmlns:a16="http://schemas.microsoft.com/office/drawing/2014/main" id="{E6C1B212-DE42-4519-9346-D79E874F80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72068" name="Oval 4">
            <a:extLst>
              <a:ext uri="{FF2B5EF4-FFF2-40B4-BE49-F238E27FC236}">
                <a16:creationId xmlns:a16="http://schemas.microsoft.com/office/drawing/2014/main" id="{C1475ECA-4851-4B12-97C6-FB08BA7F54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2069" name="Oval 5">
            <a:extLst>
              <a:ext uri="{FF2B5EF4-FFF2-40B4-BE49-F238E27FC236}">
                <a16:creationId xmlns:a16="http://schemas.microsoft.com/office/drawing/2014/main" id="{D9EA8C91-CAA4-49FC-A2A9-A6FD021530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72070" name="AutoShape 6">
            <a:extLst>
              <a:ext uri="{FF2B5EF4-FFF2-40B4-BE49-F238E27FC236}">
                <a16:creationId xmlns:a16="http://schemas.microsoft.com/office/drawing/2014/main" id="{D6BC4A77-9167-4C5E-8E02-2E71C7A80B00}"/>
              </a:ext>
            </a:extLst>
          </p:cNvPr>
          <p:cNvCxnSpPr>
            <a:cxnSpLocks noChangeShapeType="1"/>
            <a:stCxn id="472067" idx="0"/>
            <a:endCxn id="472068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2071" name="Oval 7">
            <a:extLst>
              <a:ext uri="{FF2B5EF4-FFF2-40B4-BE49-F238E27FC236}">
                <a16:creationId xmlns:a16="http://schemas.microsoft.com/office/drawing/2014/main" id="{05D3B238-EB45-44A8-A364-9460D42F1A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72072" name="AutoShape 8">
            <a:extLst>
              <a:ext uri="{FF2B5EF4-FFF2-40B4-BE49-F238E27FC236}">
                <a16:creationId xmlns:a16="http://schemas.microsoft.com/office/drawing/2014/main" id="{04A2AA82-7F15-4495-8E91-B83D885F2B35}"/>
              </a:ext>
            </a:extLst>
          </p:cNvPr>
          <p:cNvCxnSpPr>
            <a:cxnSpLocks noChangeShapeType="1"/>
            <a:stCxn id="472068" idx="5"/>
            <a:endCxn id="472071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2073" name="Oval 9">
            <a:extLst>
              <a:ext uri="{FF2B5EF4-FFF2-40B4-BE49-F238E27FC236}">
                <a16:creationId xmlns:a16="http://schemas.microsoft.com/office/drawing/2014/main" id="{5B754D83-7E2F-419F-B790-D1F0E91702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72074" name="AutoShape 10">
            <a:extLst>
              <a:ext uri="{FF2B5EF4-FFF2-40B4-BE49-F238E27FC236}">
                <a16:creationId xmlns:a16="http://schemas.microsoft.com/office/drawing/2014/main" id="{D7E1AA51-583A-4DE6-BB21-5A5A13002A0A}"/>
              </a:ext>
            </a:extLst>
          </p:cNvPr>
          <p:cNvCxnSpPr>
            <a:cxnSpLocks noChangeShapeType="1"/>
            <a:stCxn id="472068" idx="6"/>
            <a:endCxn id="472073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2075" name="Oval 11">
            <a:extLst>
              <a:ext uri="{FF2B5EF4-FFF2-40B4-BE49-F238E27FC236}">
                <a16:creationId xmlns:a16="http://schemas.microsoft.com/office/drawing/2014/main" id="{D5227C19-8F8F-403C-8A0D-99617822C4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72076" name="Oval 12">
            <a:extLst>
              <a:ext uri="{FF2B5EF4-FFF2-40B4-BE49-F238E27FC236}">
                <a16:creationId xmlns:a16="http://schemas.microsoft.com/office/drawing/2014/main" id="{22ACCBE8-46B3-40D3-BD5C-968F799F28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72077" name="AutoShape 13">
            <a:extLst>
              <a:ext uri="{FF2B5EF4-FFF2-40B4-BE49-F238E27FC236}">
                <a16:creationId xmlns:a16="http://schemas.microsoft.com/office/drawing/2014/main" id="{889A073B-9941-4BC8-BCA3-C1382F5096F8}"/>
              </a:ext>
            </a:extLst>
          </p:cNvPr>
          <p:cNvCxnSpPr>
            <a:cxnSpLocks noChangeShapeType="1"/>
            <a:stCxn id="472076" idx="2"/>
            <a:endCxn id="472075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2078" name="AutoShape 14">
            <a:extLst>
              <a:ext uri="{FF2B5EF4-FFF2-40B4-BE49-F238E27FC236}">
                <a16:creationId xmlns:a16="http://schemas.microsoft.com/office/drawing/2014/main" id="{7E326503-1D32-41C8-8E24-156F05FB463E}"/>
              </a:ext>
            </a:extLst>
          </p:cNvPr>
          <p:cNvCxnSpPr>
            <a:cxnSpLocks noChangeShapeType="1"/>
            <a:stCxn id="472076" idx="3"/>
            <a:endCxn id="472067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2079" name="AutoShape 15">
            <a:extLst>
              <a:ext uri="{FF2B5EF4-FFF2-40B4-BE49-F238E27FC236}">
                <a16:creationId xmlns:a16="http://schemas.microsoft.com/office/drawing/2014/main" id="{58A2D153-A248-41CE-AE6F-D93A9C088A49}"/>
              </a:ext>
            </a:extLst>
          </p:cNvPr>
          <p:cNvCxnSpPr>
            <a:cxnSpLocks noChangeShapeType="1"/>
            <a:stCxn id="472067" idx="7"/>
            <a:endCxn id="472075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2080" name="AutoShape 16">
            <a:extLst>
              <a:ext uri="{FF2B5EF4-FFF2-40B4-BE49-F238E27FC236}">
                <a16:creationId xmlns:a16="http://schemas.microsoft.com/office/drawing/2014/main" id="{1699760A-F134-4CA6-B5DE-C46B3C3D0CFA}"/>
              </a:ext>
            </a:extLst>
          </p:cNvPr>
          <p:cNvCxnSpPr>
            <a:cxnSpLocks noChangeShapeType="1"/>
            <a:stCxn id="472076" idx="7"/>
            <a:endCxn id="472073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2081" name="AutoShape 17">
            <a:extLst>
              <a:ext uri="{FF2B5EF4-FFF2-40B4-BE49-F238E27FC236}">
                <a16:creationId xmlns:a16="http://schemas.microsoft.com/office/drawing/2014/main" id="{7408BACF-3844-41F7-AF62-AD4312E44D41}"/>
              </a:ext>
            </a:extLst>
          </p:cNvPr>
          <p:cNvCxnSpPr>
            <a:cxnSpLocks noChangeShapeType="1"/>
            <a:stCxn id="472076" idx="0"/>
            <a:endCxn id="472071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2082" name="AutoShape 18">
            <a:extLst>
              <a:ext uri="{FF2B5EF4-FFF2-40B4-BE49-F238E27FC236}">
                <a16:creationId xmlns:a16="http://schemas.microsoft.com/office/drawing/2014/main" id="{60BADBDD-30B5-474F-8967-C600C6870A9A}"/>
              </a:ext>
            </a:extLst>
          </p:cNvPr>
          <p:cNvCxnSpPr>
            <a:cxnSpLocks noChangeShapeType="1"/>
            <a:stCxn id="472071" idx="3"/>
            <a:endCxn id="472075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2083" name="AutoShape 19">
            <a:extLst>
              <a:ext uri="{FF2B5EF4-FFF2-40B4-BE49-F238E27FC236}">
                <a16:creationId xmlns:a16="http://schemas.microsoft.com/office/drawing/2014/main" id="{78FFDCAF-744A-4281-97D7-E51E31AA3CB7}"/>
              </a:ext>
            </a:extLst>
          </p:cNvPr>
          <p:cNvCxnSpPr>
            <a:cxnSpLocks noChangeShapeType="1"/>
            <a:stCxn id="472075" idx="0"/>
            <a:endCxn id="472071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2084" name="AutoShape 20">
            <a:extLst>
              <a:ext uri="{FF2B5EF4-FFF2-40B4-BE49-F238E27FC236}">
                <a16:creationId xmlns:a16="http://schemas.microsoft.com/office/drawing/2014/main" id="{BE0A6633-D725-4337-97A6-89B4216CD427}"/>
              </a:ext>
            </a:extLst>
          </p:cNvPr>
          <p:cNvCxnSpPr>
            <a:cxnSpLocks noChangeShapeType="1"/>
            <a:stCxn id="472068" idx="4"/>
            <a:endCxn id="472069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2085" name="Oval 21">
            <a:extLst>
              <a:ext uri="{FF2B5EF4-FFF2-40B4-BE49-F238E27FC236}">
                <a16:creationId xmlns:a16="http://schemas.microsoft.com/office/drawing/2014/main" id="{E6E6E513-3843-4C16-9F4D-569E7E1E72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72086" name="AutoShape 22">
            <a:extLst>
              <a:ext uri="{FF2B5EF4-FFF2-40B4-BE49-F238E27FC236}">
                <a16:creationId xmlns:a16="http://schemas.microsoft.com/office/drawing/2014/main" id="{C319632F-B52D-473D-A428-C40ECA5B8BDE}"/>
              </a:ext>
            </a:extLst>
          </p:cNvPr>
          <p:cNvCxnSpPr>
            <a:cxnSpLocks noChangeShapeType="1"/>
            <a:stCxn id="472069" idx="6"/>
            <a:endCxn id="472085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2087" name="AutoShape 23">
            <a:extLst>
              <a:ext uri="{FF2B5EF4-FFF2-40B4-BE49-F238E27FC236}">
                <a16:creationId xmlns:a16="http://schemas.microsoft.com/office/drawing/2014/main" id="{9ACA53AB-1FE0-459F-B1E3-6870D289BBEC}"/>
              </a:ext>
            </a:extLst>
          </p:cNvPr>
          <p:cNvCxnSpPr>
            <a:cxnSpLocks noChangeShapeType="1"/>
            <a:stCxn id="472088" idx="7"/>
            <a:endCxn id="472085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2088" name="Oval 24">
            <a:extLst>
              <a:ext uri="{FF2B5EF4-FFF2-40B4-BE49-F238E27FC236}">
                <a16:creationId xmlns:a16="http://schemas.microsoft.com/office/drawing/2014/main" id="{367AA506-690F-4301-B0F0-0D2EBB75ED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72089" name="AutoShape 25">
            <a:extLst>
              <a:ext uri="{FF2B5EF4-FFF2-40B4-BE49-F238E27FC236}">
                <a16:creationId xmlns:a16="http://schemas.microsoft.com/office/drawing/2014/main" id="{B2B96022-3E5E-47FA-94F7-C941C2C95422}"/>
              </a:ext>
            </a:extLst>
          </p:cNvPr>
          <p:cNvCxnSpPr>
            <a:cxnSpLocks noChangeShapeType="1"/>
            <a:stCxn id="472088" idx="0"/>
            <a:endCxn id="472069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2090" name="Text Box 26">
            <a:extLst>
              <a:ext uri="{FF2B5EF4-FFF2-40B4-BE49-F238E27FC236}">
                <a16:creationId xmlns:a16="http://schemas.microsoft.com/office/drawing/2014/main" id="{187CF72F-7032-4B6F-913D-F8A024BAB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2095" name="Text Box 31">
            <a:extLst>
              <a:ext uri="{FF2B5EF4-FFF2-40B4-BE49-F238E27FC236}">
                <a16:creationId xmlns:a16="http://schemas.microsoft.com/office/drawing/2014/main" id="{080C69D5-DEB6-4B46-AD10-27542C4DE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72096" name="AutoShape 32">
            <a:extLst>
              <a:ext uri="{FF2B5EF4-FFF2-40B4-BE49-F238E27FC236}">
                <a16:creationId xmlns:a16="http://schemas.microsoft.com/office/drawing/2014/main" id="{B1D5DBBC-23A0-4926-8C55-52313A78DF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72097" name="AutoShape 33">
            <a:extLst>
              <a:ext uri="{FF2B5EF4-FFF2-40B4-BE49-F238E27FC236}">
                <a16:creationId xmlns:a16="http://schemas.microsoft.com/office/drawing/2014/main" id="{E712DE8B-2081-4376-8A16-56D28BE6307B}"/>
              </a:ext>
            </a:extLst>
          </p:cNvPr>
          <p:cNvCxnSpPr>
            <a:cxnSpLocks noChangeShapeType="1"/>
            <a:stCxn id="472071" idx="2"/>
            <a:endCxn id="472075" idx="0"/>
          </p:cNvCxnSpPr>
          <p:nvPr/>
        </p:nvCxnSpPr>
        <p:spPr bwMode="auto">
          <a:xfrm flipH="1">
            <a:off x="4076700" y="2568576"/>
            <a:ext cx="1143000" cy="974725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2098" name="Text Box 34">
            <a:extLst>
              <a:ext uri="{FF2B5EF4-FFF2-40B4-BE49-F238E27FC236}">
                <a16:creationId xmlns:a16="http://schemas.microsoft.com/office/drawing/2014/main" id="{5A2D9410-7309-4C99-8381-A7E9EF9A6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2099" name="AutoShape 35">
            <a:extLst>
              <a:ext uri="{FF2B5EF4-FFF2-40B4-BE49-F238E27FC236}">
                <a16:creationId xmlns:a16="http://schemas.microsoft.com/office/drawing/2014/main" id="{3D1E6587-B605-48C6-ACE3-38F33D407B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2100" name="Text Box 36">
            <a:extLst>
              <a:ext uri="{FF2B5EF4-FFF2-40B4-BE49-F238E27FC236}">
                <a16:creationId xmlns:a16="http://schemas.microsoft.com/office/drawing/2014/main" id="{E1DA11A2-271E-45B3-87BF-3F9D9BBE2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2101" name="AutoShape 37">
            <a:extLst>
              <a:ext uri="{FF2B5EF4-FFF2-40B4-BE49-F238E27FC236}">
                <a16:creationId xmlns:a16="http://schemas.microsoft.com/office/drawing/2014/main" id="{8AE6B690-FEC7-42B2-9069-4F912CD951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597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2102" name="Text Box 38">
            <a:extLst>
              <a:ext uri="{FF2B5EF4-FFF2-40B4-BE49-F238E27FC236}">
                <a16:creationId xmlns:a16="http://schemas.microsoft.com/office/drawing/2014/main" id="{93F83D1A-C9E4-4511-8423-5D023B4CC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133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dfs(C)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C-A  C-D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2103" name="AutoShape 39">
            <a:extLst>
              <a:ext uri="{FF2B5EF4-FFF2-40B4-BE49-F238E27FC236}">
                <a16:creationId xmlns:a16="http://schemas.microsoft.com/office/drawing/2014/main" id="{D721F156-5F7F-4BA5-92B7-441564ED31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6339" y="3455989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2104" name="Text Box 40">
            <a:extLst>
              <a:ext uri="{FF2B5EF4-FFF2-40B4-BE49-F238E27FC236}">
                <a16:creationId xmlns:a16="http://schemas.microsoft.com/office/drawing/2014/main" id="{6E5F84FC-C121-488D-944D-6016A2E4F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200" y="12573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dfs(D)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D-C  D-F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2105" name="AutoShape 41">
            <a:extLst>
              <a:ext uri="{FF2B5EF4-FFF2-40B4-BE49-F238E27FC236}">
                <a16:creationId xmlns:a16="http://schemas.microsoft.com/office/drawing/2014/main" id="{EB81DE5D-67FF-48B0-9165-31095A45DE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50239" y="259397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23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슬라이드 번호 개체 틀 2">
            <a:extLst>
              <a:ext uri="{FF2B5EF4-FFF2-40B4-BE49-F238E27FC236}">
                <a16:creationId xmlns:a16="http://schemas.microsoft.com/office/drawing/2014/main" id="{C9A5554B-2051-4F95-8EB5-C4EFB2287B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03070985-AA96-411A-ACA6-9C86FA5DD4EE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3090" name="Rectangle 2">
            <a:extLst>
              <a:ext uri="{FF2B5EF4-FFF2-40B4-BE49-F238E27FC236}">
                <a16:creationId xmlns:a16="http://schemas.microsoft.com/office/drawing/2014/main" id="{E79083E6-E760-47DA-8548-293A6F761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73091" name="Oval 3">
            <a:extLst>
              <a:ext uri="{FF2B5EF4-FFF2-40B4-BE49-F238E27FC236}">
                <a16:creationId xmlns:a16="http://schemas.microsoft.com/office/drawing/2014/main" id="{2E1AA153-7BDA-4D1A-9A32-F150FB98CD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73092" name="Oval 4">
            <a:extLst>
              <a:ext uri="{FF2B5EF4-FFF2-40B4-BE49-F238E27FC236}">
                <a16:creationId xmlns:a16="http://schemas.microsoft.com/office/drawing/2014/main" id="{6FD78446-AF4A-45B6-9CD2-2B16FD74B8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3093" name="Oval 5">
            <a:extLst>
              <a:ext uri="{FF2B5EF4-FFF2-40B4-BE49-F238E27FC236}">
                <a16:creationId xmlns:a16="http://schemas.microsoft.com/office/drawing/2014/main" id="{7B1A9A86-BF9E-4E0F-BC0E-28806D80AB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73094" name="AutoShape 6">
            <a:extLst>
              <a:ext uri="{FF2B5EF4-FFF2-40B4-BE49-F238E27FC236}">
                <a16:creationId xmlns:a16="http://schemas.microsoft.com/office/drawing/2014/main" id="{C729BDCB-689D-46B5-9355-B5B9C0C14B09}"/>
              </a:ext>
            </a:extLst>
          </p:cNvPr>
          <p:cNvCxnSpPr>
            <a:cxnSpLocks noChangeShapeType="1"/>
            <a:stCxn id="473091" idx="0"/>
            <a:endCxn id="473092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3095" name="Oval 7">
            <a:extLst>
              <a:ext uri="{FF2B5EF4-FFF2-40B4-BE49-F238E27FC236}">
                <a16:creationId xmlns:a16="http://schemas.microsoft.com/office/drawing/2014/main" id="{6E799680-77A3-4618-9917-BA7C88AF54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73096" name="AutoShape 8">
            <a:extLst>
              <a:ext uri="{FF2B5EF4-FFF2-40B4-BE49-F238E27FC236}">
                <a16:creationId xmlns:a16="http://schemas.microsoft.com/office/drawing/2014/main" id="{DE11F8AF-D79E-492E-8840-54DA8641E1DD}"/>
              </a:ext>
            </a:extLst>
          </p:cNvPr>
          <p:cNvCxnSpPr>
            <a:cxnSpLocks noChangeShapeType="1"/>
            <a:stCxn id="473092" idx="5"/>
            <a:endCxn id="473095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3097" name="Oval 9">
            <a:extLst>
              <a:ext uri="{FF2B5EF4-FFF2-40B4-BE49-F238E27FC236}">
                <a16:creationId xmlns:a16="http://schemas.microsoft.com/office/drawing/2014/main" id="{2DAA538A-D5DF-4541-88E8-0F6A870E36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73098" name="AutoShape 10">
            <a:extLst>
              <a:ext uri="{FF2B5EF4-FFF2-40B4-BE49-F238E27FC236}">
                <a16:creationId xmlns:a16="http://schemas.microsoft.com/office/drawing/2014/main" id="{5EF79FAD-93DA-41A6-8FFA-F4DF8712C6B9}"/>
              </a:ext>
            </a:extLst>
          </p:cNvPr>
          <p:cNvCxnSpPr>
            <a:cxnSpLocks noChangeShapeType="1"/>
            <a:stCxn id="473092" idx="6"/>
            <a:endCxn id="473097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3099" name="Oval 11">
            <a:extLst>
              <a:ext uri="{FF2B5EF4-FFF2-40B4-BE49-F238E27FC236}">
                <a16:creationId xmlns:a16="http://schemas.microsoft.com/office/drawing/2014/main" id="{31E206AD-1DED-458F-A060-1D8495CBDE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73100" name="Oval 12">
            <a:extLst>
              <a:ext uri="{FF2B5EF4-FFF2-40B4-BE49-F238E27FC236}">
                <a16:creationId xmlns:a16="http://schemas.microsoft.com/office/drawing/2014/main" id="{76A52961-AEB7-481D-A9A6-2A7401552E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73101" name="AutoShape 13">
            <a:extLst>
              <a:ext uri="{FF2B5EF4-FFF2-40B4-BE49-F238E27FC236}">
                <a16:creationId xmlns:a16="http://schemas.microsoft.com/office/drawing/2014/main" id="{8A4FF49A-185E-48BF-9D1F-2C9731EBD4CB}"/>
              </a:ext>
            </a:extLst>
          </p:cNvPr>
          <p:cNvCxnSpPr>
            <a:cxnSpLocks noChangeShapeType="1"/>
            <a:stCxn id="473100" idx="2"/>
            <a:endCxn id="473099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3102" name="AutoShape 14">
            <a:extLst>
              <a:ext uri="{FF2B5EF4-FFF2-40B4-BE49-F238E27FC236}">
                <a16:creationId xmlns:a16="http://schemas.microsoft.com/office/drawing/2014/main" id="{F2DE6124-095D-4E06-A493-4D8384DAD1C4}"/>
              </a:ext>
            </a:extLst>
          </p:cNvPr>
          <p:cNvCxnSpPr>
            <a:cxnSpLocks noChangeShapeType="1"/>
            <a:stCxn id="473100" idx="3"/>
            <a:endCxn id="473091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3103" name="AutoShape 15">
            <a:extLst>
              <a:ext uri="{FF2B5EF4-FFF2-40B4-BE49-F238E27FC236}">
                <a16:creationId xmlns:a16="http://schemas.microsoft.com/office/drawing/2014/main" id="{8446E26A-1058-47C4-AE5E-E0A4BACB4976}"/>
              </a:ext>
            </a:extLst>
          </p:cNvPr>
          <p:cNvCxnSpPr>
            <a:cxnSpLocks noChangeShapeType="1"/>
            <a:stCxn id="473091" idx="7"/>
            <a:endCxn id="473099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3104" name="AutoShape 16">
            <a:extLst>
              <a:ext uri="{FF2B5EF4-FFF2-40B4-BE49-F238E27FC236}">
                <a16:creationId xmlns:a16="http://schemas.microsoft.com/office/drawing/2014/main" id="{8FCE9AB5-843E-477A-B700-4D1C4C5C8AFB}"/>
              </a:ext>
            </a:extLst>
          </p:cNvPr>
          <p:cNvCxnSpPr>
            <a:cxnSpLocks noChangeShapeType="1"/>
            <a:stCxn id="473100" idx="7"/>
            <a:endCxn id="473097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3105" name="AutoShape 17">
            <a:extLst>
              <a:ext uri="{FF2B5EF4-FFF2-40B4-BE49-F238E27FC236}">
                <a16:creationId xmlns:a16="http://schemas.microsoft.com/office/drawing/2014/main" id="{BAF1294E-24C0-42C0-971D-3A4976770689}"/>
              </a:ext>
            </a:extLst>
          </p:cNvPr>
          <p:cNvCxnSpPr>
            <a:cxnSpLocks noChangeShapeType="1"/>
            <a:stCxn id="473100" idx="0"/>
            <a:endCxn id="473095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3106" name="AutoShape 18">
            <a:extLst>
              <a:ext uri="{FF2B5EF4-FFF2-40B4-BE49-F238E27FC236}">
                <a16:creationId xmlns:a16="http://schemas.microsoft.com/office/drawing/2014/main" id="{E88D2F50-5A84-40C5-B3BF-1B8943A31CBE}"/>
              </a:ext>
            </a:extLst>
          </p:cNvPr>
          <p:cNvCxnSpPr>
            <a:cxnSpLocks noChangeShapeType="1"/>
            <a:stCxn id="473095" idx="3"/>
            <a:endCxn id="473099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3107" name="AutoShape 19">
            <a:extLst>
              <a:ext uri="{FF2B5EF4-FFF2-40B4-BE49-F238E27FC236}">
                <a16:creationId xmlns:a16="http://schemas.microsoft.com/office/drawing/2014/main" id="{C0432ECB-38E7-4F57-8C58-4B4A2D58701D}"/>
              </a:ext>
            </a:extLst>
          </p:cNvPr>
          <p:cNvCxnSpPr>
            <a:cxnSpLocks noChangeShapeType="1"/>
            <a:stCxn id="473099" idx="0"/>
            <a:endCxn id="473095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3108" name="AutoShape 20">
            <a:extLst>
              <a:ext uri="{FF2B5EF4-FFF2-40B4-BE49-F238E27FC236}">
                <a16:creationId xmlns:a16="http://schemas.microsoft.com/office/drawing/2014/main" id="{CA864CAB-540F-4108-BC23-3EF4DE918E53}"/>
              </a:ext>
            </a:extLst>
          </p:cNvPr>
          <p:cNvCxnSpPr>
            <a:cxnSpLocks noChangeShapeType="1"/>
            <a:stCxn id="473092" idx="4"/>
            <a:endCxn id="473093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3109" name="Oval 21">
            <a:extLst>
              <a:ext uri="{FF2B5EF4-FFF2-40B4-BE49-F238E27FC236}">
                <a16:creationId xmlns:a16="http://schemas.microsoft.com/office/drawing/2014/main" id="{B96E8D22-7D35-475E-9879-F4F430A2C9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73110" name="AutoShape 22">
            <a:extLst>
              <a:ext uri="{FF2B5EF4-FFF2-40B4-BE49-F238E27FC236}">
                <a16:creationId xmlns:a16="http://schemas.microsoft.com/office/drawing/2014/main" id="{3FCECAC7-EA01-4473-BB5D-09C8854E248F}"/>
              </a:ext>
            </a:extLst>
          </p:cNvPr>
          <p:cNvCxnSpPr>
            <a:cxnSpLocks noChangeShapeType="1"/>
            <a:stCxn id="473093" idx="6"/>
            <a:endCxn id="473109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3111" name="AutoShape 23">
            <a:extLst>
              <a:ext uri="{FF2B5EF4-FFF2-40B4-BE49-F238E27FC236}">
                <a16:creationId xmlns:a16="http://schemas.microsoft.com/office/drawing/2014/main" id="{389A7DF8-757A-4162-A12E-936952C62D58}"/>
              </a:ext>
            </a:extLst>
          </p:cNvPr>
          <p:cNvCxnSpPr>
            <a:cxnSpLocks noChangeShapeType="1"/>
            <a:stCxn id="473112" idx="7"/>
            <a:endCxn id="473109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3112" name="Oval 24">
            <a:extLst>
              <a:ext uri="{FF2B5EF4-FFF2-40B4-BE49-F238E27FC236}">
                <a16:creationId xmlns:a16="http://schemas.microsoft.com/office/drawing/2014/main" id="{5FF70CAE-5B0B-4FC3-8F00-B23FE1CABA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73113" name="AutoShape 25">
            <a:extLst>
              <a:ext uri="{FF2B5EF4-FFF2-40B4-BE49-F238E27FC236}">
                <a16:creationId xmlns:a16="http://schemas.microsoft.com/office/drawing/2014/main" id="{A324B79A-3623-4857-9846-1D003BDD9539}"/>
              </a:ext>
            </a:extLst>
          </p:cNvPr>
          <p:cNvCxnSpPr>
            <a:cxnSpLocks noChangeShapeType="1"/>
            <a:stCxn id="473112" idx="0"/>
            <a:endCxn id="473093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3114" name="Text Box 26">
            <a:extLst>
              <a:ext uri="{FF2B5EF4-FFF2-40B4-BE49-F238E27FC236}">
                <a16:creationId xmlns:a16="http://schemas.microsoft.com/office/drawing/2014/main" id="{56BD89E4-C337-4C3E-8D99-9A161FFB8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3119" name="Text Box 31">
            <a:extLst>
              <a:ext uri="{FF2B5EF4-FFF2-40B4-BE49-F238E27FC236}">
                <a16:creationId xmlns:a16="http://schemas.microsoft.com/office/drawing/2014/main" id="{7093CC0F-7819-452F-AD1F-4FC2F3CCE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73120" name="AutoShape 32">
            <a:extLst>
              <a:ext uri="{FF2B5EF4-FFF2-40B4-BE49-F238E27FC236}">
                <a16:creationId xmlns:a16="http://schemas.microsoft.com/office/drawing/2014/main" id="{56648ACC-644D-404E-BE82-FB688FFC6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73121" name="AutoShape 33">
            <a:extLst>
              <a:ext uri="{FF2B5EF4-FFF2-40B4-BE49-F238E27FC236}">
                <a16:creationId xmlns:a16="http://schemas.microsoft.com/office/drawing/2014/main" id="{1E658DAA-9A78-4C20-8EF5-AE0E2A81599C}"/>
              </a:ext>
            </a:extLst>
          </p:cNvPr>
          <p:cNvCxnSpPr>
            <a:cxnSpLocks noChangeShapeType="1"/>
            <a:stCxn id="473091" idx="7"/>
            <a:endCxn id="473099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3122" name="Text Box 34">
            <a:extLst>
              <a:ext uri="{FF2B5EF4-FFF2-40B4-BE49-F238E27FC236}">
                <a16:creationId xmlns:a16="http://schemas.microsoft.com/office/drawing/2014/main" id="{02A32D7A-69C4-4D3F-81FA-6318E01BF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3123" name="AutoShape 35">
            <a:extLst>
              <a:ext uri="{FF2B5EF4-FFF2-40B4-BE49-F238E27FC236}">
                <a16:creationId xmlns:a16="http://schemas.microsoft.com/office/drawing/2014/main" id="{5DE4ABEF-FAF1-4936-B3E5-8B90161683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3124" name="Text Box 36">
            <a:extLst>
              <a:ext uri="{FF2B5EF4-FFF2-40B4-BE49-F238E27FC236}">
                <a16:creationId xmlns:a16="http://schemas.microsoft.com/office/drawing/2014/main" id="{AFF6ED72-4C4D-4ECD-9EC4-BADAB54CF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3125" name="AutoShape 37">
            <a:extLst>
              <a:ext uri="{FF2B5EF4-FFF2-40B4-BE49-F238E27FC236}">
                <a16:creationId xmlns:a16="http://schemas.microsoft.com/office/drawing/2014/main" id="{02412D7A-2754-442F-B9CD-D669DA9D34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597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3126" name="Text Box 38">
            <a:extLst>
              <a:ext uri="{FF2B5EF4-FFF2-40B4-BE49-F238E27FC236}">
                <a16:creationId xmlns:a16="http://schemas.microsoft.com/office/drawing/2014/main" id="{BAD4AD18-EBCC-4610-8BA8-33B4B806A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133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dfs(C)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C-A  C-D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3127" name="AutoShape 39">
            <a:extLst>
              <a:ext uri="{FF2B5EF4-FFF2-40B4-BE49-F238E27FC236}">
                <a16:creationId xmlns:a16="http://schemas.microsoft.com/office/drawing/2014/main" id="{CDD623BC-A869-4A41-A71F-709E6FD319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6339" y="3455989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3128" name="Text Box 40">
            <a:extLst>
              <a:ext uri="{FF2B5EF4-FFF2-40B4-BE49-F238E27FC236}">
                <a16:creationId xmlns:a16="http://schemas.microsoft.com/office/drawing/2014/main" id="{3F2A9514-6606-4282-951C-A73E6AE81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200" y="12573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dfs(D)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D-C  D-F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3129" name="AutoShape 41">
            <a:extLst>
              <a:ext uri="{FF2B5EF4-FFF2-40B4-BE49-F238E27FC236}">
                <a16:creationId xmlns:a16="http://schemas.microsoft.com/office/drawing/2014/main" id="{915D4FAC-CF97-4C3B-BFD7-94C2306BD8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58239" y="259397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0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슬라이드 번호 개체 틀 2">
            <a:extLst>
              <a:ext uri="{FF2B5EF4-FFF2-40B4-BE49-F238E27FC236}">
                <a16:creationId xmlns:a16="http://schemas.microsoft.com/office/drawing/2014/main" id="{A6335D31-077E-40ED-902C-1816CA6E5B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41B09EF2-8483-4236-9C44-76CC57E3FBE9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4114" name="Rectangle 2">
            <a:extLst>
              <a:ext uri="{FF2B5EF4-FFF2-40B4-BE49-F238E27FC236}">
                <a16:creationId xmlns:a16="http://schemas.microsoft.com/office/drawing/2014/main" id="{04776849-A93A-4E9D-B429-A09462504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74115" name="Oval 3">
            <a:extLst>
              <a:ext uri="{FF2B5EF4-FFF2-40B4-BE49-F238E27FC236}">
                <a16:creationId xmlns:a16="http://schemas.microsoft.com/office/drawing/2014/main" id="{B54C51CB-DD6F-43DE-A4F7-C09A8254E3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74116" name="Oval 4">
            <a:extLst>
              <a:ext uri="{FF2B5EF4-FFF2-40B4-BE49-F238E27FC236}">
                <a16:creationId xmlns:a16="http://schemas.microsoft.com/office/drawing/2014/main" id="{CDDEA522-7EC0-4171-BEBA-7CDF4DDBFF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4117" name="Oval 5">
            <a:extLst>
              <a:ext uri="{FF2B5EF4-FFF2-40B4-BE49-F238E27FC236}">
                <a16:creationId xmlns:a16="http://schemas.microsoft.com/office/drawing/2014/main" id="{33C545D9-2949-4800-B8EC-28EC7F6E7F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74118" name="AutoShape 6">
            <a:extLst>
              <a:ext uri="{FF2B5EF4-FFF2-40B4-BE49-F238E27FC236}">
                <a16:creationId xmlns:a16="http://schemas.microsoft.com/office/drawing/2014/main" id="{6B2EE6D4-82D2-463E-A4FB-8C4E38D6A4DE}"/>
              </a:ext>
            </a:extLst>
          </p:cNvPr>
          <p:cNvCxnSpPr>
            <a:cxnSpLocks noChangeShapeType="1"/>
            <a:stCxn id="474115" idx="0"/>
            <a:endCxn id="474116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4119" name="Oval 7">
            <a:extLst>
              <a:ext uri="{FF2B5EF4-FFF2-40B4-BE49-F238E27FC236}">
                <a16:creationId xmlns:a16="http://schemas.microsoft.com/office/drawing/2014/main" id="{4D8BD25C-6C78-4F93-9E74-7059971AF0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74120" name="AutoShape 8">
            <a:extLst>
              <a:ext uri="{FF2B5EF4-FFF2-40B4-BE49-F238E27FC236}">
                <a16:creationId xmlns:a16="http://schemas.microsoft.com/office/drawing/2014/main" id="{D1A1EFAC-3A1C-416A-9CA4-813C04D40ACD}"/>
              </a:ext>
            </a:extLst>
          </p:cNvPr>
          <p:cNvCxnSpPr>
            <a:cxnSpLocks noChangeShapeType="1"/>
            <a:stCxn id="474116" idx="5"/>
            <a:endCxn id="474119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4121" name="Oval 9">
            <a:extLst>
              <a:ext uri="{FF2B5EF4-FFF2-40B4-BE49-F238E27FC236}">
                <a16:creationId xmlns:a16="http://schemas.microsoft.com/office/drawing/2014/main" id="{AFCCA677-DCDB-4943-B5B9-67ABAF0476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74122" name="AutoShape 10">
            <a:extLst>
              <a:ext uri="{FF2B5EF4-FFF2-40B4-BE49-F238E27FC236}">
                <a16:creationId xmlns:a16="http://schemas.microsoft.com/office/drawing/2014/main" id="{FAA97D20-5F69-4736-850A-7E4C304421AC}"/>
              </a:ext>
            </a:extLst>
          </p:cNvPr>
          <p:cNvCxnSpPr>
            <a:cxnSpLocks noChangeShapeType="1"/>
            <a:stCxn id="474116" idx="6"/>
            <a:endCxn id="474121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4123" name="Oval 11">
            <a:extLst>
              <a:ext uri="{FF2B5EF4-FFF2-40B4-BE49-F238E27FC236}">
                <a16:creationId xmlns:a16="http://schemas.microsoft.com/office/drawing/2014/main" id="{B1DBBAD7-C433-4FD3-A606-64E4916B99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74124" name="Oval 12">
            <a:extLst>
              <a:ext uri="{FF2B5EF4-FFF2-40B4-BE49-F238E27FC236}">
                <a16:creationId xmlns:a16="http://schemas.microsoft.com/office/drawing/2014/main" id="{DAD16158-3351-4F9A-8ECC-FCF779FF8D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74125" name="AutoShape 13">
            <a:extLst>
              <a:ext uri="{FF2B5EF4-FFF2-40B4-BE49-F238E27FC236}">
                <a16:creationId xmlns:a16="http://schemas.microsoft.com/office/drawing/2014/main" id="{ABF23877-E93C-4945-B8B6-2499A1E9E654}"/>
              </a:ext>
            </a:extLst>
          </p:cNvPr>
          <p:cNvCxnSpPr>
            <a:cxnSpLocks noChangeShapeType="1"/>
            <a:stCxn id="474124" idx="2"/>
            <a:endCxn id="474123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4126" name="AutoShape 14">
            <a:extLst>
              <a:ext uri="{FF2B5EF4-FFF2-40B4-BE49-F238E27FC236}">
                <a16:creationId xmlns:a16="http://schemas.microsoft.com/office/drawing/2014/main" id="{1FECDE12-DF42-40A2-AE32-36DD4D2DDB7A}"/>
              </a:ext>
            </a:extLst>
          </p:cNvPr>
          <p:cNvCxnSpPr>
            <a:cxnSpLocks noChangeShapeType="1"/>
            <a:stCxn id="474124" idx="3"/>
            <a:endCxn id="474115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4127" name="AutoShape 15">
            <a:extLst>
              <a:ext uri="{FF2B5EF4-FFF2-40B4-BE49-F238E27FC236}">
                <a16:creationId xmlns:a16="http://schemas.microsoft.com/office/drawing/2014/main" id="{BACB8040-D765-4FF1-93BE-E6083EE27BF1}"/>
              </a:ext>
            </a:extLst>
          </p:cNvPr>
          <p:cNvCxnSpPr>
            <a:cxnSpLocks noChangeShapeType="1"/>
            <a:stCxn id="474115" idx="7"/>
            <a:endCxn id="474123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4128" name="AutoShape 16">
            <a:extLst>
              <a:ext uri="{FF2B5EF4-FFF2-40B4-BE49-F238E27FC236}">
                <a16:creationId xmlns:a16="http://schemas.microsoft.com/office/drawing/2014/main" id="{B90C1BAC-21D4-4545-BF36-426A50F2F0B1}"/>
              </a:ext>
            </a:extLst>
          </p:cNvPr>
          <p:cNvCxnSpPr>
            <a:cxnSpLocks noChangeShapeType="1"/>
            <a:stCxn id="474124" idx="7"/>
            <a:endCxn id="474121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4129" name="AutoShape 17">
            <a:extLst>
              <a:ext uri="{FF2B5EF4-FFF2-40B4-BE49-F238E27FC236}">
                <a16:creationId xmlns:a16="http://schemas.microsoft.com/office/drawing/2014/main" id="{4518D46F-7C1E-45F2-A983-12EFDF108EE3}"/>
              </a:ext>
            </a:extLst>
          </p:cNvPr>
          <p:cNvCxnSpPr>
            <a:cxnSpLocks noChangeShapeType="1"/>
            <a:stCxn id="474124" idx="0"/>
            <a:endCxn id="474119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4130" name="AutoShape 18">
            <a:extLst>
              <a:ext uri="{FF2B5EF4-FFF2-40B4-BE49-F238E27FC236}">
                <a16:creationId xmlns:a16="http://schemas.microsoft.com/office/drawing/2014/main" id="{07FF5EDB-FC1A-46AC-B7B0-C877DA9085AB}"/>
              </a:ext>
            </a:extLst>
          </p:cNvPr>
          <p:cNvCxnSpPr>
            <a:cxnSpLocks noChangeShapeType="1"/>
            <a:stCxn id="474119" idx="3"/>
            <a:endCxn id="474123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4131" name="AutoShape 19">
            <a:extLst>
              <a:ext uri="{FF2B5EF4-FFF2-40B4-BE49-F238E27FC236}">
                <a16:creationId xmlns:a16="http://schemas.microsoft.com/office/drawing/2014/main" id="{43A99A8C-550E-4279-9882-86807112C04C}"/>
              </a:ext>
            </a:extLst>
          </p:cNvPr>
          <p:cNvCxnSpPr>
            <a:cxnSpLocks noChangeShapeType="1"/>
            <a:stCxn id="474123" idx="0"/>
            <a:endCxn id="474119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4132" name="AutoShape 20">
            <a:extLst>
              <a:ext uri="{FF2B5EF4-FFF2-40B4-BE49-F238E27FC236}">
                <a16:creationId xmlns:a16="http://schemas.microsoft.com/office/drawing/2014/main" id="{76D8ACEC-68EE-4641-B532-D93EB8620171}"/>
              </a:ext>
            </a:extLst>
          </p:cNvPr>
          <p:cNvCxnSpPr>
            <a:cxnSpLocks noChangeShapeType="1"/>
            <a:stCxn id="474116" idx="4"/>
            <a:endCxn id="474117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4133" name="Oval 21">
            <a:extLst>
              <a:ext uri="{FF2B5EF4-FFF2-40B4-BE49-F238E27FC236}">
                <a16:creationId xmlns:a16="http://schemas.microsoft.com/office/drawing/2014/main" id="{6B2FE1D5-B729-4DE7-A4C2-9565CDD899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74134" name="AutoShape 22">
            <a:extLst>
              <a:ext uri="{FF2B5EF4-FFF2-40B4-BE49-F238E27FC236}">
                <a16:creationId xmlns:a16="http://schemas.microsoft.com/office/drawing/2014/main" id="{D5591AD8-4C5E-4FE1-96D0-26A5FD7F8959}"/>
              </a:ext>
            </a:extLst>
          </p:cNvPr>
          <p:cNvCxnSpPr>
            <a:cxnSpLocks noChangeShapeType="1"/>
            <a:stCxn id="474117" idx="6"/>
            <a:endCxn id="474133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4135" name="AutoShape 23">
            <a:extLst>
              <a:ext uri="{FF2B5EF4-FFF2-40B4-BE49-F238E27FC236}">
                <a16:creationId xmlns:a16="http://schemas.microsoft.com/office/drawing/2014/main" id="{32399E8C-81A9-4A03-B4BC-81D6D9E5E73D}"/>
              </a:ext>
            </a:extLst>
          </p:cNvPr>
          <p:cNvCxnSpPr>
            <a:cxnSpLocks noChangeShapeType="1"/>
            <a:stCxn id="474136" idx="7"/>
            <a:endCxn id="474133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4136" name="Oval 24">
            <a:extLst>
              <a:ext uri="{FF2B5EF4-FFF2-40B4-BE49-F238E27FC236}">
                <a16:creationId xmlns:a16="http://schemas.microsoft.com/office/drawing/2014/main" id="{972FEE35-41FA-4772-B9EA-3462BBF14C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74137" name="AutoShape 25">
            <a:extLst>
              <a:ext uri="{FF2B5EF4-FFF2-40B4-BE49-F238E27FC236}">
                <a16:creationId xmlns:a16="http://schemas.microsoft.com/office/drawing/2014/main" id="{DA692899-BE48-4B93-A766-BF1E1F2435A6}"/>
              </a:ext>
            </a:extLst>
          </p:cNvPr>
          <p:cNvCxnSpPr>
            <a:cxnSpLocks noChangeShapeType="1"/>
            <a:stCxn id="474136" idx="0"/>
            <a:endCxn id="474117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4138" name="Text Box 26">
            <a:extLst>
              <a:ext uri="{FF2B5EF4-FFF2-40B4-BE49-F238E27FC236}">
                <a16:creationId xmlns:a16="http://schemas.microsoft.com/office/drawing/2014/main" id="{65BF265B-516D-463F-B464-216FE1172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4143" name="Text Box 31">
            <a:extLst>
              <a:ext uri="{FF2B5EF4-FFF2-40B4-BE49-F238E27FC236}">
                <a16:creationId xmlns:a16="http://schemas.microsoft.com/office/drawing/2014/main" id="{1EF29890-D6B0-478F-B8F2-699721716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74144" name="AutoShape 32">
            <a:extLst>
              <a:ext uri="{FF2B5EF4-FFF2-40B4-BE49-F238E27FC236}">
                <a16:creationId xmlns:a16="http://schemas.microsoft.com/office/drawing/2014/main" id="{FC250D57-B6D4-4672-9E6B-97FE30A119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4146" name="Text Box 34">
            <a:extLst>
              <a:ext uri="{FF2B5EF4-FFF2-40B4-BE49-F238E27FC236}">
                <a16:creationId xmlns:a16="http://schemas.microsoft.com/office/drawing/2014/main" id="{1A7AA6C7-A0AC-4D29-A4CB-2E5B7AE34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4147" name="AutoShape 35">
            <a:extLst>
              <a:ext uri="{FF2B5EF4-FFF2-40B4-BE49-F238E27FC236}">
                <a16:creationId xmlns:a16="http://schemas.microsoft.com/office/drawing/2014/main" id="{164D2A7A-DA61-44E1-9A52-7BAD75B2A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4148" name="Text Box 36">
            <a:extLst>
              <a:ext uri="{FF2B5EF4-FFF2-40B4-BE49-F238E27FC236}">
                <a16:creationId xmlns:a16="http://schemas.microsoft.com/office/drawing/2014/main" id="{B609A79A-1418-4B9F-950B-94E87FAA2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4149" name="AutoShape 37">
            <a:extLst>
              <a:ext uri="{FF2B5EF4-FFF2-40B4-BE49-F238E27FC236}">
                <a16:creationId xmlns:a16="http://schemas.microsoft.com/office/drawing/2014/main" id="{DBE007F6-400A-40EA-9D45-302F9432C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597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4150" name="Text Box 38">
            <a:extLst>
              <a:ext uri="{FF2B5EF4-FFF2-40B4-BE49-F238E27FC236}">
                <a16:creationId xmlns:a16="http://schemas.microsoft.com/office/drawing/2014/main" id="{2547C54C-DED8-4343-9660-0B1A0D5EC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133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dfs(C)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C-A  C-D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4151" name="AutoShape 39">
            <a:extLst>
              <a:ext uri="{FF2B5EF4-FFF2-40B4-BE49-F238E27FC236}">
                <a16:creationId xmlns:a16="http://schemas.microsoft.com/office/drawing/2014/main" id="{0B8CC653-EF70-4113-A119-DF2ECF2F11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6339" y="3455989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4152" name="Text Box 40">
            <a:extLst>
              <a:ext uri="{FF2B5EF4-FFF2-40B4-BE49-F238E27FC236}">
                <a16:creationId xmlns:a16="http://schemas.microsoft.com/office/drawing/2014/main" id="{6BFAD4A3-B0B1-437D-9C48-E69C2412D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200" y="12573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dfs(D)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D-C  D-F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4153" name="AutoShape 41">
            <a:extLst>
              <a:ext uri="{FF2B5EF4-FFF2-40B4-BE49-F238E27FC236}">
                <a16:creationId xmlns:a16="http://schemas.microsoft.com/office/drawing/2014/main" id="{F28F0EEE-4C26-47FD-8437-B52EE868CD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01139" y="259397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220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2">
            <a:extLst>
              <a:ext uri="{FF2B5EF4-FFF2-40B4-BE49-F238E27FC236}">
                <a16:creationId xmlns:a16="http://schemas.microsoft.com/office/drawing/2014/main" id="{F77F2C9B-0677-4DE0-9BA9-50A7DEC16B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7CC9AF0A-D0A2-4E09-86E7-48079D98E2C9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5138" name="Rectangle 2">
            <a:extLst>
              <a:ext uri="{FF2B5EF4-FFF2-40B4-BE49-F238E27FC236}">
                <a16:creationId xmlns:a16="http://schemas.microsoft.com/office/drawing/2014/main" id="{C2B9CD41-FEA6-47D4-A908-078A2B1BE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75139" name="Oval 3">
            <a:extLst>
              <a:ext uri="{FF2B5EF4-FFF2-40B4-BE49-F238E27FC236}">
                <a16:creationId xmlns:a16="http://schemas.microsoft.com/office/drawing/2014/main" id="{75B443F3-DBB7-4302-8F3E-EF7FEB5A22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75140" name="Oval 4">
            <a:extLst>
              <a:ext uri="{FF2B5EF4-FFF2-40B4-BE49-F238E27FC236}">
                <a16:creationId xmlns:a16="http://schemas.microsoft.com/office/drawing/2014/main" id="{87735846-7BA6-4EED-B1DD-A1EC19A106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5141" name="Oval 5">
            <a:extLst>
              <a:ext uri="{FF2B5EF4-FFF2-40B4-BE49-F238E27FC236}">
                <a16:creationId xmlns:a16="http://schemas.microsoft.com/office/drawing/2014/main" id="{381C8F1F-BA05-4F7D-86AE-BF53EFF396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75142" name="AutoShape 6">
            <a:extLst>
              <a:ext uri="{FF2B5EF4-FFF2-40B4-BE49-F238E27FC236}">
                <a16:creationId xmlns:a16="http://schemas.microsoft.com/office/drawing/2014/main" id="{08399449-0829-435E-B633-757C6ADB367D}"/>
              </a:ext>
            </a:extLst>
          </p:cNvPr>
          <p:cNvCxnSpPr>
            <a:cxnSpLocks noChangeShapeType="1"/>
            <a:stCxn id="475139" idx="0"/>
            <a:endCxn id="475140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5143" name="Oval 7">
            <a:extLst>
              <a:ext uri="{FF2B5EF4-FFF2-40B4-BE49-F238E27FC236}">
                <a16:creationId xmlns:a16="http://schemas.microsoft.com/office/drawing/2014/main" id="{0B64911F-3CD6-4179-BE4B-44FCD8B80E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75144" name="AutoShape 8">
            <a:extLst>
              <a:ext uri="{FF2B5EF4-FFF2-40B4-BE49-F238E27FC236}">
                <a16:creationId xmlns:a16="http://schemas.microsoft.com/office/drawing/2014/main" id="{F226B779-1D62-4086-B275-16D16A5505D5}"/>
              </a:ext>
            </a:extLst>
          </p:cNvPr>
          <p:cNvCxnSpPr>
            <a:cxnSpLocks noChangeShapeType="1"/>
            <a:stCxn id="475140" idx="5"/>
            <a:endCxn id="475143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5145" name="Oval 9">
            <a:extLst>
              <a:ext uri="{FF2B5EF4-FFF2-40B4-BE49-F238E27FC236}">
                <a16:creationId xmlns:a16="http://schemas.microsoft.com/office/drawing/2014/main" id="{EFA21B09-4EB8-4425-92E9-B6E3B29022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75146" name="AutoShape 10">
            <a:extLst>
              <a:ext uri="{FF2B5EF4-FFF2-40B4-BE49-F238E27FC236}">
                <a16:creationId xmlns:a16="http://schemas.microsoft.com/office/drawing/2014/main" id="{E9429E0F-5821-4CFB-AAB0-7B488429F1DD}"/>
              </a:ext>
            </a:extLst>
          </p:cNvPr>
          <p:cNvCxnSpPr>
            <a:cxnSpLocks noChangeShapeType="1"/>
            <a:stCxn id="475140" idx="6"/>
            <a:endCxn id="475145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5147" name="Oval 11">
            <a:extLst>
              <a:ext uri="{FF2B5EF4-FFF2-40B4-BE49-F238E27FC236}">
                <a16:creationId xmlns:a16="http://schemas.microsoft.com/office/drawing/2014/main" id="{7CE465D5-C781-4AC6-B55D-B54A229DFF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75148" name="Oval 12">
            <a:extLst>
              <a:ext uri="{FF2B5EF4-FFF2-40B4-BE49-F238E27FC236}">
                <a16:creationId xmlns:a16="http://schemas.microsoft.com/office/drawing/2014/main" id="{B34A98E8-3A19-4BBD-89D3-0EFBA046E0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75149" name="AutoShape 13">
            <a:extLst>
              <a:ext uri="{FF2B5EF4-FFF2-40B4-BE49-F238E27FC236}">
                <a16:creationId xmlns:a16="http://schemas.microsoft.com/office/drawing/2014/main" id="{774CDB76-0FEC-4AEC-BC31-449404C74E52}"/>
              </a:ext>
            </a:extLst>
          </p:cNvPr>
          <p:cNvCxnSpPr>
            <a:cxnSpLocks noChangeShapeType="1"/>
            <a:stCxn id="475148" idx="2"/>
            <a:endCxn id="475147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0" name="AutoShape 14">
            <a:extLst>
              <a:ext uri="{FF2B5EF4-FFF2-40B4-BE49-F238E27FC236}">
                <a16:creationId xmlns:a16="http://schemas.microsoft.com/office/drawing/2014/main" id="{171F79CA-6324-4386-A1C2-22B5CEC00C77}"/>
              </a:ext>
            </a:extLst>
          </p:cNvPr>
          <p:cNvCxnSpPr>
            <a:cxnSpLocks noChangeShapeType="1"/>
            <a:stCxn id="475148" idx="3"/>
            <a:endCxn id="475139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1" name="AutoShape 15">
            <a:extLst>
              <a:ext uri="{FF2B5EF4-FFF2-40B4-BE49-F238E27FC236}">
                <a16:creationId xmlns:a16="http://schemas.microsoft.com/office/drawing/2014/main" id="{27B0BD13-878F-4B4F-B9CE-2084BEBD0723}"/>
              </a:ext>
            </a:extLst>
          </p:cNvPr>
          <p:cNvCxnSpPr>
            <a:cxnSpLocks noChangeShapeType="1"/>
            <a:stCxn id="475139" idx="7"/>
            <a:endCxn id="475147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2" name="AutoShape 16">
            <a:extLst>
              <a:ext uri="{FF2B5EF4-FFF2-40B4-BE49-F238E27FC236}">
                <a16:creationId xmlns:a16="http://schemas.microsoft.com/office/drawing/2014/main" id="{7B52316D-243C-4C69-BEA3-36CA34840F97}"/>
              </a:ext>
            </a:extLst>
          </p:cNvPr>
          <p:cNvCxnSpPr>
            <a:cxnSpLocks noChangeShapeType="1"/>
            <a:stCxn id="475148" idx="7"/>
            <a:endCxn id="475145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3" name="AutoShape 17">
            <a:extLst>
              <a:ext uri="{FF2B5EF4-FFF2-40B4-BE49-F238E27FC236}">
                <a16:creationId xmlns:a16="http://schemas.microsoft.com/office/drawing/2014/main" id="{D9995245-4CC9-4EC1-85ED-57CC6874B66E}"/>
              </a:ext>
            </a:extLst>
          </p:cNvPr>
          <p:cNvCxnSpPr>
            <a:cxnSpLocks noChangeShapeType="1"/>
            <a:stCxn id="475148" idx="0"/>
            <a:endCxn id="475143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4" name="AutoShape 18">
            <a:extLst>
              <a:ext uri="{FF2B5EF4-FFF2-40B4-BE49-F238E27FC236}">
                <a16:creationId xmlns:a16="http://schemas.microsoft.com/office/drawing/2014/main" id="{B09DBDD0-545F-4B84-9715-676E0AFF77EE}"/>
              </a:ext>
            </a:extLst>
          </p:cNvPr>
          <p:cNvCxnSpPr>
            <a:cxnSpLocks noChangeShapeType="1"/>
            <a:stCxn id="475143" idx="3"/>
            <a:endCxn id="475147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5" name="AutoShape 19">
            <a:extLst>
              <a:ext uri="{FF2B5EF4-FFF2-40B4-BE49-F238E27FC236}">
                <a16:creationId xmlns:a16="http://schemas.microsoft.com/office/drawing/2014/main" id="{9A350127-8AF2-47A4-ADA2-A2ECF8A5369A}"/>
              </a:ext>
            </a:extLst>
          </p:cNvPr>
          <p:cNvCxnSpPr>
            <a:cxnSpLocks noChangeShapeType="1"/>
            <a:stCxn id="475147" idx="0"/>
            <a:endCxn id="475143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6" name="AutoShape 20">
            <a:extLst>
              <a:ext uri="{FF2B5EF4-FFF2-40B4-BE49-F238E27FC236}">
                <a16:creationId xmlns:a16="http://schemas.microsoft.com/office/drawing/2014/main" id="{29EBC3A4-A4ED-44A8-A8DA-9A64B4B7C48C}"/>
              </a:ext>
            </a:extLst>
          </p:cNvPr>
          <p:cNvCxnSpPr>
            <a:cxnSpLocks noChangeShapeType="1"/>
            <a:stCxn id="475140" idx="4"/>
            <a:endCxn id="475141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5157" name="Oval 21">
            <a:extLst>
              <a:ext uri="{FF2B5EF4-FFF2-40B4-BE49-F238E27FC236}">
                <a16:creationId xmlns:a16="http://schemas.microsoft.com/office/drawing/2014/main" id="{28FBDC4E-F5F5-4F66-8DAE-2F8B893934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75158" name="AutoShape 22">
            <a:extLst>
              <a:ext uri="{FF2B5EF4-FFF2-40B4-BE49-F238E27FC236}">
                <a16:creationId xmlns:a16="http://schemas.microsoft.com/office/drawing/2014/main" id="{A1F829D0-5601-492C-9E88-9D747F81DE8B}"/>
              </a:ext>
            </a:extLst>
          </p:cNvPr>
          <p:cNvCxnSpPr>
            <a:cxnSpLocks noChangeShapeType="1"/>
            <a:stCxn id="475141" idx="6"/>
            <a:endCxn id="475157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9" name="AutoShape 23">
            <a:extLst>
              <a:ext uri="{FF2B5EF4-FFF2-40B4-BE49-F238E27FC236}">
                <a16:creationId xmlns:a16="http://schemas.microsoft.com/office/drawing/2014/main" id="{DE55CCC3-DCCF-408A-B6D7-72E4062A6EFE}"/>
              </a:ext>
            </a:extLst>
          </p:cNvPr>
          <p:cNvCxnSpPr>
            <a:cxnSpLocks noChangeShapeType="1"/>
            <a:stCxn id="475160" idx="7"/>
            <a:endCxn id="475157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5160" name="Oval 24">
            <a:extLst>
              <a:ext uri="{FF2B5EF4-FFF2-40B4-BE49-F238E27FC236}">
                <a16:creationId xmlns:a16="http://schemas.microsoft.com/office/drawing/2014/main" id="{87DE9E34-DD20-40E0-870F-3C7D0C7469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75161" name="AutoShape 25">
            <a:extLst>
              <a:ext uri="{FF2B5EF4-FFF2-40B4-BE49-F238E27FC236}">
                <a16:creationId xmlns:a16="http://schemas.microsoft.com/office/drawing/2014/main" id="{09BD3BFC-CEFC-4386-94D9-E2769FE5B392}"/>
              </a:ext>
            </a:extLst>
          </p:cNvPr>
          <p:cNvCxnSpPr>
            <a:cxnSpLocks noChangeShapeType="1"/>
            <a:stCxn id="475160" idx="0"/>
            <a:endCxn id="475141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5162" name="Text Box 26">
            <a:extLst>
              <a:ext uri="{FF2B5EF4-FFF2-40B4-BE49-F238E27FC236}">
                <a16:creationId xmlns:a16="http://schemas.microsoft.com/office/drawing/2014/main" id="{654F47D4-0089-4785-B328-BE86D0D56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5167" name="Text Box 31">
            <a:extLst>
              <a:ext uri="{FF2B5EF4-FFF2-40B4-BE49-F238E27FC236}">
                <a16:creationId xmlns:a16="http://schemas.microsoft.com/office/drawing/2014/main" id="{0318B8C5-D0B6-49EE-8466-F752FE4EB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75168" name="AutoShape 32">
            <a:extLst>
              <a:ext uri="{FF2B5EF4-FFF2-40B4-BE49-F238E27FC236}">
                <a16:creationId xmlns:a16="http://schemas.microsoft.com/office/drawing/2014/main" id="{0586CF1C-CC8A-43C6-8BB6-38790883BE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5169" name="Text Box 33">
            <a:extLst>
              <a:ext uri="{FF2B5EF4-FFF2-40B4-BE49-F238E27FC236}">
                <a16:creationId xmlns:a16="http://schemas.microsoft.com/office/drawing/2014/main" id="{E917786F-017B-49BA-A3BC-502B804F6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5170" name="AutoShape 34">
            <a:extLst>
              <a:ext uri="{FF2B5EF4-FFF2-40B4-BE49-F238E27FC236}">
                <a16:creationId xmlns:a16="http://schemas.microsoft.com/office/drawing/2014/main" id="{F3071BC2-8405-4B53-89BE-35EE0C5876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5171" name="Text Box 35">
            <a:extLst>
              <a:ext uri="{FF2B5EF4-FFF2-40B4-BE49-F238E27FC236}">
                <a16:creationId xmlns:a16="http://schemas.microsoft.com/office/drawing/2014/main" id="{14CBEB25-01BA-44FB-9D71-63537B0E0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5172" name="AutoShape 36">
            <a:extLst>
              <a:ext uri="{FF2B5EF4-FFF2-40B4-BE49-F238E27FC236}">
                <a16:creationId xmlns:a16="http://schemas.microsoft.com/office/drawing/2014/main" id="{985D23BA-FD73-4BD7-8791-8B940E7E41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597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5173" name="Text Box 37">
            <a:extLst>
              <a:ext uri="{FF2B5EF4-FFF2-40B4-BE49-F238E27FC236}">
                <a16:creationId xmlns:a16="http://schemas.microsoft.com/office/drawing/2014/main" id="{8D7710B5-C6C5-4DA5-AF67-C2F762682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133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dfs(C)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C-A  C-D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5174" name="AutoShape 38">
            <a:extLst>
              <a:ext uri="{FF2B5EF4-FFF2-40B4-BE49-F238E27FC236}">
                <a16:creationId xmlns:a16="http://schemas.microsoft.com/office/drawing/2014/main" id="{BF033568-FBB5-444A-B7CB-7C599BB211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01139" y="3455989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73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Recursion Review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80" y="1437612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917D779-50B5-4C9D-AA01-DEAFE4C4F466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3733BDF-F1CD-4BEB-A9CA-B43E45A4A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1" y="1567517"/>
            <a:ext cx="3540198" cy="261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2">
            <a:extLst>
              <a:ext uri="{FF2B5EF4-FFF2-40B4-BE49-F238E27FC236}">
                <a16:creationId xmlns:a16="http://schemas.microsoft.com/office/drawing/2014/main" id="{6B3F5850-A364-4D20-8595-7FB3023952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1578DD6A-1F8C-4554-9BE1-3D50A8F21FA3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6162" name="Rectangle 2">
            <a:extLst>
              <a:ext uri="{FF2B5EF4-FFF2-40B4-BE49-F238E27FC236}">
                <a16:creationId xmlns:a16="http://schemas.microsoft.com/office/drawing/2014/main" id="{272D6097-1E2A-480A-A989-119D7024A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76163" name="Oval 3">
            <a:extLst>
              <a:ext uri="{FF2B5EF4-FFF2-40B4-BE49-F238E27FC236}">
                <a16:creationId xmlns:a16="http://schemas.microsoft.com/office/drawing/2014/main" id="{620AD0A9-982C-4220-BD51-54596A155E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76164" name="Oval 4">
            <a:extLst>
              <a:ext uri="{FF2B5EF4-FFF2-40B4-BE49-F238E27FC236}">
                <a16:creationId xmlns:a16="http://schemas.microsoft.com/office/drawing/2014/main" id="{372714EA-141E-4950-95CD-4002A7C3DB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6165" name="Oval 5">
            <a:extLst>
              <a:ext uri="{FF2B5EF4-FFF2-40B4-BE49-F238E27FC236}">
                <a16:creationId xmlns:a16="http://schemas.microsoft.com/office/drawing/2014/main" id="{05E714E8-958C-45E7-A466-CC2B1BE1BE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76166" name="AutoShape 6">
            <a:extLst>
              <a:ext uri="{FF2B5EF4-FFF2-40B4-BE49-F238E27FC236}">
                <a16:creationId xmlns:a16="http://schemas.microsoft.com/office/drawing/2014/main" id="{B129E821-7996-499D-9365-05C6A4BB6B6B}"/>
              </a:ext>
            </a:extLst>
          </p:cNvPr>
          <p:cNvCxnSpPr>
            <a:cxnSpLocks noChangeShapeType="1"/>
            <a:stCxn id="476163" idx="0"/>
            <a:endCxn id="476164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6167" name="Oval 7">
            <a:extLst>
              <a:ext uri="{FF2B5EF4-FFF2-40B4-BE49-F238E27FC236}">
                <a16:creationId xmlns:a16="http://schemas.microsoft.com/office/drawing/2014/main" id="{AEB1BD85-7BE9-4C42-AAEA-6F3B4CC9A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76168" name="AutoShape 8">
            <a:extLst>
              <a:ext uri="{FF2B5EF4-FFF2-40B4-BE49-F238E27FC236}">
                <a16:creationId xmlns:a16="http://schemas.microsoft.com/office/drawing/2014/main" id="{E3178450-38FD-4896-B370-57BE11033200}"/>
              </a:ext>
            </a:extLst>
          </p:cNvPr>
          <p:cNvCxnSpPr>
            <a:cxnSpLocks noChangeShapeType="1"/>
            <a:stCxn id="476164" idx="5"/>
            <a:endCxn id="476167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6169" name="Oval 9">
            <a:extLst>
              <a:ext uri="{FF2B5EF4-FFF2-40B4-BE49-F238E27FC236}">
                <a16:creationId xmlns:a16="http://schemas.microsoft.com/office/drawing/2014/main" id="{07C3B6B7-D744-4556-AC75-2686005D73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76170" name="AutoShape 10">
            <a:extLst>
              <a:ext uri="{FF2B5EF4-FFF2-40B4-BE49-F238E27FC236}">
                <a16:creationId xmlns:a16="http://schemas.microsoft.com/office/drawing/2014/main" id="{026C5A48-AD63-4272-AB91-695095C22B03}"/>
              </a:ext>
            </a:extLst>
          </p:cNvPr>
          <p:cNvCxnSpPr>
            <a:cxnSpLocks noChangeShapeType="1"/>
            <a:stCxn id="476164" idx="6"/>
            <a:endCxn id="476169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6171" name="Oval 11">
            <a:extLst>
              <a:ext uri="{FF2B5EF4-FFF2-40B4-BE49-F238E27FC236}">
                <a16:creationId xmlns:a16="http://schemas.microsoft.com/office/drawing/2014/main" id="{11D02AF2-B304-44E3-ABED-D33F97A43F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76172" name="Oval 12">
            <a:extLst>
              <a:ext uri="{FF2B5EF4-FFF2-40B4-BE49-F238E27FC236}">
                <a16:creationId xmlns:a16="http://schemas.microsoft.com/office/drawing/2014/main" id="{A449A879-A814-4FA2-B5DB-33CC5730B2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76173" name="AutoShape 13">
            <a:extLst>
              <a:ext uri="{FF2B5EF4-FFF2-40B4-BE49-F238E27FC236}">
                <a16:creationId xmlns:a16="http://schemas.microsoft.com/office/drawing/2014/main" id="{304D8CE8-E5D3-45FE-B5CF-FD53E148F8D0}"/>
              </a:ext>
            </a:extLst>
          </p:cNvPr>
          <p:cNvCxnSpPr>
            <a:cxnSpLocks noChangeShapeType="1"/>
            <a:stCxn id="476172" idx="2"/>
            <a:endCxn id="476171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6174" name="AutoShape 14">
            <a:extLst>
              <a:ext uri="{FF2B5EF4-FFF2-40B4-BE49-F238E27FC236}">
                <a16:creationId xmlns:a16="http://schemas.microsoft.com/office/drawing/2014/main" id="{A898464E-0111-4E22-BC19-842953454A7A}"/>
              </a:ext>
            </a:extLst>
          </p:cNvPr>
          <p:cNvCxnSpPr>
            <a:cxnSpLocks noChangeShapeType="1"/>
            <a:stCxn id="476172" idx="3"/>
            <a:endCxn id="476163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6175" name="AutoShape 15">
            <a:extLst>
              <a:ext uri="{FF2B5EF4-FFF2-40B4-BE49-F238E27FC236}">
                <a16:creationId xmlns:a16="http://schemas.microsoft.com/office/drawing/2014/main" id="{05A1A6E0-1EFB-4E2F-A54D-0436DC85B304}"/>
              </a:ext>
            </a:extLst>
          </p:cNvPr>
          <p:cNvCxnSpPr>
            <a:cxnSpLocks noChangeShapeType="1"/>
            <a:stCxn id="476163" idx="7"/>
            <a:endCxn id="476171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6176" name="AutoShape 16">
            <a:extLst>
              <a:ext uri="{FF2B5EF4-FFF2-40B4-BE49-F238E27FC236}">
                <a16:creationId xmlns:a16="http://schemas.microsoft.com/office/drawing/2014/main" id="{A3CFA0A3-B94D-4CC7-B7D1-DD832F0091B2}"/>
              </a:ext>
            </a:extLst>
          </p:cNvPr>
          <p:cNvCxnSpPr>
            <a:cxnSpLocks noChangeShapeType="1"/>
            <a:stCxn id="476172" idx="7"/>
            <a:endCxn id="476169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6177" name="AutoShape 17">
            <a:extLst>
              <a:ext uri="{FF2B5EF4-FFF2-40B4-BE49-F238E27FC236}">
                <a16:creationId xmlns:a16="http://schemas.microsoft.com/office/drawing/2014/main" id="{711C6738-9A65-4182-8154-C3669E9256D2}"/>
              </a:ext>
            </a:extLst>
          </p:cNvPr>
          <p:cNvCxnSpPr>
            <a:cxnSpLocks noChangeShapeType="1"/>
            <a:stCxn id="476172" idx="0"/>
            <a:endCxn id="476167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6178" name="AutoShape 18">
            <a:extLst>
              <a:ext uri="{FF2B5EF4-FFF2-40B4-BE49-F238E27FC236}">
                <a16:creationId xmlns:a16="http://schemas.microsoft.com/office/drawing/2014/main" id="{BD1C8957-0805-40F9-A53D-BE844CC5CDF2}"/>
              </a:ext>
            </a:extLst>
          </p:cNvPr>
          <p:cNvCxnSpPr>
            <a:cxnSpLocks noChangeShapeType="1"/>
            <a:stCxn id="476167" idx="3"/>
            <a:endCxn id="476171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6179" name="AutoShape 19">
            <a:extLst>
              <a:ext uri="{FF2B5EF4-FFF2-40B4-BE49-F238E27FC236}">
                <a16:creationId xmlns:a16="http://schemas.microsoft.com/office/drawing/2014/main" id="{CD3FE7C2-BA07-46F1-A89A-E1429191A205}"/>
              </a:ext>
            </a:extLst>
          </p:cNvPr>
          <p:cNvCxnSpPr>
            <a:cxnSpLocks noChangeShapeType="1"/>
            <a:stCxn id="476171" idx="0"/>
            <a:endCxn id="476167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6180" name="AutoShape 20">
            <a:extLst>
              <a:ext uri="{FF2B5EF4-FFF2-40B4-BE49-F238E27FC236}">
                <a16:creationId xmlns:a16="http://schemas.microsoft.com/office/drawing/2014/main" id="{335BC6FC-3AF1-4A0A-9AF1-ADBB501AC6B6}"/>
              </a:ext>
            </a:extLst>
          </p:cNvPr>
          <p:cNvCxnSpPr>
            <a:cxnSpLocks noChangeShapeType="1"/>
            <a:stCxn id="476164" idx="4"/>
            <a:endCxn id="476165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6181" name="Oval 21">
            <a:extLst>
              <a:ext uri="{FF2B5EF4-FFF2-40B4-BE49-F238E27FC236}">
                <a16:creationId xmlns:a16="http://schemas.microsoft.com/office/drawing/2014/main" id="{B9896E80-EDEF-4CE4-BD95-5D78CA0597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76182" name="AutoShape 22">
            <a:extLst>
              <a:ext uri="{FF2B5EF4-FFF2-40B4-BE49-F238E27FC236}">
                <a16:creationId xmlns:a16="http://schemas.microsoft.com/office/drawing/2014/main" id="{59119D1F-C3CD-4B47-91B0-040B6B038D9C}"/>
              </a:ext>
            </a:extLst>
          </p:cNvPr>
          <p:cNvCxnSpPr>
            <a:cxnSpLocks noChangeShapeType="1"/>
            <a:stCxn id="476165" idx="6"/>
            <a:endCxn id="476181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6183" name="AutoShape 23">
            <a:extLst>
              <a:ext uri="{FF2B5EF4-FFF2-40B4-BE49-F238E27FC236}">
                <a16:creationId xmlns:a16="http://schemas.microsoft.com/office/drawing/2014/main" id="{7B6F7F5F-6AE7-44BD-B133-28BA10E4B662}"/>
              </a:ext>
            </a:extLst>
          </p:cNvPr>
          <p:cNvCxnSpPr>
            <a:cxnSpLocks noChangeShapeType="1"/>
            <a:stCxn id="476184" idx="7"/>
            <a:endCxn id="476181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6184" name="Oval 24">
            <a:extLst>
              <a:ext uri="{FF2B5EF4-FFF2-40B4-BE49-F238E27FC236}">
                <a16:creationId xmlns:a16="http://schemas.microsoft.com/office/drawing/2014/main" id="{2F1FAD9F-A123-4C17-9A6D-F3FD73A7B4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76185" name="AutoShape 25">
            <a:extLst>
              <a:ext uri="{FF2B5EF4-FFF2-40B4-BE49-F238E27FC236}">
                <a16:creationId xmlns:a16="http://schemas.microsoft.com/office/drawing/2014/main" id="{67D03F98-E534-4FB1-8BBD-8EDA6848FC36}"/>
              </a:ext>
            </a:extLst>
          </p:cNvPr>
          <p:cNvCxnSpPr>
            <a:cxnSpLocks noChangeShapeType="1"/>
            <a:stCxn id="476184" idx="0"/>
            <a:endCxn id="476165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6186" name="Text Box 26">
            <a:extLst>
              <a:ext uri="{FF2B5EF4-FFF2-40B4-BE49-F238E27FC236}">
                <a16:creationId xmlns:a16="http://schemas.microsoft.com/office/drawing/2014/main" id="{CB018747-3D42-4538-8109-00CC6CB56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6191" name="Text Box 31">
            <a:extLst>
              <a:ext uri="{FF2B5EF4-FFF2-40B4-BE49-F238E27FC236}">
                <a16:creationId xmlns:a16="http://schemas.microsoft.com/office/drawing/2014/main" id="{36BB57C3-9AED-40A9-91C1-09807E306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76192" name="AutoShape 32">
            <a:extLst>
              <a:ext uri="{FF2B5EF4-FFF2-40B4-BE49-F238E27FC236}">
                <a16:creationId xmlns:a16="http://schemas.microsoft.com/office/drawing/2014/main" id="{88532112-FE0A-4F42-8DC0-AEBB417E1F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6193" name="Text Box 33">
            <a:extLst>
              <a:ext uri="{FF2B5EF4-FFF2-40B4-BE49-F238E27FC236}">
                <a16:creationId xmlns:a16="http://schemas.microsoft.com/office/drawing/2014/main" id="{24F07245-6526-40BB-816A-ED2DFBBAF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6194" name="AutoShape 34">
            <a:extLst>
              <a:ext uri="{FF2B5EF4-FFF2-40B4-BE49-F238E27FC236}">
                <a16:creationId xmlns:a16="http://schemas.microsoft.com/office/drawing/2014/main" id="{420EA3FF-141F-4B78-94ED-EE2EC3BF0B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6195" name="Text Box 35">
            <a:extLst>
              <a:ext uri="{FF2B5EF4-FFF2-40B4-BE49-F238E27FC236}">
                <a16:creationId xmlns:a16="http://schemas.microsoft.com/office/drawing/2014/main" id="{21A1896F-4659-4269-9DF0-91C9C6C60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6196" name="AutoShape 36">
            <a:extLst>
              <a:ext uri="{FF2B5EF4-FFF2-40B4-BE49-F238E27FC236}">
                <a16:creationId xmlns:a16="http://schemas.microsoft.com/office/drawing/2014/main" id="{10A40F6F-5C94-41E4-B025-8E963D34AD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931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76199" name="AutoShape 39">
            <a:extLst>
              <a:ext uri="{FF2B5EF4-FFF2-40B4-BE49-F238E27FC236}">
                <a16:creationId xmlns:a16="http://schemas.microsoft.com/office/drawing/2014/main" id="{F8FDEE43-1EC0-40BE-A774-670CC34F0842}"/>
              </a:ext>
            </a:extLst>
          </p:cNvPr>
          <p:cNvCxnSpPr>
            <a:cxnSpLocks noChangeShapeType="1"/>
            <a:stCxn id="476171" idx="5"/>
            <a:endCxn id="476172" idx="2"/>
          </p:cNvCxnSpPr>
          <p:nvPr/>
        </p:nvCxnSpPr>
        <p:spPr bwMode="auto">
          <a:xfrm>
            <a:off x="4184650" y="3803650"/>
            <a:ext cx="1035050" cy="69215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2152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2">
            <a:extLst>
              <a:ext uri="{FF2B5EF4-FFF2-40B4-BE49-F238E27FC236}">
                <a16:creationId xmlns:a16="http://schemas.microsoft.com/office/drawing/2014/main" id="{1A7AF586-ADEC-49C7-BF48-08D696DD4F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0B0442B5-3434-4CCD-8F93-AE3BE24A0BDF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7186" name="Rectangle 2">
            <a:extLst>
              <a:ext uri="{FF2B5EF4-FFF2-40B4-BE49-F238E27FC236}">
                <a16:creationId xmlns:a16="http://schemas.microsoft.com/office/drawing/2014/main" id="{ED0D0D26-FC01-4999-B35F-831DA851D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77187" name="Oval 3">
            <a:extLst>
              <a:ext uri="{FF2B5EF4-FFF2-40B4-BE49-F238E27FC236}">
                <a16:creationId xmlns:a16="http://schemas.microsoft.com/office/drawing/2014/main" id="{372D4288-BB78-489D-9561-EF90BE8A75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77188" name="Oval 4">
            <a:extLst>
              <a:ext uri="{FF2B5EF4-FFF2-40B4-BE49-F238E27FC236}">
                <a16:creationId xmlns:a16="http://schemas.microsoft.com/office/drawing/2014/main" id="{709020DF-6C7F-4E39-94C4-52DC9905A8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7189" name="Oval 5">
            <a:extLst>
              <a:ext uri="{FF2B5EF4-FFF2-40B4-BE49-F238E27FC236}">
                <a16:creationId xmlns:a16="http://schemas.microsoft.com/office/drawing/2014/main" id="{4B4F0E41-8AE4-4E15-8F5C-B096A20C44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77190" name="AutoShape 6">
            <a:extLst>
              <a:ext uri="{FF2B5EF4-FFF2-40B4-BE49-F238E27FC236}">
                <a16:creationId xmlns:a16="http://schemas.microsoft.com/office/drawing/2014/main" id="{F6B2B25A-B925-4FD1-9F6A-C9D4A5547BC8}"/>
              </a:ext>
            </a:extLst>
          </p:cNvPr>
          <p:cNvCxnSpPr>
            <a:cxnSpLocks noChangeShapeType="1"/>
            <a:stCxn id="477187" idx="0"/>
            <a:endCxn id="477188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7191" name="Oval 7">
            <a:extLst>
              <a:ext uri="{FF2B5EF4-FFF2-40B4-BE49-F238E27FC236}">
                <a16:creationId xmlns:a16="http://schemas.microsoft.com/office/drawing/2014/main" id="{BFE35D57-3C9B-4D95-B459-4ACA99D5A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77192" name="AutoShape 8">
            <a:extLst>
              <a:ext uri="{FF2B5EF4-FFF2-40B4-BE49-F238E27FC236}">
                <a16:creationId xmlns:a16="http://schemas.microsoft.com/office/drawing/2014/main" id="{8EB809C3-31AB-4F29-A1DD-3DAB12D94415}"/>
              </a:ext>
            </a:extLst>
          </p:cNvPr>
          <p:cNvCxnSpPr>
            <a:cxnSpLocks noChangeShapeType="1"/>
            <a:stCxn id="477188" idx="5"/>
            <a:endCxn id="477191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7193" name="Oval 9">
            <a:extLst>
              <a:ext uri="{FF2B5EF4-FFF2-40B4-BE49-F238E27FC236}">
                <a16:creationId xmlns:a16="http://schemas.microsoft.com/office/drawing/2014/main" id="{C7C09E7C-FA5A-4187-98F2-17443B973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77194" name="AutoShape 10">
            <a:extLst>
              <a:ext uri="{FF2B5EF4-FFF2-40B4-BE49-F238E27FC236}">
                <a16:creationId xmlns:a16="http://schemas.microsoft.com/office/drawing/2014/main" id="{8CFA44EA-54B5-4DF9-9519-1020116EBD37}"/>
              </a:ext>
            </a:extLst>
          </p:cNvPr>
          <p:cNvCxnSpPr>
            <a:cxnSpLocks noChangeShapeType="1"/>
            <a:stCxn id="477188" idx="6"/>
            <a:endCxn id="477193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7195" name="Oval 11">
            <a:extLst>
              <a:ext uri="{FF2B5EF4-FFF2-40B4-BE49-F238E27FC236}">
                <a16:creationId xmlns:a16="http://schemas.microsoft.com/office/drawing/2014/main" id="{C0CE3AF7-BEAC-4CD3-81A8-8C02F7A677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77196" name="Oval 12">
            <a:extLst>
              <a:ext uri="{FF2B5EF4-FFF2-40B4-BE49-F238E27FC236}">
                <a16:creationId xmlns:a16="http://schemas.microsoft.com/office/drawing/2014/main" id="{F2256B41-0F23-4869-B133-F239CC5F9F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77197" name="AutoShape 13">
            <a:extLst>
              <a:ext uri="{FF2B5EF4-FFF2-40B4-BE49-F238E27FC236}">
                <a16:creationId xmlns:a16="http://schemas.microsoft.com/office/drawing/2014/main" id="{130B426B-CDC7-448F-B8CC-6A331EA01FA5}"/>
              </a:ext>
            </a:extLst>
          </p:cNvPr>
          <p:cNvCxnSpPr>
            <a:cxnSpLocks noChangeShapeType="1"/>
            <a:stCxn id="477196" idx="2"/>
            <a:endCxn id="477195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7198" name="AutoShape 14">
            <a:extLst>
              <a:ext uri="{FF2B5EF4-FFF2-40B4-BE49-F238E27FC236}">
                <a16:creationId xmlns:a16="http://schemas.microsoft.com/office/drawing/2014/main" id="{E35CD405-7D11-4C17-8E2F-A9689E2A05DC}"/>
              </a:ext>
            </a:extLst>
          </p:cNvPr>
          <p:cNvCxnSpPr>
            <a:cxnSpLocks noChangeShapeType="1"/>
            <a:stCxn id="477196" idx="3"/>
            <a:endCxn id="477187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7199" name="AutoShape 15">
            <a:extLst>
              <a:ext uri="{FF2B5EF4-FFF2-40B4-BE49-F238E27FC236}">
                <a16:creationId xmlns:a16="http://schemas.microsoft.com/office/drawing/2014/main" id="{C903F39E-7AF1-41D4-8AB8-472790001BA4}"/>
              </a:ext>
            </a:extLst>
          </p:cNvPr>
          <p:cNvCxnSpPr>
            <a:cxnSpLocks noChangeShapeType="1"/>
            <a:stCxn id="477187" idx="7"/>
            <a:endCxn id="477195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7200" name="AutoShape 16">
            <a:extLst>
              <a:ext uri="{FF2B5EF4-FFF2-40B4-BE49-F238E27FC236}">
                <a16:creationId xmlns:a16="http://schemas.microsoft.com/office/drawing/2014/main" id="{B9BA1C23-C925-40A4-AB0B-291F29AFCE63}"/>
              </a:ext>
            </a:extLst>
          </p:cNvPr>
          <p:cNvCxnSpPr>
            <a:cxnSpLocks noChangeShapeType="1"/>
            <a:stCxn id="477196" idx="7"/>
            <a:endCxn id="477193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7201" name="AutoShape 17">
            <a:extLst>
              <a:ext uri="{FF2B5EF4-FFF2-40B4-BE49-F238E27FC236}">
                <a16:creationId xmlns:a16="http://schemas.microsoft.com/office/drawing/2014/main" id="{AFC4CFEE-24C5-4D89-AB55-057538088FE7}"/>
              </a:ext>
            </a:extLst>
          </p:cNvPr>
          <p:cNvCxnSpPr>
            <a:cxnSpLocks noChangeShapeType="1"/>
            <a:stCxn id="477196" idx="0"/>
            <a:endCxn id="477191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7202" name="AutoShape 18">
            <a:extLst>
              <a:ext uri="{FF2B5EF4-FFF2-40B4-BE49-F238E27FC236}">
                <a16:creationId xmlns:a16="http://schemas.microsoft.com/office/drawing/2014/main" id="{560855BD-AE7E-4502-895C-17338DE74691}"/>
              </a:ext>
            </a:extLst>
          </p:cNvPr>
          <p:cNvCxnSpPr>
            <a:cxnSpLocks noChangeShapeType="1"/>
            <a:stCxn id="477191" idx="3"/>
            <a:endCxn id="477195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7203" name="AutoShape 19">
            <a:extLst>
              <a:ext uri="{FF2B5EF4-FFF2-40B4-BE49-F238E27FC236}">
                <a16:creationId xmlns:a16="http://schemas.microsoft.com/office/drawing/2014/main" id="{0EB5CBC7-15F6-4B00-AA16-A1D900A90621}"/>
              </a:ext>
            </a:extLst>
          </p:cNvPr>
          <p:cNvCxnSpPr>
            <a:cxnSpLocks noChangeShapeType="1"/>
            <a:stCxn id="477195" idx="0"/>
            <a:endCxn id="477191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7204" name="AutoShape 20">
            <a:extLst>
              <a:ext uri="{FF2B5EF4-FFF2-40B4-BE49-F238E27FC236}">
                <a16:creationId xmlns:a16="http://schemas.microsoft.com/office/drawing/2014/main" id="{EC150BE1-F04F-467F-A965-666D33CB7D4E}"/>
              </a:ext>
            </a:extLst>
          </p:cNvPr>
          <p:cNvCxnSpPr>
            <a:cxnSpLocks noChangeShapeType="1"/>
            <a:stCxn id="477188" idx="4"/>
            <a:endCxn id="477189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7205" name="Oval 21">
            <a:extLst>
              <a:ext uri="{FF2B5EF4-FFF2-40B4-BE49-F238E27FC236}">
                <a16:creationId xmlns:a16="http://schemas.microsoft.com/office/drawing/2014/main" id="{601BAE4B-9DD0-419A-9E82-D69836C527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77206" name="AutoShape 22">
            <a:extLst>
              <a:ext uri="{FF2B5EF4-FFF2-40B4-BE49-F238E27FC236}">
                <a16:creationId xmlns:a16="http://schemas.microsoft.com/office/drawing/2014/main" id="{B7642E7D-8C66-4071-8EF8-7EB03B5497F1}"/>
              </a:ext>
            </a:extLst>
          </p:cNvPr>
          <p:cNvCxnSpPr>
            <a:cxnSpLocks noChangeShapeType="1"/>
            <a:stCxn id="477189" idx="6"/>
            <a:endCxn id="477205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7207" name="AutoShape 23">
            <a:extLst>
              <a:ext uri="{FF2B5EF4-FFF2-40B4-BE49-F238E27FC236}">
                <a16:creationId xmlns:a16="http://schemas.microsoft.com/office/drawing/2014/main" id="{DE8F7CC7-C079-4622-A294-9923019EFC84}"/>
              </a:ext>
            </a:extLst>
          </p:cNvPr>
          <p:cNvCxnSpPr>
            <a:cxnSpLocks noChangeShapeType="1"/>
            <a:stCxn id="477208" idx="7"/>
            <a:endCxn id="477205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7208" name="Oval 24">
            <a:extLst>
              <a:ext uri="{FF2B5EF4-FFF2-40B4-BE49-F238E27FC236}">
                <a16:creationId xmlns:a16="http://schemas.microsoft.com/office/drawing/2014/main" id="{379EAC08-A956-4F26-9D51-25FD38A231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77209" name="AutoShape 25">
            <a:extLst>
              <a:ext uri="{FF2B5EF4-FFF2-40B4-BE49-F238E27FC236}">
                <a16:creationId xmlns:a16="http://schemas.microsoft.com/office/drawing/2014/main" id="{A11465C6-5067-47AA-8AE9-91BCEC28B830}"/>
              </a:ext>
            </a:extLst>
          </p:cNvPr>
          <p:cNvCxnSpPr>
            <a:cxnSpLocks noChangeShapeType="1"/>
            <a:stCxn id="477208" idx="0"/>
            <a:endCxn id="477189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7210" name="Text Box 26">
            <a:extLst>
              <a:ext uri="{FF2B5EF4-FFF2-40B4-BE49-F238E27FC236}">
                <a16:creationId xmlns:a16="http://schemas.microsoft.com/office/drawing/2014/main" id="{F9A6A6B0-5A68-4E88-8A8C-45DF55266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7215" name="Text Box 31">
            <a:extLst>
              <a:ext uri="{FF2B5EF4-FFF2-40B4-BE49-F238E27FC236}">
                <a16:creationId xmlns:a16="http://schemas.microsoft.com/office/drawing/2014/main" id="{83862AF8-BDCC-4377-B1E3-92BAA7381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77216" name="AutoShape 32">
            <a:extLst>
              <a:ext uri="{FF2B5EF4-FFF2-40B4-BE49-F238E27FC236}">
                <a16:creationId xmlns:a16="http://schemas.microsoft.com/office/drawing/2014/main" id="{A604A4FF-0D0D-486E-A8E3-DDBB6C9A4A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7217" name="Text Box 33">
            <a:extLst>
              <a:ext uri="{FF2B5EF4-FFF2-40B4-BE49-F238E27FC236}">
                <a16:creationId xmlns:a16="http://schemas.microsoft.com/office/drawing/2014/main" id="{8B049709-0C6F-469C-B519-07DC75640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7218" name="AutoShape 34">
            <a:extLst>
              <a:ext uri="{FF2B5EF4-FFF2-40B4-BE49-F238E27FC236}">
                <a16:creationId xmlns:a16="http://schemas.microsoft.com/office/drawing/2014/main" id="{CC981CDF-6C53-4134-9AF5-1BEA132CC3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7219" name="Text Box 35">
            <a:extLst>
              <a:ext uri="{FF2B5EF4-FFF2-40B4-BE49-F238E27FC236}">
                <a16:creationId xmlns:a16="http://schemas.microsoft.com/office/drawing/2014/main" id="{26F9CE5D-5080-46B4-9936-05F74F72D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7220" name="AutoShape 36">
            <a:extLst>
              <a:ext uri="{FF2B5EF4-FFF2-40B4-BE49-F238E27FC236}">
                <a16:creationId xmlns:a16="http://schemas.microsoft.com/office/drawing/2014/main" id="{85F28F17-2833-4986-91DD-C321633F9B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757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77221" name="AutoShape 37">
            <a:extLst>
              <a:ext uri="{FF2B5EF4-FFF2-40B4-BE49-F238E27FC236}">
                <a16:creationId xmlns:a16="http://schemas.microsoft.com/office/drawing/2014/main" id="{855C1F69-63DB-46F8-89EC-AE7511EC64C4}"/>
              </a:ext>
            </a:extLst>
          </p:cNvPr>
          <p:cNvCxnSpPr>
            <a:cxnSpLocks noChangeShapeType="1"/>
            <a:stCxn id="477193" idx="3"/>
            <a:endCxn id="477196" idx="7"/>
          </p:cNvCxnSpPr>
          <p:nvPr/>
        </p:nvCxnSpPr>
        <p:spPr bwMode="auto">
          <a:xfrm flipH="1">
            <a:off x="5480050" y="2689226"/>
            <a:ext cx="1028700" cy="1698625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1671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2">
            <a:extLst>
              <a:ext uri="{FF2B5EF4-FFF2-40B4-BE49-F238E27FC236}">
                <a16:creationId xmlns:a16="http://schemas.microsoft.com/office/drawing/2014/main" id="{7FF83C9C-1835-42C0-BABD-A3CCA4988F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C6B4C359-F24B-47B4-8CE6-A17B963F179A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8210" name="Rectangle 2">
            <a:extLst>
              <a:ext uri="{FF2B5EF4-FFF2-40B4-BE49-F238E27FC236}">
                <a16:creationId xmlns:a16="http://schemas.microsoft.com/office/drawing/2014/main" id="{FCEDBC2C-A918-419F-8367-F6F23B821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78211" name="Oval 3">
            <a:extLst>
              <a:ext uri="{FF2B5EF4-FFF2-40B4-BE49-F238E27FC236}">
                <a16:creationId xmlns:a16="http://schemas.microsoft.com/office/drawing/2014/main" id="{F0408D5C-7E7D-48D7-9685-B4BD59A253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78212" name="Oval 4">
            <a:extLst>
              <a:ext uri="{FF2B5EF4-FFF2-40B4-BE49-F238E27FC236}">
                <a16:creationId xmlns:a16="http://schemas.microsoft.com/office/drawing/2014/main" id="{6D53C4D7-E58E-45D9-895B-CB732BC8C6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8213" name="Oval 5">
            <a:extLst>
              <a:ext uri="{FF2B5EF4-FFF2-40B4-BE49-F238E27FC236}">
                <a16:creationId xmlns:a16="http://schemas.microsoft.com/office/drawing/2014/main" id="{74DF2499-F0E5-498C-A0C2-D171FCC489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78214" name="AutoShape 6">
            <a:extLst>
              <a:ext uri="{FF2B5EF4-FFF2-40B4-BE49-F238E27FC236}">
                <a16:creationId xmlns:a16="http://schemas.microsoft.com/office/drawing/2014/main" id="{0672E091-7643-486B-99A8-7DFBDD382736}"/>
              </a:ext>
            </a:extLst>
          </p:cNvPr>
          <p:cNvCxnSpPr>
            <a:cxnSpLocks noChangeShapeType="1"/>
            <a:stCxn id="478211" idx="0"/>
            <a:endCxn id="478212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8215" name="Oval 7">
            <a:extLst>
              <a:ext uri="{FF2B5EF4-FFF2-40B4-BE49-F238E27FC236}">
                <a16:creationId xmlns:a16="http://schemas.microsoft.com/office/drawing/2014/main" id="{695C2010-41F5-4B4E-9F29-EB2A8E8B8C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78216" name="AutoShape 8">
            <a:extLst>
              <a:ext uri="{FF2B5EF4-FFF2-40B4-BE49-F238E27FC236}">
                <a16:creationId xmlns:a16="http://schemas.microsoft.com/office/drawing/2014/main" id="{80643AFA-C06D-456E-80A7-8C38AB74D4E1}"/>
              </a:ext>
            </a:extLst>
          </p:cNvPr>
          <p:cNvCxnSpPr>
            <a:cxnSpLocks noChangeShapeType="1"/>
            <a:stCxn id="478212" idx="5"/>
            <a:endCxn id="478215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8217" name="Oval 9">
            <a:extLst>
              <a:ext uri="{FF2B5EF4-FFF2-40B4-BE49-F238E27FC236}">
                <a16:creationId xmlns:a16="http://schemas.microsoft.com/office/drawing/2014/main" id="{8203DBA9-821A-466F-9D8E-D3405F5B4A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78218" name="AutoShape 10">
            <a:extLst>
              <a:ext uri="{FF2B5EF4-FFF2-40B4-BE49-F238E27FC236}">
                <a16:creationId xmlns:a16="http://schemas.microsoft.com/office/drawing/2014/main" id="{831D7041-3ABF-47DB-B2A4-EB33B6D81450}"/>
              </a:ext>
            </a:extLst>
          </p:cNvPr>
          <p:cNvCxnSpPr>
            <a:cxnSpLocks noChangeShapeType="1"/>
            <a:stCxn id="478212" idx="6"/>
            <a:endCxn id="478217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8219" name="Oval 11">
            <a:extLst>
              <a:ext uri="{FF2B5EF4-FFF2-40B4-BE49-F238E27FC236}">
                <a16:creationId xmlns:a16="http://schemas.microsoft.com/office/drawing/2014/main" id="{141AA321-A282-44E8-8402-83A0312582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78220" name="Oval 12">
            <a:extLst>
              <a:ext uri="{FF2B5EF4-FFF2-40B4-BE49-F238E27FC236}">
                <a16:creationId xmlns:a16="http://schemas.microsoft.com/office/drawing/2014/main" id="{A9974B1B-DB56-496F-AD9D-0EB7285BA2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78221" name="AutoShape 13">
            <a:extLst>
              <a:ext uri="{FF2B5EF4-FFF2-40B4-BE49-F238E27FC236}">
                <a16:creationId xmlns:a16="http://schemas.microsoft.com/office/drawing/2014/main" id="{E8B418D1-38E9-4926-8C67-DC41F1C07F79}"/>
              </a:ext>
            </a:extLst>
          </p:cNvPr>
          <p:cNvCxnSpPr>
            <a:cxnSpLocks noChangeShapeType="1"/>
            <a:stCxn id="478220" idx="2"/>
            <a:endCxn id="478219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8222" name="AutoShape 14">
            <a:extLst>
              <a:ext uri="{FF2B5EF4-FFF2-40B4-BE49-F238E27FC236}">
                <a16:creationId xmlns:a16="http://schemas.microsoft.com/office/drawing/2014/main" id="{17FA2F18-7321-4DE0-A2B6-A87E80121E46}"/>
              </a:ext>
            </a:extLst>
          </p:cNvPr>
          <p:cNvCxnSpPr>
            <a:cxnSpLocks noChangeShapeType="1"/>
            <a:stCxn id="478220" idx="3"/>
            <a:endCxn id="478211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8223" name="AutoShape 15">
            <a:extLst>
              <a:ext uri="{FF2B5EF4-FFF2-40B4-BE49-F238E27FC236}">
                <a16:creationId xmlns:a16="http://schemas.microsoft.com/office/drawing/2014/main" id="{9D762A67-ABBA-42F6-990C-4E2455A0DCB5}"/>
              </a:ext>
            </a:extLst>
          </p:cNvPr>
          <p:cNvCxnSpPr>
            <a:cxnSpLocks noChangeShapeType="1"/>
            <a:stCxn id="478211" idx="7"/>
            <a:endCxn id="478219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8224" name="AutoShape 16">
            <a:extLst>
              <a:ext uri="{FF2B5EF4-FFF2-40B4-BE49-F238E27FC236}">
                <a16:creationId xmlns:a16="http://schemas.microsoft.com/office/drawing/2014/main" id="{14FB11F4-BABA-4720-B42B-2351EBF5DE19}"/>
              </a:ext>
            </a:extLst>
          </p:cNvPr>
          <p:cNvCxnSpPr>
            <a:cxnSpLocks noChangeShapeType="1"/>
            <a:stCxn id="478220" idx="7"/>
            <a:endCxn id="478217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8225" name="AutoShape 17">
            <a:extLst>
              <a:ext uri="{FF2B5EF4-FFF2-40B4-BE49-F238E27FC236}">
                <a16:creationId xmlns:a16="http://schemas.microsoft.com/office/drawing/2014/main" id="{A367C146-E337-48FC-B966-7959BEC9C084}"/>
              </a:ext>
            </a:extLst>
          </p:cNvPr>
          <p:cNvCxnSpPr>
            <a:cxnSpLocks noChangeShapeType="1"/>
            <a:stCxn id="478220" idx="0"/>
            <a:endCxn id="478215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8226" name="AutoShape 18">
            <a:extLst>
              <a:ext uri="{FF2B5EF4-FFF2-40B4-BE49-F238E27FC236}">
                <a16:creationId xmlns:a16="http://schemas.microsoft.com/office/drawing/2014/main" id="{8E9429A5-ACA9-4F1A-8932-57EA7B918D4D}"/>
              </a:ext>
            </a:extLst>
          </p:cNvPr>
          <p:cNvCxnSpPr>
            <a:cxnSpLocks noChangeShapeType="1"/>
            <a:stCxn id="478215" idx="3"/>
            <a:endCxn id="478219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8227" name="AutoShape 19">
            <a:extLst>
              <a:ext uri="{FF2B5EF4-FFF2-40B4-BE49-F238E27FC236}">
                <a16:creationId xmlns:a16="http://schemas.microsoft.com/office/drawing/2014/main" id="{A6503CFB-B00D-4CE1-A85F-38FA64475097}"/>
              </a:ext>
            </a:extLst>
          </p:cNvPr>
          <p:cNvCxnSpPr>
            <a:cxnSpLocks noChangeShapeType="1"/>
            <a:stCxn id="478219" idx="0"/>
            <a:endCxn id="478215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8228" name="AutoShape 20">
            <a:extLst>
              <a:ext uri="{FF2B5EF4-FFF2-40B4-BE49-F238E27FC236}">
                <a16:creationId xmlns:a16="http://schemas.microsoft.com/office/drawing/2014/main" id="{E37A2F2B-762F-4D55-8828-B5031B0701CA}"/>
              </a:ext>
            </a:extLst>
          </p:cNvPr>
          <p:cNvCxnSpPr>
            <a:cxnSpLocks noChangeShapeType="1"/>
            <a:stCxn id="478212" idx="4"/>
            <a:endCxn id="478213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8229" name="Oval 21">
            <a:extLst>
              <a:ext uri="{FF2B5EF4-FFF2-40B4-BE49-F238E27FC236}">
                <a16:creationId xmlns:a16="http://schemas.microsoft.com/office/drawing/2014/main" id="{6958C161-E950-4364-B68E-FD80B05881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78230" name="AutoShape 22">
            <a:extLst>
              <a:ext uri="{FF2B5EF4-FFF2-40B4-BE49-F238E27FC236}">
                <a16:creationId xmlns:a16="http://schemas.microsoft.com/office/drawing/2014/main" id="{E36CEEDA-6427-4965-AB26-3E2D290003F7}"/>
              </a:ext>
            </a:extLst>
          </p:cNvPr>
          <p:cNvCxnSpPr>
            <a:cxnSpLocks noChangeShapeType="1"/>
            <a:stCxn id="478213" idx="6"/>
            <a:endCxn id="478229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8231" name="AutoShape 23">
            <a:extLst>
              <a:ext uri="{FF2B5EF4-FFF2-40B4-BE49-F238E27FC236}">
                <a16:creationId xmlns:a16="http://schemas.microsoft.com/office/drawing/2014/main" id="{CE47A285-F253-422E-913C-9FC794A3CC8B}"/>
              </a:ext>
            </a:extLst>
          </p:cNvPr>
          <p:cNvCxnSpPr>
            <a:cxnSpLocks noChangeShapeType="1"/>
            <a:stCxn id="478232" idx="7"/>
            <a:endCxn id="478229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8232" name="Oval 24">
            <a:extLst>
              <a:ext uri="{FF2B5EF4-FFF2-40B4-BE49-F238E27FC236}">
                <a16:creationId xmlns:a16="http://schemas.microsoft.com/office/drawing/2014/main" id="{47773CE5-F9A1-4DDE-923D-6278CA295E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78233" name="AutoShape 25">
            <a:extLst>
              <a:ext uri="{FF2B5EF4-FFF2-40B4-BE49-F238E27FC236}">
                <a16:creationId xmlns:a16="http://schemas.microsoft.com/office/drawing/2014/main" id="{F463B7BE-ECCA-4443-840C-6A592F181F3D}"/>
              </a:ext>
            </a:extLst>
          </p:cNvPr>
          <p:cNvCxnSpPr>
            <a:cxnSpLocks noChangeShapeType="1"/>
            <a:stCxn id="478232" idx="0"/>
            <a:endCxn id="478213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8234" name="Text Box 26">
            <a:extLst>
              <a:ext uri="{FF2B5EF4-FFF2-40B4-BE49-F238E27FC236}">
                <a16:creationId xmlns:a16="http://schemas.microsoft.com/office/drawing/2014/main" id="{AE14F3A6-6044-41A1-B7AC-40DABBB2B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8239" name="Text Box 31">
            <a:extLst>
              <a:ext uri="{FF2B5EF4-FFF2-40B4-BE49-F238E27FC236}">
                <a16:creationId xmlns:a16="http://schemas.microsoft.com/office/drawing/2014/main" id="{6523E9EF-AADE-40E9-9090-9E8C54BFD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78240" name="AutoShape 32">
            <a:extLst>
              <a:ext uri="{FF2B5EF4-FFF2-40B4-BE49-F238E27FC236}">
                <a16:creationId xmlns:a16="http://schemas.microsoft.com/office/drawing/2014/main" id="{DEAD8826-745D-46D2-AFD8-59B6A120FE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8241" name="Text Box 33">
            <a:extLst>
              <a:ext uri="{FF2B5EF4-FFF2-40B4-BE49-F238E27FC236}">
                <a16:creationId xmlns:a16="http://schemas.microsoft.com/office/drawing/2014/main" id="{F403C3A8-A0CC-4E44-A80F-1D5F60095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8242" name="AutoShape 34">
            <a:extLst>
              <a:ext uri="{FF2B5EF4-FFF2-40B4-BE49-F238E27FC236}">
                <a16:creationId xmlns:a16="http://schemas.microsoft.com/office/drawing/2014/main" id="{728BA680-291F-4591-AF82-6E597445BF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8243" name="Text Box 35">
            <a:extLst>
              <a:ext uri="{FF2B5EF4-FFF2-40B4-BE49-F238E27FC236}">
                <a16:creationId xmlns:a16="http://schemas.microsoft.com/office/drawing/2014/main" id="{79B9338D-DCFB-416C-9332-2A02D143E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8244" name="AutoShape 36">
            <a:extLst>
              <a:ext uri="{FF2B5EF4-FFF2-40B4-BE49-F238E27FC236}">
                <a16:creationId xmlns:a16="http://schemas.microsoft.com/office/drawing/2014/main" id="{21428F0E-2078-4184-B4FD-ADCFC41FD6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757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8246" name="Text Box 38">
            <a:extLst>
              <a:ext uri="{FF2B5EF4-FFF2-40B4-BE49-F238E27FC236}">
                <a16:creationId xmlns:a16="http://schemas.microsoft.com/office/drawing/2014/main" id="{91C26940-01E8-484E-91BB-C65A29133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133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dfs(G)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8247" name="AutoShape 39">
            <a:extLst>
              <a:ext uri="{FF2B5EF4-FFF2-40B4-BE49-F238E27FC236}">
                <a16:creationId xmlns:a16="http://schemas.microsoft.com/office/drawing/2014/main" id="{3AF11F26-9F48-4012-9C93-921F1552BF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28050" y="3368676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72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2">
            <a:extLst>
              <a:ext uri="{FF2B5EF4-FFF2-40B4-BE49-F238E27FC236}">
                <a16:creationId xmlns:a16="http://schemas.microsoft.com/office/drawing/2014/main" id="{06E908F1-C9A3-4650-ACFB-287816C8AA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18E046DD-2F5D-431D-A337-C982191B0D92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9234" name="Rectangle 2">
            <a:extLst>
              <a:ext uri="{FF2B5EF4-FFF2-40B4-BE49-F238E27FC236}">
                <a16:creationId xmlns:a16="http://schemas.microsoft.com/office/drawing/2014/main" id="{63AAEEE9-1247-4520-865E-2A30251D3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79235" name="Oval 3">
            <a:extLst>
              <a:ext uri="{FF2B5EF4-FFF2-40B4-BE49-F238E27FC236}">
                <a16:creationId xmlns:a16="http://schemas.microsoft.com/office/drawing/2014/main" id="{BF51D590-1171-452A-8D17-3EF77385AE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79236" name="Oval 4">
            <a:extLst>
              <a:ext uri="{FF2B5EF4-FFF2-40B4-BE49-F238E27FC236}">
                <a16:creationId xmlns:a16="http://schemas.microsoft.com/office/drawing/2014/main" id="{2316987E-3F73-4170-90DC-838561AF84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9237" name="Oval 5">
            <a:extLst>
              <a:ext uri="{FF2B5EF4-FFF2-40B4-BE49-F238E27FC236}">
                <a16:creationId xmlns:a16="http://schemas.microsoft.com/office/drawing/2014/main" id="{406E53F8-C024-4AF2-9CBD-E0E5506AE9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79238" name="AutoShape 6">
            <a:extLst>
              <a:ext uri="{FF2B5EF4-FFF2-40B4-BE49-F238E27FC236}">
                <a16:creationId xmlns:a16="http://schemas.microsoft.com/office/drawing/2014/main" id="{E6E3D408-F270-44E7-B16E-A024BA4EC8F7}"/>
              </a:ext>
            </a:extLst>
          </p:cNvPr>
          <p:cNvCxnSpPr>
            <a:cxnSpLocks noChangeShapeType="1"/>
            <a:stCxn id="479235" idx="0"/>
            <a:endCxn id="479236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9239" name="Oval 7">
            <a:extLst>
              <a:ext uri="{FF2B5EF4-FFF2-40B4-BE49-F238E27FC236}">
                <a16:creationId xmlns:a16="http://schemas.microsoft.com/office/drawing/2014/main" id="{289CC650-EA78-4727-8F2A-5B669ED4C8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79240" name="AutoShape 8">
            <a:extLst>
              <a:ext uri="{FF2B5EF4-FFF2-40B4-BE49-F238E27FC236}">
                <a16:creationId xmlns:a16="http://schemas.microsoft.com/office/drawing/2014/main" id="{4E427DCA-A3B5-475A-9336-DA209E76B6CA}"/>
              </a:ext>
            </a:extLst>
          </p:cNvPr>
          <p:cNvCxnSpPr>
            <a:cxnSpLocks noChangeShapeType="1"/>
            <a:stCxn id="479236" idx="5"/>
            <a:endCxn id="479239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9241" name="Oval 9">
            <a:extLst>
              <a:ext uri="{FF2B5EF4-FFF2-40B4-BE49-F238E27FC236}">
                <a16:creationId xmlns:a16="http://schemas.microsoft.com/office/drawing/2014/main" id="{1F9BA9F5-B0EF-48E7-8AD7-8BE9B7BC9F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79242" name="AutoShape 10">
            <a:extLst>
              <a:ext uri="{FF2B5EF4-FFF2-40B4-BE49-F238E27FC236}">
                <a16:creationId xmlns:a16="http://schemas.microsoft.com/office/drawing/2014/main" id="{C559DB01-F62A-4F61-BD68-00288F3A910D}"/>
              </a:ext>
            </a:extLst>
          </p:cNvPr>
          <p:cNvCxnSpPr>
            <a:cxnSpLocks noChangeShapeType="1"/>
            <a:stCxn id="479236" idx="6"/>
            <a:endCxn id="479241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9243" name="Oval 11">
            <a:extLst>
              <a:ext uri="{FF2B5EF4-FFF2-40B4-BE49-F238E27FC236}">
                <a16:creationId xmlns:a16="http://schemas.microsoft.com/office/drawing/2014/main" id="{15580ED7-A76C-487B-9177-5AE4667529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79244" name="Oval 12">
            <a:extLst>
              <a:ext uri="{FF2B5EF4-FFF2-40B4-BE49-F238E27FC236}">
                <a16:creationId xmlns:a16="http://schemas.microsoft.com/office/drawing/2014/main" id="{664ECD3E-BB64-4E97-937E-D0505AB221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79245" name="AutoShape 13">
            <a:extLst>
              <a:ext uri="{FF2B5EF4-FFF2-40B4-BE49-F238E27FC236}">
                <a16:creationId xmlns:a16="http://schemas.microsoft.com/office/drawing/2014/main" id="{6AFF5150-0FB5-4AF5-8048-4DC3D3A3492B}"/>
              </a:ext>
            </a:extLst>
          </p:cNvPr>
          <p:cNvCxnSpPr>
            <a:cxnSpLocks noChangeShapeType="1"/>
            <a:stCxn id="479244" idx="2"/>
            <a:endCxn id="479243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9246" name="AutoShape 14">
            <a:extLst>
              <a:ext uri="{FF2B5EF4-FFF2-40B4-BE49-F238E27FC236}">
                <a16:creationId xmlns:a16="http://schemas.microsoft.com/office/drawing/2014/main" id="{91730D8C-82AD-4E36-B06C-C041CFADDD3B}"/>
              </a:ext>
            </a:extLst>
          </p:cNvPr>
          <p:cNvCxnSpPr>
            <a:cxnSpLocks noChangeShapeType="1"/>
            <a:stCxn id="479244" idx="3"/>
            <a:endCxn id="479235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9247" name="AutoShape 15">
            <a:extLst>
              <a:ext uri="{FF2B5EF4-FFF2-40B4-BE49-F238E27FC236}">
                <a16:creationId xmlns:a16="http://schemas.microsoft.com/office/drawing/2014/main" id="{4B18DF19-1532-4084-8AB8-28B65BD245EE}"/>
              </a:ext>
            </a:extLst>
          </p:cNvPr>
          <p:cNvCxnSpPr>
            <a:cxnSpLocks noChangeShapeType="1"/>
            <a:stCxn id="479235" idx="7"/>
            <a:endCxn id="479243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9248" name="AutoShape 16">
            <a:extLst>
              <a:ext uri="{FF2B5EF4-FFF2-40B4-BE49-F238E27FC236}">
                <a16:creationId xmlns:a16="http://schemas.microsoft.com/office/drawing/2014/main" id="{BFBB3C16-B8DF-4887-8A5B-70AF94447162}"/>
              </a:ext>
            </a:extLst>
          </p:cNvPr>
          <p:cNvCxnSpPr>
            <a:cxnSpLocks noChangeShapeType="1"/>
            <a:stCxn id="479244" idx="7"/>
            <a:endCxn id="479241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9249" name="AutoShape 17">
            <a:extLst>
              <a:ext uri="{FF2B5EF4-FFF2-40B4-BE49-F238E27FC236}">
                <a16:creationId xmlns:a16="http://schemas.microsoft.com/office/drawing/2014/main" id="{25C8A0B3-2E1E-44D3-A94B-A3D91888B66B}"/>
              </a:ext>
            </a:extLst>
          </p:cNvPr>
          <p:cNvCxnSpPr>
            <a:cxnSpLocks noChangeShapeType="1"/>
            <a:stCxn id="479244" idx="0"/>
            <a:endCxn id="479239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9250" name="AutoShape 18">
            <a:extLst>
              <a:ext uri="{FF2B5EF4-FFF2-40B4-BE49-F238E27FC236}">
                <a16:creationId xmlns:a16="http://schemas.microsoft.com/office/drawing/2014/main" id="{A5B1F68E-B10E-40E2-B118-403A2A673479}"/>
              </a:ext>
            </a:extLst>
          </p:cNvPr>
          <p:cNvCxnSpPr>
            <a:cxnSpLocks noChangeShapeType="1"/>
            <a:stCxn id="479239" idx="3"/>
            <a:endCxn id="479243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9251" name="AutoShape 19">
            <a:extLst>
              <a:ext uri="{FF2B5EF4-FFF2-40B4-BE49-F238E27FC236}">
                <a16:creationId xmlns:a16="http://schemas.microsoft.com/office/drawing/2014/main" id="{A421F64D-810A-419F-86CD-D32883D20343}"/>
              </a:ext>
            </a:extLst>
          </p:cNvPr>
          <p:cNvCxnSpPr>
            <a:cxnSpLocks noChangeShapeType="1"/>
            <a:stCxn id="479243" idx="0"/>
            <a:endCxn id="479239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9252" name="AutoShape 20">
            <a:extLst>
              <a:ext uri="{FF2B5EF4-FFF2-40B4-BE49-F238E27FC236}">
                <a16:creationId xmlns:a16="http://schemas.microsoft.com/office/drawing/2014/main" id="{E5890026-C608-4173-B0B0-105ED22C69C1}"/>
              </a:ext>
            </a:extLst>
          </p:cNvPr>
          <p:cNvCxnSpPr>
            <a:cxnSpLocks noChangeShapeType="1"/>
            <a:stCxn id="479236" idx="4"/>
            <a:endCxn id="479237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9253" name="Oval 21">
            <a:extLst>
              <a:ext uri="{FF2B5EF4-FFF2-40B4-BE49-F238E27FC236}">
                <a16:creationId xmlns:a16="http://schemas.microsoft.com/office/drawing/2014/main" id="{D523E0AA-0A3D-44E6-863B-CD75417E4C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79254" name="AutoShape 22">
            <a:extLst>
              <a:ext uri="{FF2B5EF4-FFF2-40B4-BE49-F238E27FC236}">
                <a16:creationId xmlns:a16="http://schemas.microsoft.com/office/drawing/2014/main" id="{936A6F1B-BF0A-4C29-8919-9150AAEFC058}"/>
              </a:ext>
            </a:extLst>
          </p:cNvPr>
          <p:cNvCxnSpPr>
            <a:cxnSpLocks noChangeShapeType="1"/>
            <a:stCxn id="479237" idx="6"/>
            <a:endCxn id="479253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9255" name="AutoShape 23">
            <a:extLst>
              <a:ext uri="{FF2B5EF4-FFF2-40B4-BE49-F238E27FC236}">
                <a16:creationId xmlns:a16="http://schemas.microsoft.com/office/drawing/2014/main" id="{45199EBC-5F7A-45A4-84CB-6AA69FF98F38}"/>
              </a:ext>
            </a:extLst>
          </p:cNvPr>
          <p:cNvCxnSpPr>
            <a:cxnSpLocks noChangeShapeType="1"/>
            <a:stCxn id="479256" idx="7"/>
            <a:endCxn id="479253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9256" name="Oval 24">
            <a:extLst>
              <a:ext uri="{FF2B5EF4-FFF2-40B4-BE49-F238E27FC236}">
                <a16:creationId xmlns:a16="http://schemas.microsoft.com/office/drawing/2014/main" id="{3A601E50-641C-4121-B078-87AD9CC9F5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79257" name="AutoShape 25">
            <a:extLst>
              <a:ext uri="{FF2B5EF4-FFF2-40B4-BE49-F238E27FC236}">
                <a16:creationId xmlns:a16="http://schemas.microsoft.com/office/drawing/2014/main" id="{5AD96C4D-F3E7-4A82-ABDF-E6BC614B13C5}"/>
              </a:ext>
            </a:extLst>
          </p:cNvPr>
          <p:cNvCxnSpPr>
            <a:cxnSpLocks noChangeShapeType="1"/>
            <a:stCxn id="479256" idx="0"/>
            <a:endCxn id="479237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9258" name="Text Box 26">
            <a:extLst>
              <a:ext uri="{FF2B5EF4-FFF2-40B4-BE49-F238E27FC236}">
                <a16:creationId xmlns:a16="http://schemas.microsoft.com/office/drawing/2014/main" id="{2CB1CDF1-074A-40B4-B5FB-ADD265A8A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9263" name="Text Box 31">
            <a:extLst>
              <a:ext uri="{FF2B5EF4-FFF2-40B4-BE49-F238E27FC236}">
                <a16:creationId xmlns:a16="http://schemas.microsoft.com/office/drawing/2014/main" id="{E65CB240-FC78-45A4-922B-E31C59E32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79264" name="AutoShape 32">
            <a:extLst>
              <a:ext uri="{FF2B5EF4-FFF2-40B4-BE49-F238E27FC236}">
                <a16:creationId xmlns:a16="http://schemas.microsoft.com/office/drawing/2014/main" id="{D673C15A-026A-4597-B287-26F6B5A0DC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9265" name="Text Box 33">
            <a:extLst>
              <a:ext uri="{FF2B5EF4-FFF2-40B4-BE49-F238E27FC236}">
                <a16:creationId xmlns:a16="http://schemas.microsoft.com/office/drawing/2014/main" id="{757EC826-5346-4F48-BBFF-D0AA26B69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9266" name="AutoShape 34">
            <a:extLst>
              <a:ext uri="{FF2B5EF4-FFF2-40B4-BE49-F238E27FC236}">
                <a16:creationId xmlns:a16="http://schemas.microsoft.com/office/drawing/2014/main" id="{04C640BD-15F3-4817-BC99-683F6E88F8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9267" name="Text Box 35">
            <a:extLst>
              <a:ext uri="{FF2B5EF4-FFF2-40B4-BE49-F238E27FC236}">
                <a16:creationId xmlns:a16="http://schemas.microsoft.com/office/drawing/2014/main" id="{F2E0E22E-BD0C-4185-A547-8F9C43D20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9268" name="AutoShape 36">
            <a:extLst>
              <a:ext uri="{FF2B5EF4-FFF2-40B4-BE49-F238E27FC236}">
                <a16:creationId xmlns:a16="http://schemas.microsoft.com/office/drawing/2014/main" id="{692FAC99-846B-448B-8B1D-390C1E203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186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39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2">
            <a:extLst>
              <a:ext uri="{FF2B5EF4-FFF2-40B4-BE49-F238E27FC236}">
                <a16:creationId xmlns:a16="http://schemas.microsoft.com/office/drawing/2014/main" id="{2844906E-3390-4945-B9CB-640EC61A9E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B6CC39CB-B9C2-4840-90FC-520FCBE10CEA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80258" name="Rectangle 2">
            <a:extLst>
              <a:ext uri="{FF2B5EF4-FFF2-40B4-BE49-F238E27FC236}">
                <a16:creationId xmlns:a16="http://schemas.microsoft.com/office/drawing/2014/main" id="{2F2F1C71-39A1-4B66-9DEF-21483AB9C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80259" name="Oval 3">
            <a:extLst>
              <a:ext uri="{FF2B5EF4-FFF2-40B4-BE49-F238E27FC236}">
                <a16:creationId xmlns:a16="http://schemas.microsoft.com/office/drawing/2014/main" id="{CE3D27DE-F1F9-4FC6-BC21-BEB7600C0C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80260" name="Oval 4">
            <a:extLst>
              <a:ext uri="{FF2B5EF4-FFF2-40B4-BE49-F238E27FC236}">
                <a16:creationId xmlns:a16="http://schemas.microsoft.com/office/drawing/2014/main" id="{3A5A7DCC-D639-4C5A-8E3E-EFB11E086D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80261" name="Oval 5">
            <a:extLst>
              <a:ext uri="{FF2B5EF4-FFF2-40B4-BE49-F238E27FC236}">
                <a16:creationId xmlns:a16="http://schemas.microsoft.com/office/drawing/2014/main" id="{E9988FEF-DDEE-4508-A97C-7875651843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80262" name="AutoShape 6">
            <a:extLst>
              <a:ext uri="{FF2B5EF4-FFF2-40B4-BE49-F238E27FC236}">
                <a16:creationId xmlns:a16="http://schemas.microsoft.com/office/drawing/2014/main" id="{578BC9C8-B6FC-4F27-AC07-A22E0730AD88}"/>
              </a:ext>
            </a:extLst>
          </p:cNvPr>
          <p:cNvCxnSpPr>
            <a:cxnSpLocks noChangeShapeType="1"/>
            <a:stCxn id="480259" idx="0"/>
            <a:endCxn id="480260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0263" name="Oval 7">
            <a:extLst>
              <a:ext uri="{FF2B5EF4-FFF2-40B4-BE49-F238E27FC236}">
                <a16:creationId xmlns:a16="http://schemas.microsoft.com/office/drawing/2014/main" id="{1ED46FE1-8111-4EC1-96FD-7FA24C114E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80264" name="AutoShape 8">
            <a:extLst>
              <a:ext uri="{FF2B5EF4-FFF2-40B4-BE49-F238E27FC236}">
                <a16:creationId xmlns:a16="http://schemas.microsoft.com/office/drawing/2014/main" id="{D947D102-70BF-4F42-ABEF-8897C9C81350}"/>
              </a:ext>
            </a:extLst>
          </p:cNvPr>
          <p:cNvCxnSpPr>
            <a:cxnSpLocks noChangeShapeType="1"/>
            <a:stCxn id="480260" idx="5"/>
            <a:endCxn id="480263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0265" name="Oval 9">
            <a:extLst>
              <a:ext uri="{FF2B5EF4-FFF2-40B4-BE49-F238E27FC236}">
                <a16:creationId xmlns:a16="http://schemas.microsoft.com/office/drawing/2014/main" id="{4054566D-CB77-47FC-BFE7-B5866D4A5E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80266" name="AutoShape 10">
            <a:extLst>
              <a:ext uri="{FF2B5EF4-FFF2-40B4-BE49-F238E27FC236}">
                <a16:creationId xmlns:a16="http://schemas.microsoft.com/office/drawing/2014/main" id="{CEE5B52E-0A57-4691-A30D-CE54030CE70B}"/>
              </a:ext>
            </a:extLst>
          </p:cNvPr>
          <p:cNvCxnSpPr>
            <a:cxnSpLocks noChangeShapeType="1"/>
            <a:stCxn id="480260" idx="6"/>
            <a:endCxn id="480265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0267" name="Oval 11">
            <a:extLst>
              <a:ext uri="{FF2B5EF4-FFF2-40B4-BE49-F238E27FC236}">
                <a16:creationId xmlns:a16="http://schemas.microsoft.com/office/drawing/2014/main" id="{3F7CB2CF-DB13-40B9-9D1E-42DBCE6735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80268" name="Oval 12">
            <a:extLst>
              <a:ext uri="{FF2B5EF4-FFF2-40B4-BE49-F238E27FC236}">
                <a16:creationId xmlns:a16="http://schemas.microsoft.com/office/drawing/2014/main" id="{EF7E4456-F036-4B7F-AF07-631E85339A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80269" name="AutoShape 13">
            <a:extLst>
              <a:ext uri="{FF2B5EF4-FFF2-40B4-BE49-F238E27FC236}">
                <a16:creationId xmlns:a16="http://schemas.microsoft.com/office/drawing/2014/main" id="{61E41484-406D-42A9-A5D9-3AE28AF55166}"/>
              </a:ext>
            </a:extLst>
          </p:cNvPr>
          <p:cNvCxnSpPr>
            <a:cxnSpLocks noChangeShapeType="1"/>
            <a:stCxn id="480268" idx="2"/>
            <a:endCxn id="480267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0270" name="AutoShape 14">
            <a:extLst>
              <a:ext uri="{FF2B5EF4-FFF2-40B4-BE49-F238E27FC236}">
                <a16:creationId xmlns:a16="http://schemas.microsoft.com/office/drawing/2014/main" id="{58918463-B0B9-4516-BB5A-98DA1D13C872}"/>
              </a:ext>
            </a:extLst>
          </p:cNvPr>
          <p:cNvCxnSpPr>
            <a:cxnSpLocks noChangeShapeType="1"/>
            <a:stCxn id="480268" idx="3"/>
            <a:endCxn id="480259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0271" name="AutoShape 15">
            <a:extLst>
              <a:ext uri="{FF2B5EF4-FFF2-40B4-BE49-F238E27FC236}">
                <a16:creationId xmlns:a16="http://schemas.microsoft.com/office/drawing/2014/main" id="{C5407CD6-3B69-4711-95A0-8A71DEDD3ADC}"/>
              </a:ext>
            </a:extLst>
          </p:cNvPr>
          <p:cNvCxnSpPr>
            <a:cxnSpLocks noChangeShapeType="1"/>
            <a:stCxn id="480259" idx="7"/>
            <a:endCxn id="480267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0272" name="AutoShape 16">
            <a:extLst>
              <a:ext uri="{FF2B5EF4-FFF2-40B4-BE49-F238E27FC236}">
                <a16:creationId xmlns:a16="http://schemas.microsoft.com/office/drawing/2014/main" id="{A7535E90-4489-4D20-8A35-89A046AE320E}"/>
              </a:ext>
            </a:extLst>
          </p:cNvPr>
          <p:cNvCxnSpPr>
            <a:cxnSpLocks noChangeShapeType="1"/>
            <a:stCxn id="480268" idx="7"/>
            <a:endCxn id="480265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0273" name="AutoShape 17">
            <a:extLst>
              <a:ext uri="{FF2B5EF4-FFF2-40B4-BE49-F238E27FC236}">
                <a16:creationId xmlns:a16="http://schemas.microsoft.com/office/drawing/2014/main" id="{26007945-B255-4EA8-BAF8-22A6C08927A2}"/>
              </a:ext>
            </a:extLst>
          </p:cNvPr>
          <p:cNvCxnSpPr>
            <a:cxnSpLocks noChangeShapeType="1"/>
            <a:stCxn id="480268" idx="0"/>
            <a:endCxn id="480263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0274" name="AutoShape 18">
            <a:extLst>
              <a:ext uri="{FF2B5EF4-FFF2-40B4-BE49-F238E27FC236}">
                <a16:creationId xmlns:a16="http://schemas.microsoft.com/office/drawing/2014/main" id="{328BBE1D-1F6D-47B4-8267-C540BBECA651}"/>
              </a:ext>
            </a:extLst>
          </p:cNvPr>
          <p:cNvCxnSpPr>
            <a:cxnSpLocks noChangeShapeType="1"/>
            <a:stCxn id="480263" idx="3"/>
            <a:endCxn id="480267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0275" name="AutoShape 19">
            <a:extLst>
              <a:ext uri="{FF2B5EF4-FFF2-40B4-BE49-F238E27FC236}">
                <a16:creationId xmlns:a16="http://schemas.microsoft.com/office/drawing/2014/main" id="{F68F4CC6-EDE8-4857-B842-018045F6D360}"/>
              </a:ext>
            </a:extLst>
          </p:cNvPr>
          <p:cNvCxnSpPr>
            <a:cxnSpLocks noChangeShapeType="1"/>
            <a:stCxn id="480267" idx="0"/>
            <a:endCxn id="480263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0276" name="AutoShape 20">
            <a:extLst>
              <a:ext uri="{FF2B5EF4-FFF2-40B4-BE49-F238E27FC236}">
                <a16:creationId xmlns:a16="http://schemas.microsoft.com/office/drawing/2014/main" id="{5BD98A8F-AA74-4D94-819D-2D2A6F7DBBD6}"/>
              </a:ext>
            </a:extLst>
          </p:cNvPr>
          <p:cNvCxnSpPr>
            <a:cxnSpLocks noChangeShapeType="1"/>
            <a:stCxn id="480260" idx="4"/>
            <a:endCxn id="480261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0277" name="Oval 21">
            <a:extLst>
              <a:ext uri="{FF2B5EF4-FFF2-40B4-BE49-F238E27FC236}">
                <a16:creationId xmlns:a16="http://schemas.microsoft.com/office/drawing/2014/main" id="{D70BAF3C-05B5-48F9-B8DF-766972899B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80278" name="AutoShape 22">
            <a:extLst>
              <a:ext uri="{FF2B5EF4-FFF2-40B4-BE49-F238E27FC236}">
                <a16:creationId xmlns:a16="http://schemas.microsoft.com/office/drawing/2014/main" id="{2286CA18-FC1C-4CF7-89B4-926D697D55DA}"/>
              </a:ext>
            </a:extLst>
          </p:cNvPr>
          <p:cNvCxnSpPr>
            <a:cxnSpLocks noChangeShapeType="1"/>
            <a:stCxn id="480261" idx="6"/>
            <a:endCxn id="480277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0279" name="AutoShape 23">
            <a:extLst>
              <a:ext uri="{FF2B5EF4-FFF2-40B4-BE49-F238E27FC236}">
                <a16:creationId xmlns:a16="http://schemas.microsoft.com/office/drawing/2014/main" id="{42484A86-EE61-43A3-B1FB-A34DD45F0D3D}"/>
              </a:ext>
            </a:extLst>
          </p:cNvPr>
          <p:cNvCxnSpPr>
            <a:cxnSpLocks noChangeShapeType="1"/>
            <a:stCxn id="480280" idx="7"/>
            <a:endCxn id="480277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0280" name="Oval 24">
            <a:extLst>
              <a:ext uri="{FF2B5EF4-FFF2-40B4-BE49-F238E27FC236}">
                <a16:creationId xmlns:a16="http://schemas.microsoft.com/office/drawing/2014/main" id="{46D4EBAE-9B78-4BAC-A250-7AEB32A127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80281" name="AutoShape 25">
            <a:extLst>
              <a:ext uri="{FF2B5EF4-FFF2-40B4-BE49-F238E27FC236}">
                <a16:creationId xmlns:a16="http://schemas.microsoft.com/office/drawing/2014/main" id="{F8B0D501-555F-4915-BCCB-2B1594ED9C4D}"/>
              </a:ext>
            </a:extLst>
          </p:cNvPr>
          <p:cNvCxnSpPr>
            <a:cxnSpLocks noChangeShapeType="1"/>
            <a:stCxn id="480280" idx="0"/>
            <a:endCxn id="480261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0282" name="Text Box 26">
            <a:extLst>
              <a:ext uri="{FF2B5EF4-FFF2-40B4-BE49-F238E27FC236}">
                <a16:creationId xmlns:a16="http://schemas.microsoft.com/office/drawing/2014/main" id="{0BBA0219-466F-48DB-9300-6B9EF1A15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80287" name="Text Box 31">
            <a:extLst>
              <a:ext uri="{FF2B5EF4-FFF2-40B4-BE49-F238E27FC236}">
                <a16:creationId xmlns:a16="http://schemas.microsoft.com/office/drawing/2014/main" id="{EBDBCEFD-64C2-4B41-86D3-43DB33A0F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80288" name="AutoShape 32">
            <a:extLst>
              <a:ext uri="{FF2B5EF4-FFF2-40B4-BE49-F238E27FC236}">
                <a16:creationId xmlns:a16="http://schemas.microsoft.com/office/drawing/2014/main" id="{BF1AE157-7DB6-4113-8DE6-95EE38DD08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80289" name="Text Box 33">
            <a:extLst>
              <a:ext uri="{FF2B5EF4-FFF2-40B4-BE49-F238E27FC236}">
                <a16:creationId xmlns:a16="http://schemas.microsoft.com/office/drawing/2014/main" id="{1B540B25-B23C-4426-8A87-8ACA000BD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80290" name="AutoShape 34">
            <a:extLst>
              <a:ext uri="{FF2B5EF4-FFF2-40B4-BE49-F238E27FC236}">
                <a16:creationId xmlns:a16="http://schemas.microsoft.com/office/drawing/2014/main" id="{C9735231-C94C-4E6C-A0C9-A3E903F588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3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202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">
            <a:extLst>
              <a:ext uri="{FF2B5EF4-FFF2-40B4-BE49-F238E27FC236}">
                <a16:creationId xmlns:a16="http://schemas.microsoft.com/office/drawing/2014/main" id="{CEA24767-FCEC-45EC-8A00-192188B441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774E449B-4156-4B09-93F5-C07E00552035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81282" name="Rectangle 2">
            <a:extLst>
              <a:ext uri="{FF2B5EF4-FFF2-40B4-BE49-F238E27FC236}">
                <a16:creationId xmlns:a16="http://schemas.microsoft.com/office/drawing/2014/main" id="{F9C0EFE5-184D-4EDC-87CE-35A9F67BB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81283" name="Oval 3">
            <a:extLst>
              <a:ext uri="{FF2B5EF4-FFF2-40B4-BE49-F238E27FC236}">
                <a16:creationId xmlns:a16="http://schemas.microsoft.com/office/drawing/2014/main" id="{48D15BAD-A01E-4C81-AE98-8B25C6D05B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81284" name="Oval 4">
            <a:extLst>
              <a:ext uri="{FF2B5EF4-FFF2-40B4-BE49-F238E27FC236}">
                <a16:creationId xmlns:a16="http://schemas.microsoft.com/office/drawing/2014/main" id="{7F6A7E06-19D8-4E2F-84C1-A07E4E27C2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81285" name="Oval 5">
            <a:extLst>
              <a:ext uri="{FF2B5EF4-FFF2-40B4-BE49-F238E27FC236}">
                <a16:creationId xmlns:a16="http://schemas.microsoft.com/office/drawing/2014/main" id="{FC08DCC5-5D7B-4061-9D96-CEA48C33A1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81286" name="AutoShape 6">
            <a:extLst>
              <a:ext uri="{FF2B5EF4-FFF2-40B4-BE49-F238E27FC236}">
                <a16:creationId xmlns:a16="http://schemas.microsoft.com/office/drawing/2014/main" id="{A7E74387-D84B-45EE-BBE6-B8C5BEE954F0}"/>
              </a:ext>
            </a:extLst>
          </p:cNvPr>
          <p:cNvCxnSpPr>
            <a:cxnSpLocks noChangeShapeType="1"/>
            <a:stCxn id="481283" idx="0"/>
            <a:endCxn id="481284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287" name="Oval 7">
            <a:extLst>
              <a:ext uri="{FF2B5EF4-FFF2-40B4-BE49-F238E27FC236}">
                <a16:creationId xmlns:a16="http://schemas.microsoft.com/office/drawing/2014/main" id="{7D693DEE-6436-47B6-88CF-9DAF20777E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81288" name="AutoShape 8">
            <a:extLst>
              <a:ext uri="{FF2B5EF4-FFF2-40B4-BE49-F238E27FC236}">
                <a16:creationId xmlns:a16="http://schemas.microsoft.com/office/drawing/2014/main" id="{7942C2FC-6DCE-45AB-BCCA-79FDB5E09F9A}"/>
              </a:ext>
            </a:extLst>
          </p:cNvPr>
          <p:cNvCxnSpPr>
            <a:cxnSpLocks noChangeShapeType="1"/>
            <a:stCxn id="481284" idx="5"/>
            <a:endCxn id="481287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289" name="Oval 9">
            <a:extLst>
              <a:ext uri="{FF2B5EF4-FFF2-40B4-BE49-F238E27FC236}">
                <a16:creationId xmlns:a16="http://schemas.microsoft.com/office/drawing/2014/main" id="{44B57FBE-B388-49ED-BFDD-ACE1BE5646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81290" name="AutoShape 10">
            <a:extLst>
              <a:ext uri="{FF2B5EF4-FFF2-40B4-BE49-F238E27FC236}">
                <a16:creationId xmlns:a16="http://schemas.microsoft.com/office/drawing/2014/main" id="{86CBB136-2D52-47DC-B711-C7285C1EC523}"/>
              </a:ext>
            </a:extLst>
          </p:cNvPr>
          <p:cNvCxnSpPr>
            <a:cxnSpLocks noChangeShapeType="1"/>
            <a:stCxn id="481284" idx="6"/>
            <a:endCxn id="481289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291" name="Oval 11">
            <a:extLst>
              <a:ext uri="{FF2B5EF4-FFF2-40B4-BE49-F238E27FC236}">
                <a16:creationId xmlns:a16="http://schemas.microsoft.com/office/drawing/2014/main" id="{A53FAC34-F056-4754-917B-37206CAF3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81292" name="Oval 12">
            <a:extLst>
              <a:ext uri="{FF2B5EF4-FFF2-40B4-BE49-F238E27FC236}">
                <a16:creationId xmlns:a16="http://schemas.microsoft.com/office/drawing/2014/main" id="{EB994733-EFC9-4E26-B564-D5BCE06CA6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81293" name="AutoShape 13">
            <a:extLst>
              <a:ext uri="{FF2B5EF4-FFF2-40B4-BE49-F238E27FC236}">
                <a16:creationId xmlns:a16="http://schemas.microsoft.com/office/drawing/2014/main" id="{A117F0EC-F513-45EC-A19B-35C3F1373133}"/>
              </a:ext>
            </a:extLst>
          </p:cNvPr>
          <p:cNvCxnSpPr>
            <a:cxnSpLocks noChangeShapeType="1"/>
            <a:stCxn id="481292" idx="2"/>
            <a:endCxn id="481291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294" name="AutoShape 14">
            <a:extLst>
              <a:ext uri="{FF2B5EF4-FFF2-40B4-BE49-F238E27FC236}">
                <a16:creationId xmlns:a16="http://schemas.microsoft.com/office/drawing/2014/main" id="{F2985B2C-1DC3-4352-9E84-50994917AB5B}"/>
              </a:ext>
            </a:extLst>
          </p:cNvPr>
          <p:cNvCxnSpPr>
            <a:cxnSpLocks noChangeShapeType="1"/>
            <a:stCxn id="481292" idx="3"/>
            <a:endCxn id="481283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295" name="AutoShape 15">
            <a:extLst>
              <a:ext uri="{FF2B5EF4-FFF2-40B4-BE49-F238E27FC236}">
                <a16:creationId xmlns:a16="http://schemas.microsoft.com/office/drawing/2014/main" id="{9A630FF5-1F1E-4D74-82B8-89ACC3C6E022}"/>
              </a:ext>
            </a:extLst>
          </p:cNvPr>
          <p:cNvCxnSpPr>
            <a:cxnSpLocks noChangeShapeType="1"/>
            <a:stCxn id="481283" idx="7"/>
            <a:endCxn id="481291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296" name="AutoShape 16">
            <a:extLst>
              <a:ext uri="{FF2B5EF4-FFF2-40B4-BE49-F238E27FC236}">
                <a16:creationId xmlns:a16="http://schemas.microsoft.com/office/drawing/2014/main" id="{83767E31-878B-4F93-A289-A665A23CA87C}"/>
              </a:ext>
            </a:extLst>
          </p:cNvPr>
          <p:cNvCxnSpPr>
            <a:cxnSpLocks noChangeShapeType="1"/>
            <a:stCxn id="481292" idx="7"/>
            <a:endCxn id="481289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297" name="AutoShape 17">
            <a:extLst>
              <a:ext uri="{FF2B5EF4-FFF2-40B4-BE49-F238E27FC236}">
                <a16:creationId xmlns:a16="http://schemas.microsoft.com/office/drawing/2014/main" id="{13740136-E61B-4DAA-A80B-004B73F9FE07}"/>
              </a:ext>
            </a:extLst>
          </p:cNvPr>
          <p:cNvCxnSpPr>
            <a:cxnSpLocks noChangeShapeType="1"/>
            <a:stCxn id="481292" idx="0"/>
            <a:endCxn id="481287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298" name="AutoShape 18">
            <a:extLst>
              <a:ext uri="{FF2B5EF4-FFF2-40B4-BE49-F238E27FC236}">
                <a16:creationId xmlns:a16="http://schemas.microsoft.com/office/drawing/2014/main" id="{8410344F-EF36-4F95-B9C2-675FE897A0C4}"/>
              </a:ext>
            </a:extLst>
          </p:cNvPr>
          <p:cNvCxnSpPr>
            <a:cxnSpLocks noChangeShapeType="1"/>
            <a:stCxn id="481287" idx="3"/>
            <a:endCxn id="481291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299" name="AutoShape 19">
            <a:extLst>
              <a:ext uri="{FF2B5EF4-FFF2-40B4-BE49-F238E27FC236}">
                <a16:creationId xmlns:a16="http://schemas.microsoft.com/office/drawing/2014/main" id="{050C0EC2-19B7-4C59-9C77-77F481F7F0AE}"/>
              </a:ext>
            </a:extLst>
          </p:cNvPr>
          <p:cNvCxnSpPr>
            <a:cxnSpLocks noChangeShapeType="1"/>
            <a:stCxn id="481291" idx="0"/>
            <a:endCxn id="481287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300" name="AutoShape 20">
            <a:extLst>
              <a:ext uri="{FF2B5EF4-FFF2-40B4-BE49-F238E27FC236}">
                <a16:creationId xmlns:a16="http://schemas.microsoft.com/office/drawing/2014/main" id="{EC6DE385-98C5-49A6-9DD3-275F473623AC}"/>
              </a:ext>
            </a:extLst>
          </p:cNvPr>
          <p:cNvCxnSpPr>
            <a:cxnSpLocks noChangeShapeType="1"/>
            <a:stCxn id="481284" idx="4"/>
            <a:endCxn id="481285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301" name="Oval 21">
            <a:extLst>
              <a:ext uri="{FF2B5EF4-FFF2-40B4-BE49-F238E27FC236}">
                <a16:creationId xmlns:a16="http://schemas.microsoft.com/office/drawing/2014/main" id="{A226AAA0-FF60-4B13-8BC6-87AA08AAF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81302" name="AutoShape 22">
            <a:extLst>
              <a:ext uri="{FF2B5EF4-FFF2-40B4-BE49-F238E27FC236}">
                <a16:creationId xmlns:a16="http://schemas.microsoft.com/office/drawing/2014/main" id="{F65CBD4C-EF6E-4279-84CD-089CB9B29D9F}"/>
              </a:ext>
            </a:extLst>
          </p:cNvPr>
          <p:cNvCxnSpPr>
            <a:cxnSpLocks noChangeShapeType="1"/>
            <a:stCxn id="481285" idx="6"/>
            <a:endCxn id="481301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303" name="AutoShape 23">
            <a:extLst>
              <a:ext uri="{FF2B5EF4-FFF2-40B4-BE49-F238E27FC236}">
                <a16:creationId xmlns:a16="http://schemas.microsoft.com/office/drawing/2014/main" id="{A0FC5557-65A1-4ED2-8C3C-C30433DCC62B}"/>
              </a:ext>
            </a:extLst>
          </p:cNvPr>
          <p:cNvCxnSpPr>
            <a:cxnSpLocks noChangeShapeType="1"/>
            <a:stCxn id="481304" idx="7"/>
            <a:endCxn id="481301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304" name="Oval 24">
            <a:extLst>
              <a:ext uri="{FF2B5EF4-FFF2-40B4-BE49-F238E27FC236}">
                <a16:creationId xmlns:a16="http://schemas.microsoft.com/office/drawing/2014/main" id="{7722B2DD-EBE6-47FE-BF34-7E40761F83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81305" name="AutoShape 25">
            <a:extLst>
              <a:ext uri="{FF2B5EF4-FFF2-40B4-BE49-F238E27FC236}">
                <a16:creationId xmlns:a16="http://schemas.microsoft.com/office/drawing/2014/main" id="{9C266C67-5B62-4643-9E85-ABE0C7E62252}"/>
              </a:ext>
            </a:extLst>
          </p:cNvPr>
          <p:cNvCxnSpPr>
            <a:cxnSpLocks noChangeShapeType="1"/>
            <a:stCxn id="481304" idx="0"/>
            <a:endCxn id="481285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306" name="Text Box 26">
            <a:extLst>
              <a:ext uri="{FF2B5EF4-FFF2-40B4-BE49-F238E27FC236}">
                <a16:creationId xmlns:a16="http://schemas.microsoft.com/office/drawing/2014/main" id="{0A8CE4EB-5955-46EB-A6DA-37B498F54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81311" name="Text Box 31">
            <a:extLst>
              <a:ext uri="{FF2B5EF4-FFF2-40B4-BE49-F238E27FC236}">
                <a16:creationId xmlns:a16="http://schemas.microsoft.com/office/drawing/2014/main" id="{40DD80A3-2241-4578-9A10-23A768F5C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81312" name="AutoShape 32">
            <a:extLst>
              <a:ext uri="{FF2B5EF4-FFF2-40B4-BE49-F238E27FC236}">
                <a16:creationId xmlns:a16="http://schemas.microsoft.com/office/drawing/2014/main" id="{AFF73C4D-7CBD-44B6-AB71-EBE9977EDF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264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81316" name="AutoShape 36">
            <a:extLst>
              <a:ext uri="{FF2B5EF4-FFF2-40B4-BE49-F238E27FC236}">
                <a16:creationId xmlns:a16="http://schemas.microsoft.com/office/drawing/2014/main" id="{C4696F96-47CF-44F3-A28C-F9A6E195A6D3}"/>
              </a:ext>
            </a:extLst>
          </p:cNvPr>
          <p:cNvCxnSpPr>
            <a:cxnSpLocks noChangeShapeType="1"/>
            <a:stCxn id="481289" idx="1"/>
            <a:endCxn id="481284" idx="6"/>
          </p:cNvCxnSpPr>
          <p:nvPr/>
        </p:nvCxnSpPr>
        <p:spPr bwMode="auto">
          <a:xfrm flipH="1" flipV="1">
            <a:off x="3479800" y="1220789"/>
            <a:ext cx="3028950" cy="1252537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9209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10709E6-CA8C-40B6-B4AA-5746F1B575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1A246DC4-8DE2-4118-8EDF-532240446F40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82306" name="Rectangle 2">
            <a:extLst>
              <a:ext uri="{FF2B5EF4-FFF2-40B4-BE49-F238E27FC236}">
                <a16:creationId xmlns:a16="http://schemas.microsoft.com/office/drawing/2014/main" id="{C11C53F0-45AC-49F1-A258-EC26CDD2E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82307" name="Oval 3">
            <a:extLst>
              <a:ext uri="{FF2B5EF4-FFF2-40B4-BE49-F238E27FC236}">
                <a16:creationId xmlns:a16="http://schemas.microsoft.com/office/drawing/2014/main" id="{9BFDC696-AF57-4EDD-886B-1B3EF4A1F9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82308" name="Oval 4">
            <a:extLst>
              <a:ext uri="{FF2B5EF4-FFF2-40B4-BE49-F238E27FC236}">
                <a16:creationId xmlns:a16="http://schemas.microsoft.com/office/drawing/2014/main" id="{4F045F97-FC7A-413B-A04E-F4BF2CA0B8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82309" name="Oval 5">
            <a:extLst>
              <a:ext uri="{FF2B5EF4-FFF2-40B4-BE49-F238E27FC236}">
                <a16:creationId xmlns:a16="http://schemas.microsoft.com/office/drawing/2014/main" id="{674F8707-CF27-452D-B548-529836FF68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82310" name="AutoShape 6">
            <a:extLst>
              <a:ext uri="{FF2B5EF4-FFF2-40B4-BE49-F238E27FC236}">
                <a16:creationId xmlns:a16="http://schemas.microsoft.com/office/drawing/2014/main" id="{477DFDCE-8C65-41EE-A447-8CD6CFB7C5CC}"/>
              </a:ext>
            </a:extLst>
          </p:cNvPr>
          <p:cNvCxnSpPr>
            <a:cxnSpLocks noChangeShapeType="1"/>
            <a:stCxn id="482307" idx="0"/>
            <a:endCxn id="482308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2311" name="Oval 7">
            <a:extLst>
              <a:ext uri="{FF2B5EF4-FFF2-40B4-BE49-F238E27FC236}">
                <a16:creationId xmlns:a16="http://schemas.microsoft.com/office/drawing/2014/main" id="{AB636331-3F5F-4AA6-8EC2-B18DEA8F0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82312" name="AutoShape 8">
            <a:extLst>
              <a:ext uri="{FF2B5EF4-FFF2-40B4-BE49-F238E27FC236}">
                <a16:creationId xmlns:a16="http://schemas.microsoft.com/office/drawing/2014/main" id="{1A5E19CC-22BC-4308-A050-A88F1D947ADB}"/>
              </a:ext>
            </a:extLst>
          </p:cNvPr>
          <p:cNvCxnSpPr>
            <a:cxnSpLocks noChangeShapeType="1"/>
            <a:stCxn id="482308" idx="5"/>
            <a:endCxn id="482311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2313" name="Oval 9">
            <a:extLst>
              <a:ext uri="{FF2B5EF4-FFF2-40B4-BE49-F238E27FC236}">
                <a16:creationId xmlns:a16="http://schemas.microsoft.com/office/drawing/2014/main" id="{9CB431C9-013D-4C29-9102-08DC42EE9F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82314" name="AutoShape 10">
            <a:extLst>
              <a:ext uri="{FF2B5EF4-FFF2-40B4-BE49-F238E27FC236}">
                <a16:creationId xmlns:a16="http://schemas.microsoft.com/office/drawing/2014/main" id="{D7107257-39F3-47A0-8827-1CD6DA9035AF}"/>
              </a:ext>
            </a:extLst>
          </p:cNvPr>
          <p:cNvCxnSpPr>
            <a:cxnSpLocks noChangeShapeType="1"/>
            <a:stCxn id="482308" idx="6"/>
            <a:endCxn id="482313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2315" name="Oval 11">
            <a:extLst>
              <a:ext uri="{FF2B5EF4-FFF2-40B4-BE49-F238E27FC236}">
                <a16:creationId xmlns:a16="http://schemas.microsoft.com/office/drawing/2014/main" id="{0CB5F244-4598-43A3-B153-4855C7BE5A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82316" name="Oval 12">
            <a:extLst>
              <a:ext uri="{FF2B5EF4-FFF2-40B4-BE49-F238E27FC236}">
                <a16:creationId xmlns:a16="http://schemas.microsoft.com/office/drawing/2014/main" id="{6D492B7B-DFF7-4B8F-8D52-917D1C8D56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82317" name="AutoShape 13">
            <a:extLst>
              <a:ext uri="{FF2B5EF4-FFF2-40B4-BE49-F238E27FC236}">
                <a16:creationId xmlns:a16="http://schemas.microsoft.com/office/drawing/2014/main" id="{8C6DA193-C697-4335-A0FD-7FF1872E0816}"/>
              </a:ext>
            </a:extLst>
          </p:cNvPr>
          <p:cNvCxnSpPr>
            <a:cxnSpLocks noChangeShapeType="1"/>
            <a:stCxn id="482316" idx="2"/>
            <a:endCxn id="482315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2318" name="AutoShape 14">
            <a:extLst>
              <a:ext uri="{FF2B5EF4-FFF2-40B4-BE49-F238E27FC236}">
                <a16:creationId xmlns:a16="http://schemas.microsoft.com/office/drawing/2014/main" id="{AEE5BE54-D2E4-4120-9516-A6599755900C}"/>
              </a:ext>
            </a:extLst>
          </p:cNvPr>
          <p:cNvCxnSpPr>
            <a:cxnSpLocks noChangeShapeType="1"/>
            <a:stCxn id="482316" idx="3"/>
            <a:endCxn id="482307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2319" name="AutoShape 15">
            <a:extLst>
              <a:ext uri="{FF2B5EF4-FFF2-40B4-BE49-F238E27FC236}">
                <a16:creationId xmlns:a16="http://schemas.microsoft.com/office/drawing/2014/main" id="{08973C69-D9B8-4D19-9B56-A3169286FFAD}"/>
              </a:ext>
            </a:extLst>
          </p:cNvPr>
          <p:cNvCxnSpPr>
            <a:cxnSpLocks noChangeShapeType="1"/>
            <a:stCxn id="482307" idx="7"/>
            <a:endCxn id="482315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2320" name="AutoShape 16">
            <a:extLst>
              <a:ext uri="{FF2B5EF4-FFF2-40B4-BE49-F238E27FC236}">
                <a16:creationId xmlns:a16="http://schemas.microsoft.com/office/drawing/2014/main" id="{94900D8F-1B08-44CD-A7EA-6261EFBF2F16}"/>
              </a:ext>
            </a:extLst>
          </p:cNvPr>
          <p:cNvCxnSpPr>
            <a:cxnSpLocks noChangeShapeType="1"/>
            <a:stCxn id="482316" idx="7"/>
            <a:endCxn id="482313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2321" name="AutoShape 17">
            <a:extLst>
              <a:ext uri="{FF2B5EF4-FFF2-40B4-BE49-F238E27FC236}">
                <a16:creationId xmlns:a16="http://schemas.microsoft.com/office/drawing/2014/main" id="{F5BB6BE5-8814-4650-94CC-73E26EDBF2B0}"/>
              </a:ext>
            </a:extLst>
          </p:cNvPr>
          <p:cNvCxnSpPr>
            <a:cxnSpLocks noChangeShapeType="1"/>
            <a:stCxn id="482316" idx="0"/>
            <a:endCxn id="482311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2322" name="AutoShape 18">
            <a:extLst>
              <a:ext uri="{FF2B5EF4-FFF2-40B4-BE49-F238E27FC236}">
                <a16:creationId xmlns:a16="http://schemas.microsoft.com/office/drawing/2014/main" id="{74F6F03F-DD96-4708-8F5A-4D43AAAB0F20}"/>
              </a:ext>
            </a:extLst>
          </p:cNvPr>
          <p:cNvCxnSpPr>
            <a:cxnSpLocks noChangeShapeType="1"/>
            <a:stCxn id="482311" idx="3"/>
            <a:endCxn id="482315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2323" name="AutoShape 19">
            <a:extLst>
              <a:ext uri="{FF2B5EF4-FFF2-40B4-BE49-F238E27FC236}">
                <a16:creationId xmlns:a16="http://schemas.microsoft.com/office/drawing/2014/main" id="{6C4B719C-5BC0-4743-8615-713C0B622845}"/>
              </a:ext>
            </a:extLst>
          </p:cNvPr>
          <p:cNvCxnSpPr>
            <a:cxnSpLocks noChangeShapeType="1"/>
            <a:stCxn id="482315" idx="0"/>
            <a:endCxn id="482311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2324" name="AutoShape 20">
            <a:extLst>
              <a:ext uri="{FF2B5EF4-FFF2-40B4-BE49-F238E27FC236}">
                <a16:creationId xmlns:a16="http://schemas.microsoft.com/office/drawing/2014/main" id="{4277B81E-0E20-4E9A-8B9E-3285BE9BB6F5}"/>
              </a:ext>
            </a:extLst>
          </p:cNvPr>
          <p:cNvCxnSpPr>
            <a:cxnSpLocks noChangeShapeType="1"/>
            <a:stCxn id="482308" idx="4"/>
            <a:endCxn id="482309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2325" name="Oval 21">
            <a:extLst>
              <a:ext uri="{FF2B5EF4-FFF2-40B4-BE49-F238E27FC236}">
                <a16:creationId xmlns:a16="http://schemas.microsoft.com/office/drawing/2014/main" id="{869710EC-7929-40CD-AE9D-7732FB300F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82326" name="AutoShape 22">
            <a:extLst>
              <a:ext uri="{FF2B5EF4-FFF2-40B4-BE49-F238E27FC236}">
                <a16:creationId xmlns:a16="http://schemas.microsoft.com/office/drawing/2014/main" id="{A98D3C5D-68EE-4CF8-87E3-E8C44ECCAF02}"/>
              </a:ext>
            </a:extLst>
          </p:cNvPr>
          <p:cNvCxnSpPr>
            <a:cxnSpLocks noChangeShapeType="1"/>
            <a:stCxn id="482309" idx="6"/>
            <a:endCxn id="482325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2327" name="AutoShape 23">
            <a:extLst>
              <a:ext uri="{FF2B5EF4-FFF2-40B4-BE49-F238E27FC236}">
                <a16:creationId xmlns:a16="http://schemas.microsoft.com/office/drawing/2014/main" id="{F93D8ACC-6171-4A87-BFA2-C12252D71053}"/>
              </a:ext>
            </a:extLst>
          </p:cNvPr>
          <p:cNvCxnSpPr>
            <a:cxnSpLocks noChangeShapeType="1"/>
            <a:stCxn id="482328" idx="7"/>
            <a:endCxn id="482325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2328" name="Oval 24">
            <a:extLst>
              <a:ext uri="{FF2B5EF4-FFF2-40B4-BE49-F238E27FC236}">
                <a16:creationId xmlns:a16="http://schemas.microsoft.com/office/drawing/2014/main" id="{0189B834-42FC-449A-B7DA-A082D80EA4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82329" name="AutoShape 25">
            <a:extLst>
              <a:ext uri="{FF2B5EF4-FFF2-40B4-BE49-F238E27FC236}">
                <a16:creationId xmlns:a16="http://schemas.microsoft.com/office/drawing/2014/main" id="{1C4BAAC7-D175-4F20-A972-1D7858B84E1C}"/>
              </a:ext>
            </a:extLst>
          </p:cNvPr>
          <p:cNvCxnSpPr>
            <a:cxnSpLocks noChangeShapeType="1"/>
            <a:stCxn id="482328" idx="0"/>
            <a:endCxn id="482309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2330" name="Text Box 26">
            <a:extLst>
              <a:ext uri="{FF2B5EF4-FFF2-40B4-BE49-F238E27FC236}">
                <a16:creationId xmlns:a16="http://schemas.microsoft.com/office/drawing/2014/main" id="{29C26FF7-28A8-4077-8009-95DD93A51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82335" name="Text Box 31">
            <a:extLst>
              <a:ext uri="{FF2B5EF4-FFF2-40B4-BE49-F238E27FC236}">
                <a16:creationId xmlns:a16="http://schemas.microsoft.com/office/drawing/2014/main" id="{6A06ADF2-D6DD-4FE4-BF7D-5C99059F2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82336" name="AutoShape 32">
            <a:extLst>
              <a:ext uri="{FF2B5EF4-FFF2-40B4-BE49-F238E27FC236}">
                <a16:creationId xmlns:a16="http://schemas.microsoft.com/office/drawing/2014/main" id="{CD6460C8-671E-4956-82C9-3D43A93A56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20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7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">
            <a:extLst>
              <a:ext uri="{FF2B5EF4-FFF2-40B4-BE49-F238E27FC236}">
                <a16:creationId xmlns:a16="http://schemas.microsoft.com/office/drawing/2014/main" id="{E299F3CA-2751-4CD4-A538-E71EFE2D48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1C2A1FBA-D414-4711-BB9B-4C9E2BE6909F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83330" name="Rectangle 2">
            <a:extLst>
              <a:ext uri="{FF2B5EF4-FFF2-40B4-BE49-F238E27FC236}">
                <a16:creationId xmlns:a16="http://schemas.microsoft.com/office/drawing/2014/main" id="{06259E78-4127-459C-B0D2-61C7779FC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4572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83331" name="Oval 3">
            <a:extLst>
              <a:ext uri="{FF2B5EF4-FFF2-40B4-BE49-F238E27FC236}">
                <a16:creationId xmlns:a16="http://schemas.microsoft.com/office/drawing/2014/main" id="{36DD2217-2CE2-4261-8048-40B1768B08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83332" name="Oval 4">
            <a:extLst>
              <a:ext uri="{FF2B5EF4-FFF2-40B4-BE49-F238E27FC236}">
                <a16:creationId xmlns:a16="http://schemas.microsoft.com/office/drawing/2014/main" id="{7A0A6865-CD83-4961-A25A-FD41E0DD9D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83333" name="Oval 5">
            <a:extLst>
              <a:ext uri="{FF2B5EF4-FFF2-40B4-BE49-F238E27FC236}">
                <a16:creationId xmlns:a16="http://schemas.microsoft.com/office/drawing/2014/main" id="{A8785773-A428-48EC-A7C5-E43F03D120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83334" name="AutoShape 6">
            <a:extLst>
              <a:ext uri="{FF2B5EF4-FFF2-40B4-BE49-F238E27FC236}">
                <a16:creationId xmlns:a16="http://schemas.microsoft.com/office/drawing/2014/main" id="{2EC316EA-01B4-4756-A054-1541C2CDA890}"/>
              </a:ext>
            </a:extLst>
          </p:cNvPr>
          <p:cNvCxnSpPr>
            <a:cxnSpLocks noChangeShapeType="1"/>
            <a:stCxn id="483331" idx="0"/>
            <a:endCxn id="483332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3335" name="Oval 7">
            <a:extLst>
              <a:ext uri="{FF2B5EF4-FFF2-40B4-BE49-F238E27FC236}">
                <a16:creationId xmlns:a16="http://schemas.microsoft.com/office/drawing/2014/main" id="{C1E3798F-0800-445F-AE49-C409695371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83336" name="AutoShape 8">
            <a:extLst>
              <a:ext uri="{FF2B5EF4-FFF2-40B4-BE49-F238E27FC236}">
                <a16:creationId xmlns:a16="http://schemas.microsoft.com/office/drawing/2014/main" id="{7E694ADD-1589-4171-B15A-BCE5E7F32219}"/>
              </a:ext>
            </a:extLst>
          </p:cNvPr>
          <p:cNvCxnSpPr>
            <a:cxnSpLocks noChangeShapeType="1"/>
            <a:stCxn id="483332" idx="5"/>
            <a:endCxn id="483335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3337" name="Oval 9">
            <a:extLst>
              <a:ext uri="{FF2B5EF4-FFF2-40B4-BE49-F238E27FC236}">
                <a16:creationId xmlns:a16="http://schemas.microsoft.com/office/drawing/2014/main" id="{6FA8A344-DE1D-4737-B9C2-A05ADC479D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83338" name="AutoShape 10">
            <a:extLst>
              <a:ext uri="{FF2B5EF4-FFF2-40B4-BE49-F238E27FC236}">
                <a16:creationId xmlns:a16="http://schemas.microsoft.com/office/drawing/2014/main" id="{60F2FC7E-87AE-44B3-8836-B75A798DB0DE}"/>
              </a:ext>
            </a:extLst>
          </p:cNvPr>
          <p:cNvCxnSpPr>
            <a:cxnSpLocks noChangeShapeType="1"/>
            <a:stCxn id="483332" idx="6"/>
            <a:endCxn id="483337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3339" name="Oval 11">
            <a:extLst>
              <a:ext uri="{FF2B5EF4-FFF2-40B4-BE49-F238E27FC236}">
                <a16:creationId xmlns:a16="http://schemas.microsoft.com/office/drawing/2014/main" id="{D938CF1B-C662-4787-AD5A-8BA53C0848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83340" name="Oval 12">
            <a:extLst>
              <a:ext uri="{FF2B5EF4-FFF2-40B4-BE49-F238E27FC236}">
                <a16:creationId xmlns:a16="http://schemas.microsoft.com/office/drawing/2014/main" id="{5D0A9F2E-014E-48ED-9694-3BADFA172F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83341" name="AutoShape 13">
            <a:extLst>
              <a:ext uri="{FF2B5EF4-FFF2-40B4-BE49-F238E27FC236}">
                <a16:creationId xmlns:a16="http://schemas.microsoft.com/office/drawing/2014/main" id="{56244A30-86DE-4174-8746-78B1EE6DAECF}"/>
              </a:ext>
            </a:extLst>
          </p:cNvPr>
          <p:cNvCxnSpPr>
            <a:cxnSpLocks noChangeShapeType="1"/>
            <a:stCxn id="483340" idx="2"/>
            <a:endCxn id="483339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3342" name="AutoShape 14">
            <a:extLst>
              <a:ext uri="{FF2B5EF4-FFF2-40B4-BE49-F238E27FC236}">
                <a16:creationId xmlns:a16="http://schemas.microsoft.com/office/drawing/2014/main" id="{21B791F8-00C3-4A54-B8EA-36A6AF7FDAD4}"/>
              </a:ext>
            </a:extLst>
          </p:cNvPr>
          <p:cNvCxnSpPr>
            <a:cxnSpLocks noChangeShapeType="1"/>
            <a:stCxn id="483340" idx="3"/>
            <a:endCxn id="483331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3343" name="AutoShape 15">
            <a:extLst>
              <a:ext uri="{FF2B5EF4-FFF2-40B4-BE49-F238E27FC236}">
                <a16:creationId xmlns:a16="http://schemas.microsoft.com/office/drawing/2014/main" id="{6C5AD1A8-D61F-4438-85F7-B48A8543D30C}"/>
              </a:ext>
            </a:extLst>
          </p:cNvPr>
          <p:cNvCxnSpPr>
            <a:cxnSpLocks noChangeShapeType="1"/>
            <a:stCxn id="483331" idx="7"/>
            <a:endCxn id="483339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3344" name="AutoShape 16">
            <a:extLst>
              <a:ext uri="{FF2B5EF4-FFF2-40B4-BE49-F238E27FC236}">
                <a16:creationId xmlns:a16="http://schemas.microsoft.com/office/drawing/2014/main" id="{5F0F13C3-C302-4BAB-BBC6-BEBDC197BFC5}"/>
              </a:ext>
            </a:extLst>
          </p:cNvPr>
          <p:cNvCxnSpPr>
            <a:cxnSpLocks noChangeShapeType="1"/>
            <a:stCxn id="483340" idx="7"/>
            <a:endCxn id="483337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3345" name="AutoShape 17">
            <a:extLst>
              <a:ext uri="{FF2B5EF4-FFF2-40B4-BE49-F238E27FC236}">
                <a16:creationId xmlns:a16="http://schemas.microsoft.com/office/drawing/2014/main" id="{669CA268-34AF-4AAA-8ACA-5BD9D9A02E0C}"/>
              </a:ext>
            </a:extLst>
          </p:cNvPr>
          <p:cNvCxnSpPr>
            <a:cxnSpLocks noChangeShapeType="1"/>
            <a:stCxn id="483340" idx="0"/>
            <a:endCxn id="483335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3346" name="AutoShape 18">
            <a:extLst>
              <a:ext uri="{FF2B5EF4-FFF2-40B4-BE49-F238E27FC236}">
                <a16:creationId xmlns:a16="http://schemas.microsoft.com/office/drawing/2014/main" id="{A142E533-D574-45E4-89CC-7CB488987F7D}"/>
              </a:ext>
            </a:extLst>
          </p:cNvPr>
          <p:cNvCxnSpPr>
            <a:cxnSpLocks noChangeShapeType="1"/>
            <a:stCxn id="483335" idx="3"/>
            <a:endCxn id="483339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3347" name="AutoShape 19">
            <a:extLst>
              <a:ext uri="{FF2B5EF4-FFF2-40B4-BE49-F238E27FC236}">
                <a16:creationId xmlns:a16="http://schemas.microsoft.com/office/drawing/2014/main" id="{8A6363BD-D024-4335-B39F-52953F56459A}"/>
              </a:ext>
            </a:extLst>
          </p:cNvPr>
          <p:cNvCxnSpPr>
            <a:cxnSpLocks noChangeShapeType="1"/>
            <a:stCxn id="483339" idx="0"/>
            <a:endCxn id="483335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3348" name="AutoShape 20">
            <a:extLst>
              <a:ext uri="{FF2B5EF4-FFF2-40B4-BE49-F238E27FC236}">
                <a16:creationId xmlns:a16="http://schemas.microsoft.com/office/drawing/2014/main" id="{FDBC58B5-4737-4D8F-8924-95C7CAB2EA54}"/>
              </a:ext>
            </a:extLst>
          </p:cNvPr>
          <p:cNvCxnSpPr>
            <a:cxnSpLocks noChangeShapeType="1"/>
            <a:stCxn id="483332" idx="4"/>
            <a:endCxn id="483333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3349" name="Oval 21">
            <a:extLst>
              <a:ext uri="{FF2B5EF4-FFF2-40B4-BE49-F238E27FC236}">
                <a16:creationId xmlns:a16="http://schemas.microsoft.com/office/drawing/2014/main" id="{0A56D534-5338-4ABC-8242-D3C1625191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83350" name="AutoShape 22">
            <a:extLst>
              <a:ext uri="{FF2B5EF4-FFF2-40B4-BE49-F238E27FC236}">
                <a16:creationId xmlns:a16="http://schemas.microsoft.com/office/drawing/2014/main" id="{6237E50D-7A92-4ED3-938D-74E6FD5C80E7}"/>
              </a:ext>
            </a:extLst>
          </p:cNvPr>
          <p:cNvCxnSpPr>
            <a:cxnSpLocks noChangeShapeType="1"/>
            <a:stCxn id="483333" idx="6"/>
            <a:endCxn id="483349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3351" name="AutoShape 23">
            <a:extLst>
              <a:ext uri="{FF2B5EF4-FFF2-40B4-BE49-F238E27FC236}">
                <a16:creationId xmlns:a16="http://schemas.microsoft.com/office/drawing/2014/main" id="{3F44A4FF-BC90-4571-89E2-26BB1EB28F67}"/>
              </a:ext>
            </a:extLst>
          </p:cNvPr>
          <p:cNvCxnSpPr>
            <a:cxnSpLocks noChangeShapeType="1"/>
            <a:stCxn id="483352" idx="7"/>
            <a:endCxn id="483349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3352" name="Oval 24">
            <a:extLst>
              <a:ext uri="{FF2B5EF4-FFF2-40B4-BE49-F238E27FC236}">
                <a16:creationId xmlns:a16="http://schemas.microsoft.com/office/drawing/2014/main" id="{BA45DC19-7F3D-4DBC-8A63-B6C635F831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83353" name="AutoShape 25">
            <a:extLst>
              <a:ext uri="{FF2B5EF4-FFF2-40B4-BE49-F238E27FC236}">
                <a16:creationId xmlns:a16="http://schemas.microsoft.com/office/drawing/2014/main" id="{7DEE3681-9005-436A-8128-AC33104EAF28}"/>
              </a:ext>
            </a:extLst>
          </p:cNvPr>
          <p:cNvCxnSpPr>
            <a:cxnSpLocks noChangeShapeType="1"/>
            <a:stCxn id="483352" idx="0"/>
            <a:endCxn id="483333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3359" name="Text Box 31">
            <a:extLst>
              <a:ext uri="{FF2B5EF4-FFF2-40B4-BE49-F238E27FC236}">
                <a16:creationId xmlns:a16="http://schemas.microsoft.com/office/drawing/2014/main" id="{DFC2FB36-0316-4732-AC04-5473B09CF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9" y="6316663"/>
            <a:ext cx="4783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Nodes reachable from A:   A, C, D, E, F, G  </a:t>
            </a:r>
          </a:p>
        </p:txBody>
      </p:sp>
    </p:spTree>
    <p:extLst>
      <p:ext uri="{BB962C8B-B14F-4D97-AF65-F5344CB8AC3E}">
        <p14:creationId xmlns:p14="http://schemas.microsoft.com/office/powerpoint/2010/main" val="792385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Time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Complexity(</a:t>
            </a:r>
            <a:r>
              <a:rPr lang="ko-KR" altLang="en-US" sz="4000" b="1" dirty="0" err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시간복잡도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594480" y="1437612"/>
                <a:ext cx="10787138" cy="45270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어떤 문제를 해결하는데 걸리는 시간</a:t>
                </a: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바른고딕" panose="020B0603020101020101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:r>
                  <a:rPr lang="ko-KR" altLang="en-US" sz="1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시간복잡도를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나타내는 방법은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바른고딕" panose="020B0603020101020101" charset="-127"/>
                  </a:rPr>
                  <a:t>Big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바른고딕" panose="020B0603020101020101" charset="-127"/>
                  </a:rPr>
                  <a:t>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바른고딕" panose="020B0603020101020101" charset="-127"/>
                  </a:rPr>
                  <a:t>Omega,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바른고딕" panose="020B0603020101020101" charset="-127"/>
                  </a:rPr>
                  <a:t>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바른고딕" panose="020B0603020101020101" charset="-127"/>
                  </a:rPr>
                  <a:t>Big Theta, Big O 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바른고딕" panose="020B0603020101020101" charset="-127"/>
                  </a:rPr>
                  <a:t>등 다양한 방법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이 있지만 어떤 문제를 해결하는데 걸리는 시간에 대해 시간 복잡도를 표현할 때 대부분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Big O notation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으로 표기한다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.</a:t>
                </a:r>
              </a:p>
              <a:p>
                <a:pPr algn="l">
                  <a:buClr>
                    <a:srgbClr val="714B25"/>
                  </a:buClr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바른고딕" panose="020B0603020101020101" charset="-127"/>
                </a:endParaRPr>
              </a:p>
              <a:p>
                <a:pPr algn="l">
                  <a:buClr>
                    <a:srgbClr val="714B25"/>
                  </a:buClr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바른고딕" panose="020B0603020101020101" charset="-127"/>
                </a:endParaRPr>
              </a:p>
              <a:p>
                <a:pPr algn="l">
                  <a:buClr>
                    <a:srgbClr val="714B25"/>
                  </a:buClr>
                </a:pP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바른고딕" panose="020B0603020101020101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예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)</a:t>
                </a:r>
              </a:p>
              <a:p>
                <a:pPr algn="l">
                  <a:buClr>
                    <a:srgbClr val="714B25"/>
                  </a:buClr>
                </a:pP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f(n) =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12345678987654321</m:t>
                    </m:r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 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𝑂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(1)</m:t>
                    </m:r>
                  </m:oMath>
                </a14:m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바른고딕" panose="020B0603020101020101" charset="-127"/>
                </a:endParaRPr>
              </a:p>
              <a:p>
                <a:pPr algn="l">
                  <a:buClr>
                    <a:srgbClr val="714B25"/>
                  </a:buClr>
                </a:pP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f(n)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=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2</m:t>
                    </m:r>
                    <m:sSup>
                      <m:sSupPr>
                        <m:ctrlPr>
                          <a:rPr lang="en-US" altLang="ko-KR" sz="18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</m:ctrlPr>
                      </m:sSupPr>
                      <m:e>
                        <m: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  <m:t>𝑛</m:t>
                        </m:r>
                      </m:e>
                      <m:sup>
                        <m:r>
                          <a:rPr lang="en-US" altLang="ko-KR" sz="18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  <m:t>2</m:t>
                        </m:r>
                      </m:sup>
                    </m:sSup>
                    <m:r>
                      <a:rPr lang="en-US" altLang="ko-KR" sz="18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+ 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10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𝑛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 + 1 ∈</m:t>
                    </m:r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𝑂</m:t>
                    </m:r>
                    <m:d>
                      <m:dPr>
                        <m:ctrlP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charset="-127"/>
                              </a:rPr>
                            </m:ctrlPr>
                          </m:sSupPr>
                          <m:e>
                            <m: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charset="-127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charset="-127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바른고딕" panose="020B0603020101020101" charset="-127"/>
                </a:endParaRPr>
              </a:p>
              <a:p>
                <a:pPr algn="l">
                  <a:buClr>
                    <a:srgbClr val="714B25"/>
                  </a:buClr>
                </a:pP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f(n) =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10</m:t>
                    </m:r>
                    <m:sSup>
                      <m:sSupPr>
                        <m:ctrlP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</m:ctrlPr>
                      </m:sSupPr>
                      <m:e>
                        <m: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  <m:t>𝑛</m:t>
                        </m:r>
                      </m:e>
                      <m:sup>
                        <m: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  <m:t>2</m:t>
                        </m:r>
                      </m:sup>
                    </m:sSup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+ 999999999999999999999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𝑛</m:t>
                    </m:r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𝑂</m:t>
                    </m:r>
                    <m:d>
                      <m:dPr>
                        <m:ctrlP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charset="-127"/>
                              </a:rPr>
                            </m:ctrlPr>
                          </m:sSupPr>
                          <m:e>
                            <m: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charset="-127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charset="-127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바른고딕" panose="020B0603020101020101" charset="-127"/>
                </a:endParaRPr>
              </a:p>
              <a:p>
                <a:pPr algn="l">
                  <a:buClr>
                    <a:srgbClr val="714B25"/>
                  </a:buClr>
                </a:pP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f(n) =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9999999999</m:t>
                    </m:r>
                    <m:sSup>
                      <m:sSupPr>
                        <m:ctrlP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</m:ctrlPr>
                      </m:sSupPr>
                      <m:e>
                        <m: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  <m:t>𝑛</m:t>
                        </m:r>
                      </m:e>
                      <m:sup>
                        <m: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𝑂</m:t>
                    </m:r>
                    <m:d>
                      <m:dPr>
                        <m:ctrlP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charset="-127"/>
                              </a:rPr>
                            </m:ctrlPr>
                          </m:sSupPr>
                          <m:e>
                            <m: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charset="-127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charset="-127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바른고딕" panose="020B0603020101020101" charset="-127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80" y="1437612"/>
                <a:ext cx="10787138" cy="4527011"/>
              </a:xfrm>
              <a:prstGeom prst="rect">
                <a:avLst/>
              </a:prstGeom>
              <a:blipFill>
                <a:blip r:embed="rId2"/>
                <a:stretch>
                  <a:fillRect l="-509" t="-12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835697A-8B38-4A63-A0B2-8AA4A2574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449" y="2529737"/>
            <a:ext cx="73152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16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Big O notation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Examples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80" y="1437612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917D779-50B5-4C9D-AA01-DEAFE4C4F466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644E919-E70D-41E7-9594-8841D02E3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0" y="1731362"/>
            <a:ext cx="2969183" cy="22064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AA03BBA-F348-494F-8010-7B13FD403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725" y="1731361"/>
            <a:ext cx="3209392" cy="2206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70A63-524C-49A3-B376-231FB62678A8}"/>
                  </a:ext>
                </a:extLst>
              </p:cNvPr>
              <p:cNvSpPr txBox="1"/>
              <p:nvPr/>
            </p:nvSpPr>
            <p:spPr>
              <a:xfrm>
                <a:off x="5072249" y="4087188"/>
                <a:ext cx="145034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3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ko-KR" sz="30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70A63-524C-49A3-B376-231FB6267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249" y="4087188"/>
                <a:ext cx="145034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10BEF0-A05C-4ED9-90C2-5CF5E7E46A1B}"/>
                  </a:ext>
                </a:extLst>
              </p:cNvPr>
              <p:cNvSpPr txBox="1"/>
              <p:nvPr/>
            </p:nvSpPr>
            <p:spPr>
              <a:xfrm>
                <a:off x="1576149" y="4082632"/>
                <a:ext cx="100584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3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10BEF0-A05C-4ED9-90C2-5CF5E7E46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149" y="4082632"/>
                <a:ext cx="100584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D325D7E9-F8C6-4542-824C-D14CE9D8A9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1242" y="1731360"/>
            <a:ext cx="3192873" cy="2206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20E7AC-7071-4625-B97D-9855429BF83D}"/>
                  </a:ext>
                </a:extLst>
              </p:cNvPr>
              <p:cNvSpPr txBox="1"/>
              <p:nvPr/>
            </p:nvSpPr>
            <p:spPr>
              <a:xfrm>
                <a:off x="8652538" y="4082632"/>
                <a:ext cx="196331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3000" i="0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3000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altLang="ko-KR" sz="3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3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20E7AC-7071-4625-B97D-9855429BF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538" y="4082632"/>
                <a:ext cx="1963313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73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Recursion Review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80" y="1437612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917D779-50B5-4C9D-AA01-DEAFE4C4F46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CDE11A-E748-43AF-8303-51027CF93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0" y="1772734"/>
            <a:ext cx="4411092" cy="285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1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Big O notation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Examples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80" y="1437612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917D779-50B5-4C9D-AA01-DEAFE4C4F466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70A63-524C-49A3-B376-231FB62678A8}"/>
                  </a:ext>
                </a:extLst>
              </p:cNvPr>
              <p:cNvSpPr txBox="1"/>
              <p:nvPr/>
            </p:nvSpPr>
            <p:spPr>
              <a:xfrm>
                <a:off x="4322514" y="4511361"/>
                <a:ext cx="277269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3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p>
                              <m: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3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70A63-524C-49A3-B376-231FB6267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514" y="4511361"/>
                <a:ext cx="27726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10BEF0-A05C-4ED9-90C2-5CF5E7E46A1B}"/>
                  </a:ext>
                </a:extLst>
              </p:cNvPr>
              <p:cNvSpPr txBox="1"/>
              <p:nvPr/>
            </p:nvSpPr>
            <p:spPr>
              <a:xfrm>
                <a:off x="1173982" y="4511361"/>
                <a:ext cx="213149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3000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10BEF0-A05C-4ED9-90C2-5CF5E7E46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982" y="4511361"/>
                <a:ext cx="21314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FCEB0AE0-ED56-414F-8C17-242891D6A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80" y="1731363"/>
            <a:ext cx="3290505" cy="244171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AAF6E98-E5A6-4D17-93C7-8A06499DB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3611" y="1731363"/>
            <a:ext cx="3290505" cy="24347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BF4775-4B1D-41F9-9DFE-37DF25D993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8206" y="1679969"/>
            <a:ext cx="3048000" cy="3219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158FF1-15C7-4D72-A16D-9D03DFAB9F84}"/>
                  </a:ext>
                </a:extLst>
              </p:cNvPr>
              <p:cNvSpPr txBox="1"/>
              <p:nvPr/>
            </p:nvSpPr>
            <p:spPr>
              <a:xfrm>
                <a:off x="8488033" y="5155022"/>
                <a:ext cx="213149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158FF1-15C7-4D72-A16D-9D03DFAB9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033" y="5155022"/>
                <a:ext cx="2131499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99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Big O notation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Examples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80" y="1437612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917D779-50B5-4C9D-AA01-DEAFE4C4F466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70A63-524C-49A3-B376-231FB62678A8}"/>
                  </a:ext>
                </a:extLst>
              </p:cNvPr>
              <p:cNvSpPr txBox="1"/>
              <p:nvPr/>
            </p:nvSpPr>
            <p:spPr>
              <a:xfrm>
                <a:off x="5841113" y="5736144"/>
                <a:ext cx="2772697" cy="613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dirty="0"/>
                  <a:t>=&gt; </a:t>
                </a:r>
                <a14:m>
                  <m:oMath xmlns:m="http://schemas.openxmlformats.org/officeDocument/2006/math">
                    <m:r>
                      <a:rPr lang="en-US" altLang="ko-KR" sz="30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3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3000" i="1" dirty="0" err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000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3000" i="1" dirty="0" err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70A63-524C-49A3-B376-231FB6267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113" y="5736144"/>
                <a:ext cx="2772697" cy="613438"/>
              </a:xfrm>
              <a:prstGeom prst="rect">
                <a:avLst/>
              </a:prstGeom>
              <a:blipFill>
                <a:blip r:embed="rId3"/>
                <a:stretch>
                  <a:fillRect l="-5055" t="-8911" b="-23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EF89C62-69E0-41F6-9147-CE37609AA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82" y="1437612"/>
            <a:ext cx="4419600" cy="5257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904891-0342-49EA-992D-FAC71C014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113" y="2347974"/>
            <a:ext cx="1120907" cy="30330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BD73AF-C428-49F8-9EE2-100928352247}"/>
              </a:ext>
            </a:extLst>
          </p:cNvPr>
          <p:cNvSpPr txBox="1"/>
          <p:nvPr/>
        </p:nvSpPr>
        <p:spPr>
          <a:xfrm>
            <a:off x="5692878" y="1464511"/>
            <a:ext cx="391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자리 </a:t>
            </a:r>
            <a:r>
              <a:rPr lang="en-US" altLang="ko-KR" dirty="0"/>
              <a:t>k</a:t>
            </a:r>
            <a:r>
              <a:rPr lang="ko-KR" altLang="en-US" dirty="0"/>
              <a:t>진법의 수를 오름차순으로 출력하는 프로그램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620096-190C-45B5-A4E4-0AE9AEA52CD0}"/>
              </a:ext>
            </a:extLst>
          </p:cNvPr>
          <p:cNvSpPr/>
          <p:nvPr/>
        </p:nvSpPr>
        <p:spPr>
          <a:xfrm>
            <a:off x="5841113" y="2347974"/>
            <a:ext cx="707171" cy="3214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7FAABB3-DBC8-4F58-BA84-5832FC07F1B7}"/>
              </a:ext>
            </a:extLst>
          </p:cNvPr>
          <p:cNvCxnSpPr/>
          <p:nvPr/>
        </p:nvCxnSpPr>
        <p:spPr>
          <a:xfrm>
            <a:off x="6548284" y="2491991"/>
            <a:ext cx="91764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F7DDA1-289E-496A-8BFA-CE4074A90603}"/>
              </a:ext>
            </a:extLst>
          </p:cNvPr>
          <p:cNvSpPr txBox="1"/>
          <p:nvPr/>
        </p:nvSpPr>
        <p:spPr>
          <a:xfrm>
            <a:off x="7507067" y="2275797"/>
            <a:ext cx="12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n,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6AD916-0F3F-4E53-9048-E3ADB470CBFE}"/>
              </a:ext>
            </a:extLst>
          </p:cNvPr>
          <p:cNvSpPr/>
          <p:nvPr/>
        </p:nvSpPr>
        <p:spPr>
          <a:xfrm>
            <a:off x="5841113" y="2687235"/>
            <a:ext cx="1011863" cy="2693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4B28A38-EE37-4697-B726-A4127DB3866D}"/>
              </a:ext>
            </a:extLst>
          </p:cNvPr>
          <p:cNvCxnSpPr>
            <a:stCxn id="21" idx="3"/>
          </p:cNvCxnSpPr>
          <p:nvPr/>
        </p:nvCxnSpPr>
        <p:spPr>
          <a:xfrm flipV="1">
            <a:off x="6852976" y="4034123"/>
            <a:ext cx="61294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A4E145-0E87-4BD5-842E-A10CD98590B1}"/>
              </a:ext>
            </a:extLst>
          </p:cNvPr>
          <p:cNvSpPr txBox="1"/>
          <p:nvPr/>
        </p:nvSpPr>
        <p:spPr>
          <a:xfrm>
            <a:off x="7507067" y="3864495"/>
            <a:ext cx="66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45416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 animBg="1"/>
      <p:bldP spid="20" grpId="0"/>
      <p:bldP spid="21" grpId="0" animBg="1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DFS Time Complexity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594480" y="1500968"/>
                <a:ext cx="10787138" cy="45270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Linked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list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이용하여 탐색하면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DFS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는 모든 노드를 순회하면서 그 노드들과 연결된 간선들을 모두 확인한다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 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따라서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DFS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시간 복잡도는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𝑂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𝑉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+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𝐸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이다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</a:p>
              <a:p>
                <a:pPr algn="l">
                  <a:buClr>
                    <a:srgbClr val="714B25"/>
                  </a:buClr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만약 그래프를 아래와 같이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차원 배열을 이용하여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Adjacency Array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형식으로 나타냈다면 시간 복잡도는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𝑂</m:t>
                    </m:r>
                    <m:d>
                      <m:dPr>
                        <m:ctrlP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이다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</a:pPr>
                <a:endPara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80" y="1500968"/>
                <a:ext cx="10787138" cy="4527011"/>
              </a:xfrm>
              <a:prstGeom prst="rect">
                <a:avLst/>
              </a:prstGeom>
              <a:blipFill>
                <a:blip r:embed="rId2"/>
                <a:stretch>
                  <a:fillRect l="-5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6E46CA6-F889-4A4E-92D3-A38842124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949" y="4824383"/>
            <a:ext cx="3309603" cy="1714529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66397871-B074-4FA9-B90D-E51094494C6D}"/>
              </a:ext>
            </a:extLst>
          </p:cNvPr>
          <p:cNvGrpSpPr/>
          <p:nvPr/>
        </p:nvGrpSpPr>
        <p:grpSpPr>
          <a:xfrm>
            <a:off x="4700058" y="1559108"/>
            <a:ext cx="2248390" cy="1782783"/>
            <a:chOff x="2108200" y="1066800"/>
            <a:chExt cx="4660900" cy="3695700"/>
          </a:xfrm>
        </p:grpSpPr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0007870A-42DC-46A4-8C3C-9B650F7BC8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08200" y="4457700"/>
              <a:ext cx="304800" cy="3048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굴림" panose="020B0600000101010101" pitchFamily="50" charset="-127"/>
                </a:rPr>
                <a:t>F</a:t>
              </a:r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11F11C52-45C2-44BD-BE37-30FED30A2E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75000" y="1066800"/>
              <a:ext cx="304800" cy="3063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A6336FC3-4FAD-4781-92BB-B1801BC885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75000" y="2365375"/>
              <a:ext cx="304800" cy="3048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굴림" panose="020B0600000101010101" pitchFamily="50" charset="-127"/>
                </a:rPr>
                <a:t>B</a:t>
              </a:r>
            </a:p>
          </p:txBody>
        </p:sp>
        <p:cxnSp>
          <p:nvCxnSpPr>
            <p:cNvPr id="63" name="AutoShape 109">
              <a:extLst>
                <a:ext uri="{FF2B5EF4-FFF2-40B4-BE49-F238E27FC236}">
                  <a16:creationId xmlns:a16="http://schemas.microsoft.com/office/drawing/2014/main" id="{680B4CD9-A1E7-40B2-BFDC-031B7EFC7414}"/>
                </a:ext>
              </a:extLst>
            </p:cNvPr>
            <p:cNvCxnSpPr>
              <a:cxnSpLocks noChangeShapeType="1"/>
              <a:stCxn id="60" idx="0"/>
              <a:endCxn id="61" idx="3"/>
            </p:cNvCxnSpPr>
            <p:nvPr/>
          </p:nvCxnSpPr>
          <p:spPr bwMode="auto">
            <a:xfrm flipV="1">
              <a:off x="2260600" y="1328738"/>
              <a:ext cx="958850" cy="31289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E3BCA5F9-A71D-4E58-B40A-6AAC7264DE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19700" y="2416175"/>
              <a:ext cx="304800" cy="3048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굴림" panose="020B0600000101010101" pitchFamily="50" charset="-127"/>
                </a:rPr>
                <a:t>C</a:t>
              </a:r>
            </a:p>
          </p:txBody>
        </p:sp>
        <p:cxnSp>
          <p:nvCxnSpPr>
            <p:cNvPr id="65" name="AutoShape 111">
              <a:extLst>
                <a:ext uri="{FF2B5EF4-FFF2-40B4-BE49-F238E27FC236}">
                  <a16:creationId xmlns:a16="http://schemas.microsoft.com/office/drawing/2014/main" id="{F86AE074-C51E-43AD-903A-2242D4AC17DB}"/>
                </a:ext>
              </a:extLst>
            </p:cNvPr>
            <p:cNvCxnSpPr>
              <a:cxnSpLocks noChangeShapeType="1"/>
              <a:stCxn id="61" idx="5"/>
              <a:endCxn id="64" idx="1"/>
            </p:cNvCxnSpPr>
            <p:nvPr/>
          </p:nvCxnSpPr>
          <p:spPr bwMode="auto">
            <a:xfrm>
              <a:off x="3435350" y="1328739"/>
              <a:ext cx="1828800" cy="11318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3A0E434A-3B59-479F-B1B4-4477BEF271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64300" y="2428875"/>
              <a:ext cx="304800" cy="3048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굴림" panose="020B0600000101010101" pitchFamily="50" charset="-127"/>
                </a:rPr>
                <a:t>G</a:t>
              </a:r>
            </a:p>
          </p:txBody>
        </p:sp>
        <p:cxnSp>
          <p:nvCxnSpPr>
            <p:cNvPr id="67" name="AutoShape 113">
              <a:extLst>
                <a:ext uri="{FF2B5EF4-FFF2-40B4-BE49-F238E27FC236}">
                  <a16:creationId xmlns:a16="http://schemas.microsoft.com/office/drawing/2014/main" id="{E693B6EF-6035-4A0A-94D7-1F65F5B5C161}"/>
                </a:ext>
              </a:extLst>
            </p:cNvPr>
            <p:cNvCxnSpPr>
              <a:cxnSpLocks noChangeShapeType="1"/>
              <a:stCxn id="61" idx="6"/>
              <a:endCxn id="66" idx="1"/>
            </p:cNvCxnSpPr>
            <p:nvPr/>
          </p:nvCxnSpPr>
          <p:spPr bwMode="auto">
            <a:xfrm>
              <a:off x="3479800" y="1220789"/>
              <a:ext cx="3028950" cy="12525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99B8E2CE-0A28-410A-BFA0-C56A7EF590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24300" y="3543300"/>
              <a:ext cx="304800" cy="3048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2972DAB-7D2F-4BD5-850A-08B6B669A5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19700" y="4343400"/>
              <a:ext cx="304800" cy="3048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굴림" panose="020B0600000101010101" pitchFamily="50" charset="-127"/>
                </a:rPr>
                <a:t>E</a:t>
              </a:r>
            </a:p>
          </p:txBody>
        </p:sp>
        <p:cxnSp>
          <p:nvCxnSpPr>
            <p:cNvPr id="70" name="AutoShape 116">
              <a:extLst>
                <a:ext uri="{FF2B5EF4-FFF2-40B4-BE49-F238E27FC236}">
                  <a16:creationId xmlns:a16="http://schemas.microsoft.com/office/drawing/2014/main" id="{2020C525-E65B-45DA-95B0-8B670C5F8B3D}"/>
                </a:ext>
              </a:extLst>
            </p:cNvPr>
            <p:cNvCxnSpPr>
              <a:cxnSpLocks noChangeShapeType="1"/>
              <a:stCxn id="69" idx="2"/>
              <a:endCxn id="68" idx="5"/>
            </p:cNvCxnSpPr>
            <p:nvPr/>
          </p:nvCxnSpPr>
          <p:spPr bwMode="auto">
            <a:xfrm flipH="1" flipV="1">
              <a:off x="4184650" y="3803650"/>
              <a:ext cx="1035050" cy="692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117">
              <a:extLst>
                <a:ext uri="{FF2B5EF4-FFF2-40B4-BE49-F238E27FC236}">
                  <a16:creationId xmlns:a16="http://schemas.microsoft.com/office/drawing/2014/main" id="{095E88A7-FE63-405F-B3E8-D959FBF9AB66}"/>
                </a:ext>
              </a:extLst>
            </p:cNvPr>
            <p:cNvCxnSpPr>
              <a:cxnSpLocks noChangeShapeType="1"/>
              <a:stCxn id="69" idx="3"/>
              <a:endCxn id="60" idx="6"/>
            </p:cNvCxnSpPr>
            <p:nvPr/>
          </p:nvCxnSpPr>
          <p:spPr bwMode="auto">
            <a:xfrm flipH="1">
              <a:off x="2413000" y="4603750"/>
              <a:ext cx="2851150" cy="6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18">
              <a:extLst>
                <a:ext uri="{FF2B5EF4-FFF2-40B4-BE49-F238E27FC236}">
                  <a16:creationId xmlns:a16="http://schemas.microsoft.com/office/drawing/2014/main" id="{01DCDF8D-D03F-45A5-8D6F-860958B2F0AB}"/>
                </a:ext>
              </a:extLst>
            </p:cNvPr>
            <p:cNvCxnSpPr>
              <a:cxnSpLocks noChangeShapeType="1"/>
              <a:stCxn id="60" idx="7"/>
              <a:endCxn id="68" idx="3"/>
            </p:cNvCxnSpPr>
            <p:nvPr/>
          </p:nvCxnSpPr>
          <p:spPr bwMode="auto">
            <a:xfrm flipV="1">
              <a:off x="2368550" y="3803650"/>
              <a:ext cx="1600200" cy="6985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19">
              <a:extLst>
                <a:ext uri="{FF2B5EF4-FFF2-40B4-BE49-F238E27FC236}">
                  <a16:creationId xmlns:a16="http://schemas.microsoft.com/office/drawing/2014/main" id="{A5B8FFA1-8800-4861-A05E-A336001A799A}"/>
                </a:ext>
              </a:extLst>
            </p:cNvPr>
            <p:cNvCxnSpPr>
              <a:cxnSpLocks noChangeShapeType="1"/>
              <a:stCxn id="69" idx="7"/>
              <a:endCxn id="66" idx="3"/>
            </p:cNvCxnSpPr>
            <p:nvPr/>
          </p:nvCxnSpPr>
          <p:spPr bwMode="auto">
            <a:xfrm flipV="1">
              <a:off x="5480050" y="2689226"/>
              <a:ext cx="1028700" cy="16986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20">
              <a:extLst>
                <a:ext uri="{FF2B5EF4-FFF2-40B4-BE49-F238E27FC236}">
                  <a16:creationId xmlns:a16="http://schemas.microsoft.com/office/drawing/2014/main" id="{01F32C7B-C673-43FF-89B3-B8643550B4BB}"/>
                </a:ext>
              </a:extLst>
            </p:cNvPr>
            <p:cNvCxnSpPr>
              <a:cxnSpLocks noChangeShapeType="1"/>
              <a:stCxn id="69" idx="0"/>
              <a:endCxn id="64" idx="4"/>
            </p:cNvCxnSpPr>
            <p:nvPr/>
          </p:nvCxnSpPr>
          <p:spPr bwMode="auto">
            <a:xfrm flipV="1">
              <a:off x="5372100" y="2720976"/>
              <a:ext cx="0" cy="16224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21">
              <a:extLst>
                <a:ext uri="{FF2B5EF4-FFF2-40B4-BE49-F238E27FC236}">
                  <a16:creationId xmlns:a16="http://schemas.microsoft.com/office/drawing/2014/main" id="{32EFC722-3728-4027-BFD2-22E5C0A3C8F9}"/>
                </a:ext>
              </a:extLst>
            </p:cNvPr>
            <p:cNvCxnSpPr>
              <a:cxnSpLocks noChangeShapeType="1"/>
              <a:stCxn id="64" idx="3"/>
              <a:endCxn id="68" idx="7"/>
            </p:cNvCxnSpPr>
            <p:nvPr/>
          </p:nvCxnSpPr>
          <p:spPr bwMode="auto">
            <a:xfrm flipH="1">
              <a:off x="4184650" y="2676526"/>
              <a:ext cx="1079500" cy="9112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22">
              <a:extLst>
                <a:ext uri="{FF2B5EF4-FFF2-40B4-BE49-F238E27FC236}">
                  <a16:creationId xmlns:a16="http://schemas.microsoft.com/office/drawing/2014/main" id="{C1E81826-43D2-4521-8113-463E161A1A3E}"/>
                </a:ext>
              </a:extLst>
            </p:cNvPr>
            <p:cNvCxnSpPr>
              <a:cxnSpLocks noChangeShapeType="1"/>
              <a:stCxn id="68" idx="0"/>
              <a:endCxn id="64" idx="2"/>
            </p:cNvCxnSpPr>
            <p:nvPr/>
          </p:nvCxnSpPr>
          <p:spPr bwMode="auto">
            <a:xfrm flipV="1">
              <a:off x="4076700" y="2568576"/>
              <a:ext cx="1143000" cy="9747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23">
              <a:extLst>
                <a:ext uri="{FF2B5EF4-FFF2-40B4-BE49-F238E27FC236}">
                  <a16:creationId xmlns:a16="http://schemas.microsoft.com/office/drawing/2014/main" id="{2D5DF281-A52D-4831-A80B-230AF512FD36}"/>
                </a:ext>
              </a:extLst>
            </p:cNvPr>
            <p:cNvCxnSpPr>
              <a:cxnSpLocks noChangeShapeType="1"/>
              <a:stCxn id="61" idx="4"/>
              <a:endCxn id="62" idx="0"/>
            </p:cNvCxnSpPr>
            <p:nvPr/>
          </p:nvCxnSpPr>
          <p:spPr bwMode="auto">
            <a:xfrm>
              <a:off x="3327400" y="1373189"/>
              <a:ext cx="0" cy="9921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8" name="Oval 124">
              <a:extLst>
                <a:ext uri="{FF2B5EF4-FFF2-40B4-BE49-F238E27FC236}">
                  <a16:creationId xmlns:a16="http://schemas.microsoft.com/office/drawing/2014/main" id="{FBCD8757-F422-465F-9A56-2E62BAE240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92575" y="2365375"/>
              <a:ext cx="304800" cy="3048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굴림" panose="020B0600000101010101" pitchFamily="50" charset="-127"/>
                </a:rPr>
                <a:t>H</a:t>
              </a:r>
            </a:p>
          </p:txBody>
        </p:sp>
        <p:cxnSp>
          <p:nvCxnSpPr>
            <p:cNvPr id="79" name="AutoShape 125">
              <a:extLst>
                <a:ext uri="{FF2B5EF4-FFF2-40B4-BE49-F238E27FC236}">
                  <a16:creationId xmlns:a16="http://schemas.microsoft.com/office/drawing/2014/main" id="{8314C4DD-9785-4EA7-89FC-748FF09F08D4}"/>
                </a:ext>
              </a:extLst>
            </p:cNvPr>
            <p:cNvCxnSpPr>
              <a:cxnSpLocks noChangeShapeType="1"/>
              <a:stCxn id="62" idx="6"/>
              <a:endCxn id="78" idx="2"/>
            </p:cNvCxnSpPr>
            <p:nvPr/>
          </p:nvCxnSpPr>
          <p:spPr bwMode="auto">
            <a:xfrm>
              <a:off x="3479801" y="2517775"/>
              <a:ext cx="6127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126">
              <a:extLst>
                <a:ext uri="{FF2B5EF4-FFF2-40B4-BE49-F238E27FC236}">
                  <a16:creationId xmlns:a16="http://schemas.microsoft.com/office/drawing/2014/main" id="{F85FB602-5844-4163-8156-974DE2C98761}"/>
                </a:ext>
              </a:extLst>
            </p:cNvPr>
            <p:cNvCxnSpPr>
              <a:cxnSpLocks noChangeShapeType="1"/>
              <a:stCxn id="81" idx="7"/>
              <a:endCxn id="78" idx="3"/>
            </p:cNvCxnSpPr>
            <p:nvPr/>
          </p:nvCxnSpPr>
          <p:spPr bwMode="auto">
            <a:xfrm flipV="1">
              <a:off x="3438525" y="2625726"/>
              <a:ext cx="698500" cy="5492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1" name="Oval 127">
              <a:extLst>
                <a:ext uri="{FF2B5EF4-FFF2-40B4-BE49-F238E27FC236}">
                  <a16:creationId xmlns:a16="http://schemas.microsoft.com/office/drawing/2014/main" id="{A67DC563-7F43-4574-83D3-0C7F38799B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78175" y="3130550"/>
              <a:ext cx="304800" cy="3048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굴림" panose="020B0600000101010101" pitchFamily="50" charset="-127"/>
                </a:rPr>
                <a:t>I</a:t>
              </a:r>
            </a:p>
          </p:txBody>
        </p:sp>
        <p:cxnSp>
          <p:nvCxnSpPr>
            <p:cNvPr id="82" name="AutoShape 128">
              <a:extLst>
                <a:ext uri="{FF2B5EF4-FFF2-40B4-BE49-F238E27FC236}">
                  <a16:creationId xmlns:a16="http://schemas.microsoft.com/office/drawing/2014/main" id="{1F4E1CBD-DC3C-4C5E-A03A-7850C5A79AFE}"/>
                </a:ext>
              </a:extLst>
            </p:cNvPr>
            <p:cNvCxnSpPr>
              <a:cxnSpLocks noChangeShapeType="1"/>
              <a:stCxn id="81" idx="0"/>
              <a:endCxn id="62" idx="4"/>
            </p:cNvCxnSpPr>
            <p:nvPr/>
          </p:nvCxnSpPr>
          <p:spPr bwMode="auto">
            <a:xfrm flipH="1" flipV="1">
              <a:off x="3327401" y="2670176"/>
              <a:ext cx="3175" cy="460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21611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#include</a:t>
            </a:r>
            <a:r>
              <a:rPr lang="ko-KR" altLang="en-US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&lt;vector&gt;</a:t>
            </a:r>
            <a:endParaRPr lang="ko-KR" altLang="en-US" sz="44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79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A29CE31-3AF7-4226-B0E5-E1AF29CCEF47}"/>
              </a:ext>
            </a:extLst>
          </p:cNvPr>
          <p:cNvSpPr txBox="1">
            <a:spLocks/>
          </p:cNvSpPr>
          <p:nvPr/>
        </p:nvSpPr>
        <p:spPr>
          <a:xfrm>
            <a:off x="746879" y="16533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linked list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인데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배열처럼 인덱스로 접근이 가능하다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원소가 추가될 때 마다 동적할당을 하여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push_back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800" strike="sngStrik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pop_back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size, begin, end, resize, clear, </a:t>
            </a:r>
          </a:p>
          <a:p>
            <a:pPr algn="l">
              <a:buClr>
                <a:srgbClr val="714B25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vector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자료구조에서는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하는데 오래 걸리므로 많이 사용하지 않는 것이 좋다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void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push_back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(element):	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맨 뒤에 원소를 추가한다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size_type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size():		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원소의 개수를 반환한다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iterator begin():		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맨 앞 원소를 가리키는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iterator(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포인터와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비슷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포인터라고 생각하자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iterator end():			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맨 뒤의 원소 다음을 가리키는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iterator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void resize(size,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val_type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	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val_type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크기를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할당한다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재할당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void clear():			</a:t>
            </a:r>
            <a:r>
              <a:rPr lang="ko-KR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할당 받은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반환</a:t>
            </a:r>
          </a:p>
          <a:p>
            <a:pPr algn="l">
              <a:buClr>
                <a:srgbClr val="714B25"/>
              </a:buClr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7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vector </a:t>
            </a:r>
            <a:r>
              <a:rPr lang="ko-KR" altLang="en-US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라이브러리 연습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79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A29CE31-3AF7-4226-B0E5-E1AF29CCEF47}"/>
              </a:ext>
            </a:extLst>
          </p:cNvPr>
          <p:cNvSpPr txBox="1">
            <a:spLocks/>
          </p:cNvSpPr>
          <p:nvPr/>
        </p:nvSpPr>
        <p:spPr>
          <a:xfrm>
            <a:off x="746879" y="16533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8BDD852-4322-40F4-A969-805D0D72A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48744"/>
              </p:ext>
            </p:extLst>
          </p:nvPr>
        </p:nvGraphicFramePr>
        <p:xfrm>
          <a:off x="1895177" y="300025"/>
          <a:ext cx="4822381" cy="64214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22381">
                  <a:extLst>
                    <a:ext uri="{9D8B030D-6E8A-4147-A177-3AD203B41FA5}">
                      <a16:colId xmlns:a16="http://schemas.microsoft.com/office/drawing/2014/main" val="3625975229"/>
                    </a:ext>
                  </a:extLst>
                </a:gridCol>
              </a:tblGrid>
              <a:tr h="4476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#include &lt;vector&gt;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#include &lt;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stdio.h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using namespace std;</a:t>
                      </a:r>
                    </a:p>
                    <a:p>
                      <a:pPr latinLnBrk="1"/>
                      <a:endParaRPr lang="en-US" altLang="ko-KR" sz="1300" dirty="0"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int main() {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vector&lt;int&gt; v;</a:t>
                      </a:r>
                    </a:p>
                    <a:p>
                      <a:pPr latinLnBrk="1"/>
                      <a:endParaRPr lang="en-US" altLang="ko-KR" sz="1300" dirty="0"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v.push_back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(1);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("%d\n", v[0]);	// 1</a:t>
                      </a:r>
                      <a:endParaRPr lang="ko-KR" altLang="en-US" sz="1300" dirty="0"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ko-KR" altLang="en-US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v.push_back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(2);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("%d\n", v[1]);	// 2</a:t>
                      </a:r>
                      <a:endParaRPr lang="ko-KR" altLang="en-US" sz="1300" dirty="0">
                        <a:latin typeface="Consolas" panose="020B0609020204030204" pitchFamily="49" charset="0"/>
                      </a:endParaRPr>
                    </a:p>
                    <a:p>
                      <a:pPr latinLnBrk="1"/>
                      <a:endParaRPr lang="ko-KR" altLang="en-US" sz="1300" dirty="0"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ko-KR" altLang="en-US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for(int 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=3; 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&lt;10; 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++)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v.push_back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latinLnBrk="1"/>
                      <a:endParaRPr lang="en-US" altLang="ko-KR" sz="1300" dirty="0"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("print by index: ");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for(int 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=0; 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v.size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(); 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++)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("%d ", v[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]);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("\n");</a:t>
                      </a:r>
                    </a:p>
                    <a:p>
                      <a:pPr latinLnBrk="1"/>
                      <a:endParaRPr lang="en-US" altLang="ko-KR" sz="1300" dirty="0"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vector&lt;int&gt;::iterator it;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("print by iterator: ");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for (it = 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v.begin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();  it != 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v.end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(); ++it)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("%d ", *it);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("\n");</a:t>
                      </a:r>
                    </a:p>
                    <a:p>
                      <a:pPr latinLnBrk="1"/>
                      <a:endParaRPr lang="en-US" altLang="ko-KR" sz="1300" dirty="0"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("\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nsize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 before clear: %d\n", 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v.size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());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	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v.clear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();	// free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("size after clear: %d\n",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v.size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());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}</a:t>
                      </a:r>
                      <a:endParaRPr lang="ko-KR" altLang="en-US" sz="1300" dirty="0">
                        <a:latin typeface="Consolas" panose="020B0609020204030204" pitchFamily="49" charset="0"/>
                      </a:endParaRPr>
                    </a:p>
                  </a:txBody>
                  <a:tcPr marL="81612" marR="81612" marT="40805" marB="4080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62744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5419958D-AF98-4836-8F7E-7901FB6FC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996" y="3035810"/>
            <a:ext cx="35528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5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[BOJ]2606 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바이러스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1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번 컴퓨터로부터 감염된 컴퓨터의 개수를 찾는 문제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1666943-58C4-44E4-93E9-2484CF496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636" y="2234624"/>
            <a:ext cx="3996870" cy="19984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003CC86-602D-42C9-95DD-A752B254EA01}"/>
              </a:ext>
            </a:extLst>
          </p:cNvPr>
          <p:cNvSpPr txBox="1"/>
          <p:nvPr/>
        </p:nvSpPr>
        <p:spPr>
          <a:xfrm>
            <a:off x="6066214" y="2910675"/>
            <a:ext cx="386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컴퓨터로부터 감염될 수 있는 컴퓨터는 </a:t>
            </a:r>
            <a:r>
              <a:rPr lang="en-US" altLang="ko-KR" dirty="0"/>
              <a:t>2, 3, 5, 6</a:t>
            </a:r>
            <a:r>
              <a:rPr lang="ko-KR" altLang="en-US" dirty="0"/>
              <a:t>번이다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247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D45A13-FD7E-4AD5-BCD4-746D53484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18" y="1437612"/>
            <a:ext cx="4647371" cy="43613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03A33C-ACDA-4BD9-8B1C-9915211CF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B249B0F-558D-4D67-A0A0-A574BEA34D44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3003645-B276-42C8-9B1B-7124430FB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7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69A6FF-573D-4910-A31B-3D0A04F5194F}"/>
              </a:ext>
            </a:extLst>
          </p:cNvPr>
          <p:cNvSpPr txBox="1"/>
          <p:nvPr/>
        </p:nvSpPr>
        <p:spPr>
          <a:xfrm>
            <a:off x="1403816" y="3059668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1069F6-54A6-4D95-A91E-D6252FC349DA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9C79043-16F2-481B-8460-A6BD47DA5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98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D24BA8-BE63-40E1-90A9-2DAC5C36A19E}"/>
              </a:ext>
            </a:extLst>
          </p:cNvPr>
          <p:cNvSpPr txBox="1"/>
          <p:nvPr/>
        </p:nvSpPr>
        <p:spPr>
          <a:xfrm>
            <a:off x="545059" y="4351496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1F162E-684A-4397-B794-28456F7B473D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E9C3BA-4AD6-499F-BBDA-22B9B49D4920}"/>
              </a:ext>
            </a:extLst>
          </p:cNvPr>
          <p:cNvSpPr txBox="1"/>
          <p:nvPr/>
        </p:nvSpPr>
        <p:spPr>
          <a:xfrm>
            <a:off x="1403816" y="3059668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F9CCAC2-919A-470A-8E20-6E584EF5D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전수조사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80" y="1437612"/>
            <a:ext cx="10787138" cy="3098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예제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algn="l">
              <a:buClr>
                <a:srgbClr val="714B25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0~9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로 이루어진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자리 비밀번호를 전수조사로 찾아내고 싶다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어떤 방식으로 구현해야 할까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51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9ECD0E-7642-4908-B6A2-D9B510717AA9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2881CE-92F8-430E-B6C6-35EBF3DE33D4}"/>
              </a:ext>
            </a:extLst>
          </p:cNvPr>
          <p:cNvSpPr txBox="1"/>
          <p:nvPr/>
        </p:nvSpPr>
        <p:spPr>
          <a:xfrm>
            <a:off x="1403816" y="3059668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3C93C8-1020-422E-9803-33516F8EA0F6}"/>
              </a:ext>
            </a:extLst>
          </p:cNvPr>
          <p:cNvSpPr txBox="1"/>
          <p:nvPr/>
        </p:nvSpPr>
        <p:spPr>
          <a:xfrm>
            <a:off x="545059" y="4351496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35608-E513-4A7E-91DC-3405E8853D7D}"/>
              </a:ext>
            </a:extLst>
          </p:cNvPr>
          <p:cNvSpPr txBox="1"/>
          <p:nvPr/>
        </p:nvSpPr>
        <p:spPr>
          <a:xfrm>
            <a:off x="3465126" y="5386680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805B3FC-D79E-448E-93A0-B59B304AF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68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EF4A8C-48AA-42A1-8B84-89350C6FB987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FF4F2A-A8A0-4D06-9382-0872A3AA982B}"/>
              </a:ext>
            </a:extLst>
          </p:cNvPr>
          <p:cNvSpPr txBox="1"/>
          <p:nvPr/>
        </p:nvSpPr>
        <p:spPr>
          <a:xfrm>
            <a:off x="1403816" y="3059668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74E54D-B763-4D27-938B-03CA4AF3A2A2}"/>
              </a:ext>
            </a:extLst>
          </p:cNvPr>
          <p:cNvSpPr txBox="1"/>
          <p:nvPr/>
        </p:nvSpPr>
        <p:spPr>
          <a:xfrm>
            <a:off x="545059" y="4351496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2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670D7D7-46C7-4B5C-B0E2-E9F511F18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04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797411-A3CF-471D-9B0F-B5D3D9436851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F81EE7-5FA2-4830-81A1-E280B657D6C3}"/>
              </a:ext>
            </a:extLst>
          </p:cNvPr>
          <p:cNvSpPr txBox="1"/>
          <p:nvPr/>
        </p:nvSpPr>
        <p:spPr>
          <a:xfrm>
            <a:off x="1403816" y="3059668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3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AE3FE41-9F24-46FF-89B8-807639098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000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72BDCA-6E59-42CE-A021-DA12340698C1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149506-65B4-4275-8A62-2A24EB32B2EC}"/>
              </a:ext>
            </a:extLst>
          </p:cNvPr>
          <p:cNvSpPr txBox="1"/>
          <p:nvPr/>
        </p:nvSpPr>
        <p:spPr>
          <a:xfrm>
            <a:off x="1403816" y="3059668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3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3B9989-B88F-44AF-BA57-F5DB6C8A0FA9}"/>
              </a:ext>
            </a:extLst>
          </p:cNvPr>
          <p:cNvSpPr txBox="1"/>
          <p:nvPr/>
        </p:nvSpPr>
        <p:spPr>
          <a:xfrm>
            <a:off x="4455018" y="419301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1CDFF6E-19B5-4488-9940-1558BE064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63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72BDCA-6E59-42CE-A021-DA12340698C1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149506-65B4-4275-8A62-2A24EB32B2EC}"/>
              </a:ext>
            </a:extLst>
          </p:cNvPr>
          <p:cNvSpPr txBox="1"/>
          <p:nvPr/>
        </p:nvSpPr>
        <p:spPr>
          <a:xfrm>
            <a:off x="1403816" y="3059668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4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481E0EB-22EE-4B69-9225-15BFDD60F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071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80A2EE-E9C0-4408-9747-5AD2A628E1FC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5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659FD61-31B7-421F-A212-F84330571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26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A96A92-1A9D-4397-A935-042B724111CB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5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906F94-5E7F-4283-A849-ED7635E3073F}"/>
              </a:ext>
            </a:extLst>
          </p:cNvPr>
          <p:cNvSpPr txBox="1"/>
          <p:nvPr/>
        </p:nvSpPr>
        <p:spPr>
          <a:xfrm>
            <a:off x="4173444" y="3802535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312151C-458B-4502-9E42-3753FEA43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972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A96A92-1A9D-4397-A935-042B724111CB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6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28EEEB6-C634-463F-9BBD-C1C876C75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16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Array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641A474-08A0-4FEC-9865-FF74E3ED4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10" y="1524145"/>
            <a:ext cx="4753697" cy="41949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0EA29A-79D8-48A1-B012-B426AD6DB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907" y="1524145"/>
            <a:ext cx="5733807" cy="21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162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A37D9BC-F5BB-4591-A18F-4501A4D96307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기본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l">
              <a:buClr>
                <a:srgbClr val="714B25"/>
              </a:buClr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하노이탑 이동 순서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https://www.acmicpc.net/problem/11729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</a:p>
          <a:p>
            <a:pPr algn="l">
              <a:buClr>
                <a:srgbClr val="714B25"/>
              </a:buClr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로또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4"/>
              </a:rPr>
              <a:t>https://www.acmicpc.net/problem/6603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l">
              <a:buClr>
                <a:srgbClr val="714B25"/>
              </a:buClr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응용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(2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중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택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1)</a:t>
            </a:r>
          </a:p>
          <a:p>
            <a:pPr algn="l">
              <a:buClr>
                <a:srgbClr val="714B25"/>
              </a:buClr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단지번호 붙이기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5"/>
              </a:rPr>
              <a:t>https://www.acmicpc.net/problem/2667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l">
              <a:buClr>
                <a:srgbClr val="714B25"/>
              </a:buClr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치즈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6"/>
              </a:rPr>
              <a:t>https://www.acmicpc.net/problem/2636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l">
              <a:buClr>
                <a:srgbClr val="714B25"/>
              </a:buClr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buClr>
                <a:srgbClr val="714B25"/>
              </a:buClr>
              <a:buFont typeface="Wingdings" pitchFamily="2" charset="2"/>
              <a:buChar char="§"/>
            </a:pPr>
            <a:r>
              <a:rPr lang="ko-KR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800" strike="sngStrike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좀 더 응용 </a:t>
            </a:r>
            <a:r>
              <a:rPr lang="en-US" altLang="ko-KR" sz="1800" strike="sngStrike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800" strike="sngStrike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백트래킹</a:t>
            </a:r>
            <a:r>
              <a:rPr lang="en-US" altLang="ko-KR" sz="1800" strike="sngStrike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>
                <a:srgbClr val="714B25"/>
              </a:buClr>
            </a:pPr>
            <a:r>
              <a:rPr lang="en-US" altLang="ko-KR" sz="1800" strike="sngStrike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 queen </a:t>
            </a:r>
            <a:r>
              <a:rPr lang="en-US" altLang="ko-KR" sz="1800" strike="sngStrike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7"/>
              </a:rPr>
              <a:t>https://www.acmicpc.net/problem/9663</a:t>
            </a:r>
            <a:endParaRPr lang="en-US" altLang="ko-KR" sz="1800" strike="sngStrike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292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전수조사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E9D45A8-F076-407A-8474-21105FA35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0" y="1733000"/>
            <a:ext cx="3600450" cy="3876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635251-B211-4EF6-BEBD-748BC2D864E7}"/>
              </a:ext>
            </a:extLst>
          </p:cNvPr>
          <p:cNvSpPr txBox="1"/>
          <p:nvPr/>
        </p:nvSpPr>
        <p:spPr>
          <a:xfrm>
            <a:off x="5205747" y="3539974"/>
            <a:ext cx="5194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</a:t>
            </a:r>
            <a:r>
              <a:rPr lang="en-US" altLang="ko-KR" dirty="0"/>
              <a:t>4</a:t>
            </a:r>
            <a:r>
              <a:rPr lang="ko-KR" altLang="en-US" dirty="0"/>
              <a:t>자리가 아니고</a:t>
            </a:r>
            <a:r>
              <a:rPr lang="en-US" altLang="ko-KR" dirty="0"/>
              <a:t>, 100</a:t>
            </a:r>
            <a:r>
              <a:rPr lang="ko-KR" altLang="en-US" dirty="0"/>
              <a:t>자리 라면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재귀를 이용한다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2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4480" y="515625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Q &amp; A</a:t>
            </a:r>
            <a:endParaRPr lang="ko-KR" altLang="en-US" sz="44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8" r="6573" b="13921"/>
          <a:stretch/>
        </p:blipFill>
        <p:spPr>
          <a:xfrm>
            <a:off x="3976467" y="1499380"/>
            <a:ext cx="4239066" cy="41381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38F073-4C82-46F5-85E4-5223CD8725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9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전수조사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1F0ECF-D05E-43A4-BA3A-43DD14D87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0" y="1437612"/>
            <a:ext cx="37242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0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Tree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80" y="1437612"/>
            <a:ext cx="10787138" cy="3098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Definition</a:t>
            </a:r>
          </a:p>
          <a:p>
            <a:pPr algn="l">
              <a:buClr>
                <a:srgbClr val="714B25"/>
              </a:buClr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트리는 두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vertex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간의 경로가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가지만 존재하는 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undirected graph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Tree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특징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 algn="l">
              <a:buClr>
                <a:srgbClr val="714B25"/>
              </a:buClr>
              <a:buAutoNum type="arabicPeriod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No cycle</a:t>
            </a:r>
          </a:p>
          <a:p>
            <a:pPr marL="342900" indent="-342900" algn="l">
              <a:buClr>
                <a:srgbClr val="714B25"/>
              </a:buClr>
              <a:buAutoNum type="arabicPeriod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Connected (one root)</a:t>
            </a:r>
          </a:p>
          <a:p>
            <a:pPr marL="342900" indent="-342900" algn="l">
              <a:buClr>
                <a:srgbClr val="714B25"/>
              </a:buClr>
              <a:buAutoNum type="arabicPeriod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모든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child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는 하나의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parent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가짐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 algn="l">
              <a:buClr>
                <a:srgbClr val="714B25"/>
              </a:buClr>
              <a:buAutoNum type="arabicPeriod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Edge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개수가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vertex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-1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l">
              <a:buClr>
                <a:srgbClr val="714B25"/>
              </a:buClr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8754A438-74CD-4B43-B8DD-44EEDA12C924}"/>
              </a:ext>
            </a:extLst>
          </p:cNvPr>
          <p:cNvSpPr/>
          <p:nvPr/>
        </p:nvSpPr>
        <p:spPr>
          <a:xfrm>
            <a:off x="8379027" y="1605265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C4004B1-054E-4184-9A8A-D92B734933B7}"/>
              </a:ext>
            </a:extLst>
          </p:cNvPr>
          <p:cNvSpPr/>
          <p:nvPr/>
        </p:nvSpPr>
        <p:spPr>
          <a:xfrm>
            <a:off x="7520270" y="2743890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8AA3D7E-3611-4FB1-87CE-CC9715AFDB30}"/>
              </a:ext>
            </a:extLst>
          </p:cNvPr>
          <p:cNvSpPr/>
          <p:nvPr/>
        </p:nvSpPr>
        <p:spPr>
          <a:xfrm>
            <a:off x="9213530" y="2808876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02BF121-6321-4342-B370-FDFF89D6F344}"/>
              </a:ext>
            </a:extLst>
          </p:cNvPr>
          <p:cNvSpPr/>
          <p:nvPr/>
        </p:nvSpPr>
        <p:spPr>
          <a:xfrm>
            <a:off x="6658624" y="3953443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6BBBED3-0C89-4C20-B4D9-8C0BBE2AEA2B}"/>
              </a:ext>
            </a:extLst>
          </p:cNvPr>
          <p:cNvSpPr/>
          <p:nvPr/>
        </p:nvSpPr>
        <p:spPr>
          <a:xfrm>
            <a:off x="8379027" y="3926736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DB39A11-6087-418B-A1BB-9A9DC3DE23D7}"/>
              </a:ext>
            </a:extLst>
          </p:cNvPr>
          <p:cNvSpPr/>
          <p:nvPr/>
        </p:nvSpPr>
        <p:spPr>
          <a:xfrm>
            <a:off x="7520270" y="5044596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45A120-5458-438B-8678-FE0F5AB12ACD}"/>
              </a:ext>
            </a:extLst>
          </p:cNvPr>
          <p:cNvSpPr txBox="1"/>
          <p:nvPr/>
        </p:nvSpPr>
        <p:spPr>
          <a:xfrm>
            <a:off x="9227101" y="4236290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leaf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8D1BF8-70AE-451B-AB0D-FC005266CA1F}"/>
              </a:ext>
            </a:extLst>
          </p:cNvPr>
          <p:cNvSpPr txBox="1"/>
          <p:nvPr/>
        </p:nvSpPr>
        <p:spPr>
          <a:xfrm>
            <a:off x="8372911" y="5332597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leaf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A068CB-4C1C-4D9B-B319-3610C8F9EAD2}"/>
              </a:ext>
            </a:extLst>
          </p:cNvPr>
          <p:cNvSpPr txBox="1"/>
          <p:nvPr/>
        </p:nvSpPr>
        <p:spPr>
          <a:xfrm>
            <a:off x="10075176" y="3059668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leaf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E37772-61DD-4E7C-A6A7-D030FE75E1B1}"/>
              </a:ext>
            </a:extLst>
          </p:cNvPr>
          <p:cNvSpPr txBox="1"/>
          <p:nvPr/>
        </p:nvSpPr>
        <p:spPr>
          <a:xfrm>
            <a:off x="6689965" y="2995608"/>
            <a:ext cx="85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parent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F46F639-FB68-4C5D-B733-A1F8E51BEE7D}"/>
              </a:ext>
            </a:extLst>
          </p:cNvPr>
          <p:cNvSpPr txBox="1"/>
          <p:nvPr/>
        </p:nvSpPr>
        <p:spPr>
          <a:xfrm>
            <a:off x="6297285" y="3651574"/>
            <a:ext cx="67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child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A48676C-D65F-474B-93EB-92C91E16F19B}"/>
              </a:ext>
            </a:extLst>
          </p:cNvPr>
          <p:cNvCxnSpPr>
            <a:cxnSpLocks/>
          </p:cNvCxnSpPr>
          <p:nvPr/>
        </p:nvCxnSpPr>
        <p:spPr>
          <a:xfrm flipV="1">
            <a:off x="6835919" y="3383598"/>
            <a:ext cx="253528" cy="2946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5405428-F223-4CA3-A1B5-4EEECFD08C74}"/>
              </a:ext>
            </a:extLst>
          </p:cNvPr>
          <p:cNvSpPr txBox="1"/>
          <p:nvPr/>
        </p:nvSpPr>
        <p:spPr>
          <a:xfrm>
            <a:off x="9227101" y="1726766"/>
            <a:ext cx="61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</a:t>
            </a:r>
            <a:endParaRPr lang="ko-KR" altLang="en-US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FBC86BC-49AC-4159-8F33-C723FF2EF830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flipH="1">
            <a:off x="8255731" y="2360154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BEBDF67-AB2C-4DA3-8E8C-3F2619901846}"/>
              </a:ext>
            </a:extLst>
          </p:cNvPr>
          <p:cNvCxnSpPr>
            <a:stCxn id="53" idx="5"/>
            <a:endCxn id="55" idx="1"/>
          </p:cNvCxnSpPr>
          <p:nvPr/>
        </p:nvCxnSpPr>
        <p:spPr>
          <a:xfrm>
            <a:off x="9114488" y="2360154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3422816-9AE2-4F31-AB8C-B7422943BF59}"/>
              </a:ext>
            </a:extLst>
          </p:cNvPr>
          <p:cNvCxnSpPr>
            <a:stCxn id="54" idx="3"/>
            <a:endCxn id="56" idx="7"/>
          </p:cNvCxnSpPr>
          <p:nvPr/>
        </p:nvCxnSpPr>
        <p:spPr>
          <a:xfrm flipH="1">
            <a:off x="7394085" y="3498779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27E97A9-DB27-4106-AEFA-093886A648AD}"/>
              </a:ext>
            </a:extLst>
          </p:cNvPr>
          <p:cNvCxnSpPr>
            <a:stCxn id="54" idx="5"/>
            <a:endCxn id="57" idx="1"/>
          </p:cNvCxnSpPr>
          <p:nvPr/>
        </p:nvCxnSpPr>
        <p:spPr>
          <a:xfrm>
            <a:off x="8255731" y="3498779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1BAA311-D34B-40E4-95E9-CCE92BEE23D4}"/>
              </a:ext>
            </a:extLst>
          </p:cNvPr>
          <p:cNvCxnSpPr>
            <a:stCxn id="56" idx="5"/>
            <a:endCxn id="58" idx="1"/>
          </p:cNvCxnSpPr>
          <p:nvPr/>
        </p:nvCxnSpPr>
        <p:spPr>
          <a:xfrm>
            <a:off x="7394085" y="4708332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91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DFS (Depth First Search)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80" y="1437612"/>
            <a:ext cx="6367624" cy="1767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전수 조사방법 중 하나인데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깊게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깊게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탐색한다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오른쪽 트리의 경우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에서 시작한다고 가정했을 때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l">
              <a:buClr>
                <a:srgbClr val="714B25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 -&gt; B -&gt; D -&gt; F -&gt; E -&gt; E 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020CCAE2-D1F0-4F92-B895-EA462127B350}"/>
              </a:ext>
            </a:extLst>
          </p:cNvPr>
          <p:cNvSpPr/>
          <p:nvPr/>
        </p:nvSpPr>
        <p:spPr>
          <a:xfrm>
            <a:off x="8379027" y="1605265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99FF296-4CE7-4578-B046-CDDC45FAC331}"/>
              </a:ext>
            </a:extLst>
          </p:cNvPr>
          <p:cNvSpPr/>
          <p:nvPr/>
        </p:nvSpPr>
        <p:spPr>
          <a:xfrm>
            <a:off x="7520270" y="2743890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FF43219-E0D6-4B19-84F7-9842C52C0BA3}"/>
              </a:ext>
            </a:extLst>
          </p:cNvPr>
          <p:cNvSpPr/>
          <p:nvPr/>
        </p:nvSpPr>
        <p:spPr>
          <a:xfrm>
            <a:off x="9213530" y="2808876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B7BED4-60C7-467E-8ECC-B55B04AD464F}"/>
              </a:ext>
            </a:extLst>
          </p:cNvPr>
          <p:cNvSpPr/>
          <p:nvPr/>
        </p:nvSpPr>
        <p:spPr>
          <a:xfrm>
            <a:off x="6658624" y="3953443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FD6AED5-F3DD-478C-B30B-D727D6C7327C}"/>
              </a:ext>
            </a:extLst>
          </p:cNvPr>
          <p:cNvSpPr/>
          <p:nvPr/>
        </p:nvSpPr>
        <p:spPr>
          <a:xfrm>
            <a:off x="8379027" y="3926736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2810A52-4139-4CFE-9B75-1C623B931B53}"/>
              </a:ext>
            </a:extLst>
          </p:cNvPr>
          <p:cNvSpPr/>
          <p:nvPr/>
        </p:nvSpPr>
        <p:spPr>
          <a:xfrm>
            <a:off x="7520270" y="5044596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C392CB-28EE-4333-B1C0-FA9A5E1F0971}"/>
              </a:ext>
            </a:extLst>
          </p:cNvPr>
          <p:cNvSpPr txBox="1"/>
          <p:nvPr/>
        </p:nvSpPr>
        <p:spPr>
          <a:xfrm>
            <a:off x="9227101" y="1726766"/>
            <a:ext cx="61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21553C9-0366-4760-8EBC-8A451F50F8FE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8255731" y="2360154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7CCFB75-FC2B-41E9-B7BF-8A71693FF639}"/>
              </a:ext>
            </a:extLst>
          </p:cNvPr>
          <p:cNvCxnSpPr>
            <a:stCxn id="9" idx="5"/>
            <a:endCxn id="12" idx="1"/>
          </p:cNvCxnSpPr>
          <p:nvPr/>
        </p:nvCxnSpPr>
        <p:spPr>
          <a:xfrm>
            <a:off x="9114488" y="2360154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61AD3F8-5917-4925-B786-DBA7C30C4C13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7394085" y="3498779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57ABEC2-8183-435A-9CF2-811DD41F2CC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8255731" y="3498779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9249751-CBD7-40DE-843D-6BD75EAB4EAA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7394085" y="4708332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2504382-B54D-45CA-9A87-7074FA441686}"/>
              </a:ext>
            </a:extLst>
          </p:cNvPr>
          <p:cNvGrpSpPr/>
          <p:nvPr/>
        </p:nvGrpSpPr>
        <p:grpSpPr>
          <a:xfrm>
            <a:off x="6255026" y="1605265"/>
            <a:ext cx="1881809" cy="4016859"/>
            <a:chOff x="6255026" y="1605265"/>
            <a:chExt cx="1881809" cy="4016859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25BB5E2-F925-44D6-B879-7494AE8C9421}"/>
                </a:ext>
              </a:extLst>
            </p:cNvPr>
            <p:cNvCxnSpPr/>
            <p:nvPr/>
          </p:nvCxnSpPr>
          <p:spPr>
            <a:xfrm flipH="1">
              <a:off x="6255026" y="1605265"/>
              <a:ext cx="1881809" cy="282096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FF85737-276C-4B00-98D5-E66BF005D553}"/>
                </a:ext>
              </a:extLst>
            </p:cNvPr>
            <p:cNvCxnSpPr/>
            <p:nvPr/>
          </p:nvCxnSpPr>
          <p:spPr>
            <a:xfrm>
              <a:off x="6255026" y="4425934"/>
              <a:ext cx="1165563" cy="11961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5A2241D-B96B-4876-B088-A1342CBCF6B8}"/>
              </a:ext>
            </a:extLst>
          </p:cNvPr>
          <p:cNvCxnSpPr>
            <a:cxnSpLocks/>
          </p:cNvCxnSpPr>
          <p:nvPr/>
        </p:nvCxnSpPr>
        <p:spPr>
          <a:xfrm flipH="1">
            <a:off x="8508101" y="2664357"/>
            <a:ext cx="326955" cy="7176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460A7E4-42A5-4FE4-BEA4-D89FE0973073}"/>
              </a:ext>
            </a:extLst>
          </p:cNvPr>
          <p:cNvCxnSpPr>
            <a:cxnSpLocks/>
          </p:cNvCxnSpPr>
          <p:nvPr/>
        </p:nvCxnSpPr>
        <p:spPr>
          <a:xfrm>
            <a:off x="8504405" y="3372306"/>
            <a:ext cx="199868" cy="4042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FF5C640-B1DD-4256-95B0-1588E8EEE8B8}"/>
              </a:ext>
            </a:extLst>
          </p:cNvPr>
          <p:cNvCxnSpPr/>
          <p:nvPr/>
        </p:nvCxnSpPr>
        <p:spPr>
          <a:xfrm>
            <a:off x="9339715" y="2321225"/>
            <a:ext cx="196894" cy="3280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E29BD66-D240-4896-BECC-6FA1EAF0718E}"/>
              </a:ext>
            </a:extLst>
          </p:cNvPr>
          <p:cNvSpPr/>
          <p:nvPr/>
        </p:nvSpPr>
        <p:spPr>
          <a:xfrm>
            <a:off x="562624" y="304674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714B25"/>
              </a:buClr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또는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 -&gt; B -&gt; E -&gt; D -&gt; F -&gt; C</a:t>
            </a:r>
          </a:p>
          <a:p>
            <a:pPr>
              <a:buClr>
                <a:srgbClr val="714B25"/>
              </a:buClr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또는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 -&gt; C -&gt; B -&gt; D -&gt; F -&gt; E</a:t>
            </a:r>
          </a:p>
          <a:p>
            <a:pPr>
              <a:buClr>
                <a:srgbClr val="714B25"/>
              </a:buClr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또는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 -&gt; C -&gt; B -&gt; E -&gt; D -&gt; F </a:t>
            </a:r>
          </a:p>
          <a:p>
            <a:pPr>
              <a:buClr>
                <a:srgbClr val="714B25"/>
              </a:buClr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순서로 탐색할 수 있다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A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에서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먼저 보는지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먼저 보는지는 구현하기 나름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951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DFS (Depth First Search)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594480" y="1437612"/>
                <a:ext cx="10787138" cy="30983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G: 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그래프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, V: vertex(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정점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), E: edge(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간선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),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800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경로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(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방문 순서대로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80" y="1437612"/>
                <a:ext cx="10787138" cy="3098369"/>
              </a:xfrm>
              <a:prstGeom prst="rect">
                <a:avLst/>
              </a:prstGeom>
              <a:blipFill>
                <a:blip r:embed="rId2"/>
                <a:stretch>
                  <a:fillRect l="-396" t="-17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4C9C2BB6-9F49-48AB-BC41-63FA1543E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70" y="1822943"/>
            <a:ext cx="9182100" cy="2714625"/>
          </a:xfrm>
          <a:prstGeom prst="rect">
            <a:avLst/>
          </a:prstGeom>
        </p:spPr>
      </p:pic>
      <p:sp>
        <p:nvSpPr>
          <p:cNvPr id="122" name="내용 개체 틀 2">
            <a:extLst>
              <a:ext uri="{FF2B5EF4-FFF2-40B4-BE49-F238E27FC236}">
                <a16:creationId xmlns:a16="http://schemas.microsoft.com/office/drawing/2014/main" id="{FA9047E6-CA5A-4B89-AC31-941AFFF59676}"/>
              </a:ext>
            </a:extLst>
          </p:cNvPr>
          <p:cNvSpPr txBox="1">
            <a:spLocks/>
          </p:cNvSpPr>
          <p:nvPr/>
        </p:nvSpPr>
        <p:spPr>
          <a:xfrm>
            <a:off x="660070" y="4872617"/>
            <a:ext cx="10787138" cy="94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눈으로 보는게 더 빠르다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719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roalgsd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algsd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introalgsd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algsd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1275</Words>
  <Application>Microsoft Office PowerPoint</Application>
  <PresentationFormat>와이드스크린</PresentationFormat>
  <Paragraphs>662</Paragraphs>
  <Slides>50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50</vt:i4>
      </vt:variant>
    </vt:vector>
  </HeadingPairs>
  <TitlesOfParts>
    <vt:vector size="62" baseType="lpstr">
      <vt:lpstr>Arial</vt:lpstr>
      <vt:lpstr>나눔바른고딕</vt:lpstr>
      <vt:lpstr>Cambria Math</vt:lpstr>
      <vt:lpstr>Courier New</vt:lpstr>
      <vt:lpstr>Comic Sans MS</vt:lpstr>
      <vt:lpstr>굴림</vt:lpstr>
      <vt:lpstr>Consolas</vt:lpstr>
      <vt:lpstr>Monotype Sorts</vt:lpstr>
      <vt:lpstr>맑은 고딕</vt:lpstr>
      <vt:lpstr>Wingdings</vt:lpstr>
      <vt:lpstr>Office 테마</vt:lpstr>
      <vt:lpstr>introalgsds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HyungChan</dc:creator>
  <cp:lastModifiedBy>M heiler</cp:lastModifiedBy>
  <cp:revision>215</cp:revision>
  <dcterms:created xsi:type="dcterms:W3CDTF">2017-07-25T05:53:29Z</dcterms:created>
  <dcterms:modified xsi:type="dcterms:W3CDTF">2018-05-14T09:51:12Z</dcterms:modified>
</cp:coreProperties>
</file>