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402" r:id="rId3"/>
    <p:sldId id="426" r:id="rId4"/>
    <p:sldId id="406" r:id="rId5"/>
    <p:sldId id="408" r:id="rId6"/>
    <p:sldId id="409" r:id="rId7"/>
    <p:sldId id="412" r:id="rId8"/>
    <p:sldId id="411" r:id="rId9"/>
    <p:sldId id="417" r:id="rId10"/>
    <p:sldId id="418" r:id="rId11"/>
    <p:sldId id="419" r:id="rId12"/>
    <p:sldId id="420" r:id="rId13"/>
    <p:sldId id="421" r:id="rId14"/>
    <p:sldId id="416" r:id="rId15"/>
    <p:sldId id="378" r:id="rId16"/>
    <p:sldId id="422" r:id="rId17"/>
    <p:sldId id="379" r:id="rId18"/>
    <p:sldId id="380" r:id="rId19"/>
    <p:sldId id="423" r:id="rId20"/>
    <p:sldId id="381" r:id="rId21"/>
    <p:sldId id="388" r:id="rId22"/>
    <p:sldId id="382" r:id="rId23"/>
    <p:sldId id="424" r:id="rId24"/>
    <p:sldId id="383" r:id="rId25"/>
    <p:sldId id="390" r:id="rId26"/>
    <p:sldId id="384" r:id="rId27"/>
    <p:sldId id="385" r:id="rId28"/>
    <p:sldId id="391" r:id="rId29"/>
    <p:sldId id="425" r:id="rId30"/>
    <p:sldId id="268" r:id="rId31"/>
  </p:sldIdLst>
  <p:sldSz cx="12192000" cy="6858000"/>
  <p:notesSz cx="6858000" cy="9144000"/>
  <p:embeddedFontLst>
    <p:embeddedFont>
      <p:font typeface="나눔바른고딕" panose="020B0603020101020101" pitchFamily="50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ler M" initials="hM" lastIdx="2" clrIdx="0">
    <p:extLst>
      <p:ext uri="{19B8F6BF-5375-455C-9EA6-DF929625EA0E}">
        <p15:presenceInfo xmlns:p15="http://schemas.microsoft.com/office/powerpoint/2012/main" userId="heiler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99A"/>
    <a:srgbClr val="E2C8A6"/>
    <a:srgbClr val="E3D3BF"/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53" autoAdjust="0"/>
  </p:normalViewPr>
  <p:slideViewPr>
    <p:cSldViewPr snapToGrid="0">
      <p:cViewPr varScale="1">
        <p:scale>
          <a:sx n="46" d="100"/>
          <a:sy n="46" d="100"/>
        </p:scale>
        <p:origin x="67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D8EF-5276-4E92-9EBA-40982923D39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3E34-1F44-4C2F-8A94-6CEA7AAAF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5777-06BF-4478-AE90-960D398F5BD8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CA7-5579-4CD9-8C2E-E9258F936103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B92-EA19-4DF7-AB7C-8C1A3DD6F1A0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F896-1D42-4381-920B-EB17304C9F1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0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4385-34DD-4FA9-B6AB-55DD02B04F03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099-9B82-4125-9B5A-4009974644D2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132-618B-4195-891E-A0A128482DD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B6B5-2B28-4C34-85BE-DC6EFFB59C2A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773-4E1C-404D-B5B8-9387AD4F3E31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E0C-0FE7-4FBB-AF85-36F16E2CEEA0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CE6-CB97-4D01-BC06-D29158D888D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4330-5A52-4ED8-BABA-B1AFE645BCF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4" y="2297045"/>
            <a:ext cx="82153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Visual Studio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를 이용한 디버깅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</a:p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Recursion Review</a:t>
            </a:r>
            <a:endParaRPr lang="ko-KR" altLang="en-US" sz="4400" dirty="0">
              <a:ln w="12700">
                <a:solidFill>
                  <a:schemeClr val="bg1"/>
                </a:solidFill>
              </a:ln>
              <a:solidFill>
                <a:srgbClr val="2F2D2D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08794" y="1715282"/>
            <a:ext cx="5070388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08794" y="4356900"/>
            <a:ext cx="6643734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665CA-200D-44EA-B8FC-94847B103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조사식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현재 어떤 변수에 어떤 값이 들어있는지 확인할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AF1174-45E3-4794-AD84-68AD47FF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2025650"/>
            <a:ext cx="109442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Tip -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 배열 디버깅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포인터로 동적할당을 해준 경우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그냥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arr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로는 연속적으로 저장된 값이 보이지 않는다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7E5B6C-52AB-4DC3-97B4-79F63496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987550"/>
            <a:ext cx="76009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Tip -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 배열 디버깅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arr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보고싶은 원소개수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F730DD-D7A8-406F-98AC-95467456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952625"/>
            <a:ext cx="93821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“1-1.c”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주어진 예제 코드에서 브레이크 포인트를 적절히 걸어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F5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한번 누를 때마다 한 번에 한 줄이 출력되도록 만들어 보기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F5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한번 누르면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0 0 0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출력되고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한번 더 누르면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0 0 1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출력되어야 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63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소스코드를 실행하여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line 39 – 44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인풋을 입력 받아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day1 ppt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42p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 같은 상황에서 멈춘 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조사식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창에서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cur,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visited,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 담긴 값 확인해보기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031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249B0F-558D-4D67-A0A0-A574BEA34D44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AD419F-8117-42E4-91DF-6C87EABB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82" y="1470400"/>
            <a:ext cx="5846536" cy="38758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AD32BA-9F8E-4EBE-B9F4-D7C0E4E50DE9}"/>
              </a:ext>
            </a:extLst>
          </p:cNvPr>
          <p:cNvSpPr/>
          <p:nvPr/>
        </p:nvSpPr>
        <p:spPr>
          <a:xfrm>
            <a:off x="7736114" y="4778008"/>
            <a:ext cx="240787" cy="321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B9E88-41A8-42B2-B9D6-0BE869F31B4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856508" y="5099758"/>
            <a:ext cx="0" cy="6463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633D91-69E1-4095-B1F9-6478FB2BDA3C}"/>
              </a:ext>
            </a:extLst>
          </p:cNvPr>
          <p:cNvSpPr txBox="1"/>
          <p:nvPr/>
        </p:nvSpPr>
        <p:spPr>
          <a:xfrm>
            <a:off x="6720114" y="5676187"/>
            <a:ext cx="28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번에 연결되어 있는 노드는 </a:t>
            </a: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DEA0FBD-AE0C-41A9-821F-0FE2E0055237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33B070-B036-4A2D-A218-80355FB279E5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6138BEB-8254-4873-9844-30D5A4B3DAC0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DA8CA0-7AE9-4BD7-978C-2D745196BE61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9A6FF-573D-4910-A31B-3D0A04F5194F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069F6-54A6-4D95-A91E-D6252FC349DA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1BF5C5-5F98-4A6F-AB61-13CCB52CFF3A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4406FF-7DCA-41B7-A709-917C8C36B4D5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3215645" y="2415316"/>
            <a:ext cx="249481" cy="51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710780-68F5-4360-87EC-FDC634CCBFFB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81BEAB-9534-4A36-971C-CE628391786E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0B2C073-9E0B-42C6-8559-0814D6DEEA9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948851E-5BD2-4A87-9357-074596B8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04" y="1487313"/>
            <a:ext cx="5564807" cy="41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3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9A6FF-573D-4910-A31B-3D0A04F5194F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069F6-54A6-4D95-A91E-D6252FC349DA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2490462-A05A-4027-A0F3-ED4943673247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18DA88-DDD5-44C7-8C3B-FE662DBD3563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9A521D0-DCB5-4098-88F7-2D6970CB8B40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F755AA-4E1D-447B-97CA-2131C6F3CAB9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5CE8311-5122-49C5-9242-32A9A8EF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73" y="1548520"/>
            <a:ext cx="5494765" cy="42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24BA8-BE63-40E1-90A9-2DAC5C36A19E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F162E-684A-4397-B794-28456F7B473D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9C3BA-4AD6-499F-BBDA-22B9B49D4920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2BF2FD-9830-44CD-A7D1-DEF55BA3E11D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48C2DC-F24F-41CE-9673-65B319B3C36D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C06251-AC88-41CC-8D1B-4AAF48CB8A21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8F9CAD-75B9-4DCF-8077-43A0C623F7BB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BC7F2DB-B0D4-42E4-A50B-FBA14D6C2CAD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2353999" y="3553941"/>
            <a:ext cx="252370" cy="58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4CE62B0F-AD3B-40B1-86D9-B085B414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09" y="1462278"/>
            <a:ext cx="5608382" cy="41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24BA8-BE63-40E1-90A9-2DAC5C36A19E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F162E-684A-4397-B794-28456F7B473D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9C3BA-4AD6-499F-BBDA-22B9B49D4920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2BF2FD-9830-44CD-A7D1-DEF55BA3E11D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143779-AF04-4E15-8DAD-93BD8F93F32E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48C2DC-F24F-41CE-9673-65B319B3C36D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C06251-AC88-41CC-8D1B-4AAF48CB8A21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AFF8A7-5435-42C9-80CC-38764253F0C1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E9D5A2F-F285-45DE-BEBC-95CD25B2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15" y="1437612"/>
            <a:ext cx="5880704" cy="44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4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컴파일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[Ctrl+F5]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0D505C-C434-4414-8422-A25AA949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21" y="2026918"/>
            <a:ext cx="6235855" cy="35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ECD0E-7642-4908-B6A2-D9B510717AA9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881CE-92F8-430E-B6C6-35EBF3DE33D4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C93C8-1020-422E-9803-33516F8EA0F6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5608-E513-4A7E-91DC-3405E8853D7D}"/>
              </a:ext>
            </a:extLst>
          </p:cNvPr>
          <p:cNvSpPr txBox="1"/>
          <p:nvPr/>
        </p:nvSpPr>
        <p:spPr>
          <a:xfrm>
            <a:off x="3465126" y="5386680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2A39C1-7C97-4EB8-B928-98903DA63653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DFD6C9-7DED-43D1-9385-DEDF1E2304D9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A32D4DB-E1E6-48F6-9C53-688547B5CE2B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294958D-CD29-47D9-81A2-A6C48D7A3E62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3CDBC01-62D8-4573-9CD3-4A15CA905FED}"/>
              </a:ext>
            </a:extLst>
          </p:cNvPr>
          <p:cNvCxnSpPr>
            <a:endCxn id="13" idx="5"/>
          </p:cNvCxnSpPr>
          <p:nvPr/>
        </p:nvCxnSpPr>
        <p:spPr>
          <a:xfrm flipH="1" flipV="1">
            <a:off x="2353999" y="4763494"/>
            <a:ext cx="252370" cy="623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FDAAD94-BB2D-4A70-B9E1-ED7646E8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891" y="1500117"/>
            <a:ext cx="6096899" cy="44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F4A8C-48AA-42A1-8B84-89350C6FB987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F4F2A-A8A0-4D06-9382-0872A3AA982B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4E54D-B763-4D27-938B-03CA4AF3A2A2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2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514A0D0-B12D-4138-B180-F36EAC3E9738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FFF8ED-01B4-420F-932F-2CEEA5A618C9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36B7368-932D-48F2-9134-448F39693C98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CE308E6-6043-4973-B075-C7BA09AD3326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5EF8B6-7CDB-413E-AB29-366206C2411D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A4D008-63A0-4EF6-AD64-4BFD56E8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85" y="1569967"/>
            <a:ext cx="6072151" cy="43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97411-A3CF-471D-9B0F-B5D3D943685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81EE7-5FA2-4830-81A1-E280B657D6C3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909050-5CD6-4E07-8D3A-698985A3C3DF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7789C8-89E1-4B1B-A391-C12BC4953AB8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53A2520-6962-4FA9-B747-4D676DF12CFF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C5B4A5B-9D7C-4613-886F-A2CC93DB8A8F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5FE315-CA4A-4077-91FE-EAE475B2BB23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7249214-5F07-4CB5-B778-FBEA08D6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8" y="1512993"/>
            <a:ext cx="6134685" cy="44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0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97411-A3CF-471D-9B0F-B5D3D943685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81EE7-5FA2-4830-81A1-E280B657D6C3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909050-5CD6-4E07-8D3A-698985A3C3DF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7789C8-89E1-4B1B-A391-C12BC4953AB8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C5B4A5B-9D7C-4613-886F-A2CC93DB8A8F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5FE315-CA4A-4077-91FE-EAE475B2BB23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D13DCE-050D-4EA5-B750-C4A046937AD3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CFF76C7-B127-4AFD-AEB4-88A6F273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0" y="1583783"/>
            <a:ext cx="5996019" cy="44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B9989-B88F-44AF-BA57-F5DB6C8A0FA9}"/>
              </a:ext>
            </a:extLst>
          </p:cNvPr>
          <p:cNvSpPr txBox="1"/>
          <p:nvPr/>
        </p:nvSpPr>
        <p:spPr>
          <a:xfrm>
            <a:off x="4455018" y="419301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4B31ABF-B9AC-458E-A046-B762F0036E1F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F63B9C5-55DF-4FE6-9988-BA1EBA90C068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24BD4BF-D1B2-4AA3-9ADB-90BF1B36C48D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29F5576-6606-4E07-9E49-7C04BD50894C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147547E-61A9-4A63-92B3-F875E2E388D7}"/>
              </a:ext>
            </a:extLst>
          </p:cNvPr>
          <p:cNvCxnSpPr>
            <a:stCxn id="14" idx="1"/>
            <a:endCxn id="11" idx="5"/>
          </p:cNvCxnSpPr>
          <p:nvPr/>
        </p:nvCxnSpPr>
        <p:spPr>
          <a:xfrm flipH="1" flipV="1">
            <a:off x="3215645" y="3553941"/>
            <a:ext cx="249481" cy="55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B994C04-050F-4C1C-9E0C-BB246EC3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4" y="1464582"/>
            <a:ext cx="5982304" cy="42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4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FFBA3C-F4E3-4F97-A8B9-200738BA936C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C9EDD6-1ACC-4A55-A665-39E42C252763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B919F0-9B9E-45EE-B617-7C5156FAFC2D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818014E-FD1A-4EFD-802E-02330A6B89DB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E9C848A-F34A-4CCE-89A4-98D3479B8859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823A921-2825-4B8C-AB92-3FD9BC2F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86" y="1574258"/>
            <a:ext cx="6011332" cy="45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80A2EE-E9C0-4408-9747-5AD2A628E1FC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2674EC-2EE8-4253-90BA-70DA3D36F9D5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9FC5D4-A08F-4C55-94E9-21806EE44AFE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F5107F-342F-4933-8B59-4C84DC3F2AA0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955ADC1-5A8F-4232-B83E-D5A7F437C64B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97E63AD-9648-40CA-9FD7-EF73416BF59F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A8A4D8-987F-44C3-BD5B-2FB14061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98" y="1498477"/>
            <a:ext cx="6073092" cy="44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6F94-5E7F-4283-A849-ED7635E3073F}"/>
              </a:ext>
            </a:extLst>
          </p:cNvPr>
          <p:cNvSpPr txBox="1"/>
          <p:nvPr/>
        </p:nvSpPr>
        <p:spPr>
          <a:xfrm>
            <a:off x="4173444" y="3802535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59FC660-9685-4D53-ABB1-B76016BB5F9A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596339-0BFA-43EF-8154-67E84F0866A0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663CE9F-940C-44FB-9E04-49FB5B1DCD6C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CE6AB5-61E0-4D38-ADD9-FE8901D09BAF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2B4EFF-0B39-4E62-B7E6-99C6525D6DC4}"/>
              </a:ext>
            </a:extLst>
          </p:cNvPr>
          <p:cNvCxnSpPr>
            <a:stCxn id="12" idx="1"/>
            <a:endCxn id="10" idx="5"/>
          </p:cNvCxnSpPr>
          <p:nvPr/>
        </p:nvCxnSpPr>
        <p:spPr>
          <a:xfrm flipH="1" flipV="1">
            <a:off x="4074402" y="2415316"/>
            <a:ext cx="225227" cy="578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C24A6FD-3B71-4585-B062-E57C6503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8" y="1437612"/>
            <a:ext cx="6069389" cy="448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디버깅 실습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“1-2.cpp”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6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04FC633-374C-4EA3-BD9A-FFAE231DF1D3}"/>
              </a:ext>
            </a:extLst>
          </p:cNvPr>
          <p:cNvCxnSpPr/>
          <p:nvPr/>
        </p:nvCxnSpPr>
        <p:spPr>
          <a:xfrm>
            <a:off x="4074402" y="2415316"/>
            <a:ext cx="225227" cy="57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BE5D92-5D2E-461F-AAED-B41E4FE92275}"/>
              </a:ext>
            </a:extLst>
          </p:cNvPr>
          <p:cNvCxnSpPr/>
          <p:nvPr/>
        </p:nvCxnSpPr>
        <p:spPr>
          <a:xfrm flipH="1">
            <a:off x="2353999" y="3553941"/>
            <a:ext cx="252370" cy="5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CB3654-4161-47C0-91A7-FCFBD368F4BC}"/>
              </a:ext>
            </a:extLst>
          </p:cNvPr>
          <p:cNvCxnSpPr>
            <a:cxnSpLocks/>
          </p:cNvCxnSpPr>
          <p:nvPr/>
        </p:nvCxnSpPr>
        <p:spPr>
          <a:xfrm>
            <a:off x="3215645" y="3553941"/>
            <a:ext cx="249481" cy="5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98E983B-E5BA-49C7-9188-C6E2B5A9BD4A}"/>
              </a:ext>
            </a:extLst>
          </p:cNvPr>
          <p:cNvCxnSpPr/>
          <p:nvPr/>
        </p:nvCxnSpPr>
        <p:spPr>
          <a:xfrm>
            <a:off x="2353999" y="4763494"/>
            <a:ext cx="252370" cy="4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4202C8-D7D3-423D-B13A-3BC6AD4FC6CF}"/>
              </a:ext>
            </a:extLst>
          </p:cNvPr>
          <p:cNvCxnSpPr>
            <a:cxnSpLocks/>
          </p:cNvCxnSpPr>
          <p:nvPr/>
        </p:nvCxnSpPr>
        <p:spPr>
          <a:xfrm flipH="1">
            <a:off x="3215645" y="2415316"/>
            <a:ext cx="249481" cy="5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6A23B75-971E-44A8-8DB7-BBB6AA17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226" y="1471123"/>
            <a:ext cx="6090392" cy="43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1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[BOJ]6603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BC35A4EE-F649-479B-823B-6E2446D02FA5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실시간 문제풀이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//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21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_CRT_NO_SECURE_WARNINGS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25361B1-F961-434D-BF96-E06284877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17675"/>
            <a:ext cx="4524976" cy="37863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C9F336-63B5-491D-96C4-8C20794A2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900" y="1717675"/>
            <a:ext cx="6270620" cy="3792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5C3FCA-11F5-4079-B83F-2E242DA2B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27" y="2577797"/>
            <a:ext cx="3844245" cy="29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8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480" y="51562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r="6573" b="13921"/>
          <a:stretch/>
        </p:blipFill>
        <p:spPr>
          <a:xfrm>
            <a:off x="3976467" y="1499380"/>
            <a:ext cx="4239066" cy="4138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38F073-4C82-46F5-85E4-5223CD872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브레이크포인트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[F9]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브레이크포인트를 걸고 싶은 지점서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F9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누르거나 라인 옆을 클릭하면 브레이크포인트가 생긴다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브레이크포인트는 얼마든지 원하는 만큼 만들 수 있으며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F5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눌렀을 때 브레이크포인트에서 멈추게 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49771E-9A1A-48DA-83A4-26449F74ED52}"/>
              </a:ext>
            </a:extLst>
          </p:cNvPr>
          <p:cNvGrpSpPr/>
          <p:nvPr/>
        </p:nvGrpSpPr>
        <p:grpSpPr>
          <a:xfrm>
            <a:off x="4021680" y="2402832"/>
            <a:ext cx="4148639" cy="4025770"/>
            <a:chOff x="3391150" y="2025909"/>
            <a:chExt cx="4979570" cy="48320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B647DCF-78A8-4A1F-B141-2A5D5971B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1150" y="2025909"/>
              <a:ext cx="4979570" cy="4832091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0988151-FC9D-4CAB-B6E9-E56CEAD73FD1}"/>
                </a:ext>
              </a:extLst>
            </p:cNvPr>
            <p:cNvSpPr/>
            <p:nvPr/>
          </p:nvSpPr>
          <p:spPr>
            <a:xfrm>
              <a:off x="3391150" y="3625516"/>
              <a:ext cx="218324" cy="2566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66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브레이크포인트까지 실행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[F5]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F5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누르면 다음 브레이크포인트 지점까지 쭉 실행된다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53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 over[F10]–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</a:t>
            </a:r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실행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함수 실행 시 함수 내부로 들어가지 않고 지나친다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985FD-344A-4568-834E-F9CDE0B0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50" y="2085363"/>
            <a:ext cx="5029200" cy="437197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8A5B881-A060-4290-A191-38E563F4413E}"/>
              </a:ext>
            </a:extLst>
          </p:cNvPr>
          <p:cNvSpPr/>
          <p:nvPr/>
        </p:nvSpPr>
        <p:spPr>
          <a:xfrm>
            <a:off x="5717991" y="4235115"/>
            <a:ext cx="465221" cy="3539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4336D-E838-4B42-9493-8F4F2A6508F0}"/>
              </a:ext>
            </a:extLst>
          </p:cNvPr>
          <p:cNvSpPr txBox="1"/>
          <p:nvPr/>
        </p:nvSpPr>
        <p:spPr>
          <a:xfrm>
            <a:off x="5623485" y="3902018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1C37C5-5CA1-491B-B65B-A7704339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5" y="2070100"/>
            <a:ext cx="4898112" cy="41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 over[F10]–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</a:t>
            </a:r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실행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함수 내에 브레이크 포인트가 있을 시 브레이크 포인트까지 실행된다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8A5B881-A060-4290-A191-38E563F4413E}"/>
              </a:ext>
            </a:extLst>
          </p:cNvPr>
          <p:cNvSpPr/>
          <p:nvPr/>
        </p:nvSpPr>
        <p:spPr>
          <a:xfrm>
            <a:off x="5717991" y="4235115"/>
            <a:ext cx="465221" cy="3539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4336D-E838-4B42-9493-8F4F2A6508F0}"/>
              </a:ext>
            </a:extLst>
          </p:cNvPr>
          <p:cNvSpPr txBox="1"/>
          <p:nvPr/>
        </p:nvSpPr>
        <p:spPr>
          <a:xfrm>
            <a:off x="5623485" y="3902018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1C37C5-5CA1-491B-B65B-A7704339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5" y="2070100"/>
            <a:ext cx="4898112" cy="4190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3DD1B2-D495-4025-8107-0EB39A464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50" y="2070100"/>
            <a:ext cx="5019675" cy="43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Step into[F11]–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</a:t>
            </a:r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줄씩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실행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함수 실행 시 함수 내부로 들어가게 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8A5B881-A060-4290-A191-38E563F4413E}"/>
              </a:ext>
            </a:extLst>
          </p:cNvPr>
          <p:cNvSpPr/>
          <p:nvPr/>
        </p:nvSpPr>
        <p:spPr>
          <a:xfrm>
            <a:off x="5717991" y="4235115"/>
            <a:ext cx="465221" cy="3539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4336D-E838-4B42-9493-8F4F2A6508F0}"/>
              </a:ext>
            </a:extLst>
          </p:cNvPr>
          <p:cNvSpPr txBox="1"/>
          <p:nvPr/>
        </p:nvSpPr>
        <p:spPr>
          <a:xfrm>
            <a:off x="5623485" y="3902018"/>
            <a:ext cx="61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1C37C5-5CA1-491B-B65B-A7704339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5" y="2070100"/>
            <a:ext cx="4898112" cy="4190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D1F617-63E1-43C5-AC3C-358688282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18" y="2068177"/>
            <a:ext cx="51816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조사식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E916DF-6EC2-4188-B4AF-DAA1369EDAF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현재 어떤 변수에 어떤 값이 들어있는지 확인할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디버그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창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조사식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-&gt;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아무거나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조사식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창은 총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4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개까지 띄울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기능은 똑같고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창을 다르게 해서 값을 확인할 수 있다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2B8590-7D0C-403C-BFEC-1D91E8E2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2829333"/>
            <a:ext cx="10647614" cy="34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628</Words>
  <Application>Microsoft Office PowerPoint</Application>
  <PresentationFormat>와이드스크린</PresentationFormat>
  <Paragraphs>198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나눔바른고딕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HyungChan</dc:creator>
  <cp:lastModifiedBy>M heiler</cp:lastModifiedBy>
  <cp:revision>252</cp:revision>
  <dcterms:created xsi:type="dcterms:W3CDTF">2017-07-25T05:53:29Z</dcterms:created>
  <dcterms:modified xsi:type="dcterms:W3CDTF">2018-05-15T08:50:03Z</dcterms:modified>
</cp:coreProperties>
</file>