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8" r:id="rId4"/>
    <p:sldId id="269" r:id="rId5"/>
    <p:sldId id="262" r:id="rId6"/>
    <p:sldId id="263" r:id="rId7"/>
    <p:sldId id="265" r:id="rId8"/>
    <p:sldId id="270" r:id="rId9"/>
    <p:sldId id="273" r:id="rId10"/>
    <p:sldId id="271" r:id="rId11"/>
    <p:sldId id="276" r:id="rId12"/>
    <p:sldId id="278" r:id="rId13"/>
    <p:sldId id="272" r:id="rId14"/>
    <p:sldId id="274" r:id="rId15"/>
    <p:sldId id="275" r:id="rId16"/>
    <p:sldId id="290" r:id="rId17"/>
    <p:sldId id="277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9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0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1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7F0-1021-4907-A909-051BF5C5BB4C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E60A-6BAE-47B6-A26C-B0B3ED2D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저급언어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기호로 이루어져 있어 되게 직관적임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문법이 </a:t>
            </a:r>
            <a:r>
              <a:rPr lang="en-US" altLang="ko-KR" dirty="0"/>
              <a:t>2</a:t>
            </a:r>
            <a:r>
              <a:rPr lang="ko-KR" altLang="en-US" dirty="0"/>
              <a:t>개임</a:t>
            </a:r>
            <a:r>
              <a:rPr lang="en-US" altLang="ko-KR" dirty="0"/>
              <a:t>! (Intel, AT&amp;T)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2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: operand2</a:t>
            </a:r>
            <a:r>
              <a:rPr lang="ko-KR" altLang="en-US" dirty="0"/>
              <a:t>에 </a:t>
            </a:r>
            <a:r>
              <a:rPr lang="en-US" altLang="ko-KR" dirty="0"/>
              <a:t>operand1</a:t>
            </a:r>
            <a:r>
              <a:rPr lang="ko-KR" altLang="en-US" dirty="0"/>
              <a:t>을 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 operand1, operand2</a:t>
            </a:r>
          </a:p>
          <a:p>
            <a:pPr marL="0" indent="0">
              <a:buNone/>
            </a:pPr>
            <a:r>
              <a:rPr lang="en-US" altLang="ko-KR" dirty="0"/>
              <a:t>ex) add $0x4, %</a:t>
            </a:r>
            <a:r>
              <a:rPr lang="en-US" altLang="ko-KR" dirty="0" err="1"/>
              <a:t>esp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sub : operand2</a:t>
            </a:r>
            <a:r>
              <a:rPr lang="ko-KR" altLang="en-US" dirty="0"/>
              <a:t>에서 </a:t>
            </a:r>
            <a:r>
              <a:rPr lang="en-US" altLang="ko-KR" dirty="0"/>
              <a:t>operand1</a:t>
            </a:r>
            <a:r>
              <a:rPr lang="ko-KR" altLang="en-US" dirty="0"/>
              <a:t>을 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sub operand1, operand2</a:t>
            </a:r>
          </a:p>
          <a:p>
            <a:pPr marL="0" indent="0">
              <a:buNone/>
            </a:pPr>
            <a:r>
              <a:rPr lang="en-US" altLang="ko-KR" dirty="0"/>
              <a:t>ex) sub $0x20, %</a:t>
            </a:r>
            <a:r>
              <a:rPr lang="en-US" altLang="ko-KR" dirty="0" err="1"/>
              <a:t>esp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888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inc</a:t>
            </a:r>
            <a:r>
              <a:rPr lang="en-US" altLang="ko-KR" dirty="0"/>
              <a:t> : </a:t>
            </a:r>
            <a:r>
              <a:rPr lang="ko-KR" altLang="en-US" dirty="0"/>
              <a:t>레지스터의 값을 </a:t>
            </a:r>
            <a:r>
              <a:rPr lang="en-US" altLang="ko-KR" dirty="0"/>
              <a:t>1 </a:t>
            </a:r>
            <a:r>
              <a:rPr lang="ko-KR" altLang="en-US" dirty="0"/>
              <a:t>올린다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dec</a:t>
            </a:r>
            <a:r>
              <a:rPr lang="en-US" altLang="ko-KR" dirty="0"/>
              <a:t> : </a:t>
            </a:r>
            <a:r>
              <a:rPr lang="ko-KR" altLang="en-US" dirty="0"/>
              <a:t>레지스터의 값을 </a:t>
            </a:r>
            <a:r>
              <a:rPr lang="en-US" altLang="ko-KR" dirty="0"/>
              <a:t>1 </a:t>
            </a:r>
            <a:r>
              <a:rPr lang="ko-KR" altLang="en-US" dirty="0"/>
              <a:t>내린다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ex1) </a:t>
            </a:r>
            <a:r>
              <a:rPr lang="en-US" altLang="ko-KR" dirty="0" err="1"/>
              <a:t>inc</a:t>
            </a:r>
            <a:r>
              <a:rPr lang="en-US" altLang="ko-KR" dirty="0"/>
              <a:t> %</a:t>
            </a:r>
            <a:r>
              <a:rPr lang="en-US" altLang="ko-KR" dirty="0" err="1"/>
              <a:t>eax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ex2) </a:t>
            </a:r>
            <a:r>
              <a:rPr lang="en-US" altLang="ko-KR" dirty="0" err="1"/>
              <a:t>dec</a:t>
            </a:r>
            <a:r>
              <a:rPr lang="en-US" altLang="ko-KR" dirty="0"/>
              <a:t> %</a:t>
            </a:r>
            <a:r>
              <a:rPr lang="en-US" altLang="ko-KR" dirty="0" err="1"/>
              <a:t>ebx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5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xor</a:t>
            </a:r>
            <a:r>
              <a:rPr lang="en-US" altLang="ko-KR" dirty="0"/>
              <a:t> : source</a:t>
            </a:r>
            <a:r>
              <a:rPr lang="ko-KR" altLang="en-US" dirty="0"/>
              <a:t>와 </a:t>
            </a:r>
            <a:r>
              <a:rPr lang="en-US" altLang="ko-KR" dirty="0"/>
              <a:t>destination</a:t>
            </a:r>
            <a:r>
              <a:rPr lang="ko-KR" altLang="en-US" dirty="0"/>
              <a:t>을 </a:t>
            </a:r>
            <a:r>
              <a:rPr lang="en-US" altLang="ko-KR" dirty="0" err="1"/>
              <a:t>xor</a:t>
            </a:r>
            <a:r>
              <a:rPr lang="en-US" altLang="ko-KR" dirty="0"/>
              <a:t> </a:t>
            </a:r>
            <a:r>
              <a:rPr lang="ko-KR" altLang="en-US" dirty="0"/>
              <a:t>한 뒤 </a:t>
            </a:r>
            <a:r>
              <a:rPr lang="en-US" altLang="ko-KR" dirty="0"/>
              <a:t>destination</a:t>
            </a:r>
            <a:r>
              <a:rPr lang="ko-KR" altLang="en-US" dirty="0"/>
              <a:t>에 담는다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xor</a:t>
            </a:r>
            <a:r>
              <a:rPr lang="en-US" altLang="ko-KR" dirty="0"/>
              <a:t> source, destination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xor</a:t>
            </a:r>
            <a:r>
              <a:rPr lang="en-US" altLang="ko-KR" dirty="0"/>
              <a:t> %</a:t>
            </a:r>
            <a:r>
              <a:rPr lang="en-US" altLang="ko-KR" dirty="0" err="1"/>
              <a:t>eax</a:t>
            </a:r>
            <a:r>
              <a:rPr lang="en-US" altLang="ko-KR" dirty="0"/>
              <a:t>, %</a:t>
            </a:r>
            <a:r>
              <a:rPr lang="en-US" altLang="ko-KR" dirty="0" err="1"/>
              <a:t>ebx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and : source</a:t>
            </a:r>
            <a:r>
              <a:rPr lang="ko-KR" altLang="en-US" dirty="0"/>
              <a:t>와 </a:t>
            </a:r>
            <a:r>
              <a:rPr lang="en-US" altLang="ko-KR" dirty="0"/>
              <a:t>destination</a:t>
            </a:r>
            <a:r>
              <a:rPr lang="ko-KR" altLang="en-US" dirty="0"/>
              <a:t>을 </a:t>
            </a:r>
            <a:r>
              <a:rPr lang="en-US" altLang="ko-KR" dirty="0"/>
              <a:t>and </a:t>
            </a:r>
            <a:r>
              <a:rPr lang="ko-KR" altLang="en-US" dirty="0"/>
              <a:t>한 후 </a:t>
            </a:r>
            <a:r>
              <a:rPr lang="en-US" altLang="ko-KR" dirty="0"/>
              <a:t>destination</a:t>
            </a:r>
            <a:r>
              <a:rPr lang="ko-KR" altLang="en-US" dirty="0"/>
              <a:t>에 담는다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and source, destination</a:t>
            </a:r>
          </a:p>
          <a:p>
            <a:pPr marL="0" indent="0">
              <a:buNone/>
            </a:pPr>
            <a:r>
              <a:rPr lang="en-US" altLang="ko-KR" dirty="0"/>
              <a:t>ex) and $0xffffff20, %</a:t>
            </a:r>
            <a:r>
              <a:rPr lang="en-US" altLang="ko-KR" dirty="0" err="1"/>
              <a:t>esp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49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or : source</a:t>
            </a:r>
            <a:r>
              <a:rPr lang="ko-KR" altLang="en-US" dirty="0"/>
              <a:t>와 </a:t>
            </a:r>
            <a:r>
              <a:rPr lang="en-US" altLang="ko-KR" dirty="0"/>
              <a:t>destination</a:t>
            </a:r>
            <a:r>
              <a:rPr lang="ko-KR" altLang="en-US" dirty="0"/>
              <a:t>을 </a:t>
            </a:r>
            <a:r>
              <a:rPr lang="en-US" altLang="ko-KR" dirty="0"/>
              <a:t>or </a:t>
            </a:r>
            <a:r>
              <a:rPr lang="ko-KR" altLang="en-US" dirty="0"/>
              <a:t>한 뒤 </a:t>
            </a:r>
            <a:r>
              <a:rPr lang="en-US" altLang="ko-KR" dirty="0"/>
              <a:t>destination</a:t>
            </a:r>
            <a:r>
              <a:rPr lang="ko-KR" altLang="en-US" dirty="0"/>
              <a:t>에 담는다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or source, destination</a:t>
            </a:r>
          </a:p>
          <a:p>
            <a:endParaRPr lang="en-US" altLang="ko-KR" dirty="0"/>
          </a:p>
          <a:p>
            <a:r>
              <a:rPr lang="en-US" altLang="ko-KR" dirty="0" err="1"/>
              <a:t>cmp</a:t>
            </a:r>
            <a:r>
              <a:rPr lang="en-US" altLang="ko-KR" dirty="0"/>
              <a:t> : operand1</a:t>
            </a:r>
            <a:r>
              <a:rPr lang="ko-KR" altLang="en-US" dirty="0"/>
              <a:t>과 </a:t>
            </a:r>
            <a:r>
              <a:rPr lang="en-US" altLang="ko-KR" dirty="0"/>
              <a:t>operand2</a:t>
            </a:r>
            <a:r>
              <a:rPr lang="ko-KR" altLang="en-US" dirty="0"/>
              <a:t>를 비교한다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cmp</a:t>
            </a:r>
            <a:r>
              <a:rPr lang="en-US" altLang="ko-KR" dirty="0"/>
              <a:t> operand1, operand2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jmp</a:t>
            </a:r>
            <a:r>
              <a:rPr lang="en-US" altLang="ko-KR" dirty="0"/>
              <a:t> : </a:t>
            </a:r>
            <a:r>
              <a:rPr lang="ko-KR" altLang="en-US" dirty="0"/>
              <a:t>지정한 주소로 </a:t>
            </a:r>
            <a:r>
              <a:rPr lang="en-US" altLang="ko-KR" dirty="0" err="1"/>
              <a:t>eip</a:t>
            </a:r>
            <a:r>
              <a:rPr lang="ko-KR" altLang="en-US" dirty="0"/>
              <a:t> 지정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jmp</a:t>
            </a:r>
            <a:r>
              <a:rPr lang="en-US" altLang="ko-KR" dirty="0"/>
              <a:t> 0x08048841</a:t>
            </a:r>
          </a:p>
        </p:txBody>
      </p:sp>
    </p:spTree>
    <p:extLst>
      <p:ext uri="{BB962C8B-B14F-4D97-AF65-F5344CB8AC3E}">
        <p14:creationId xmlns:p14="http://schemas.microsoft.com/office/powerpoint/2010/main" val="348180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je(jump equal) : </a:t>
            </a:r>
            <a:r>
              <a:rPr lang="ko-KR" altLang="en-US" dirty="0"/>
              <a:t>두 값이 같으면 </a:t>
            </a:r>
            <a:r>
              <a:rPr lang="en-US" altLang="ko-KR" dirty="0"/>
              <a:t>jump</a:t>
            </a:r>
          </a:p>
          <a:p>
            <a:r>
              <a:rPr lang="en-US" altLang="ko-KR" dirty="0" err="1"/>
              <a:t>jb</a:t>
            </a:r>
            <a:r>
              <a:rPr lang="en-US" altLang="ko-KR" dirty="0"/>
              <a:t>(jump below) : destination</a:t>
            </a:r>
            <a:r>
              <a:rPr lang="ko-KR" altLang="en-US" dirty="0"/>
              <a:t>이 더 작으면 </a:t>
            </a:r>
            <a:r>
              <a:rPr lang="en-US" altLang="ko-KR" dirty="0"/>
              <a:t>jump (unsigned)</a:t>
            </a:r>
          </a:p>
          <a:p>
            <a:r>
              <a:rPr lang="en-US" altLang="ko-KR" dirty="0" err="1"/>
              <a:t>ja</a:t>
            </a:r>
            <a:r>
              <a:rPr lang="en-US" altLang="ko-KR" dirty="0"/>
              <a:t>(jump above) : destination </a:t>
            </a:r>
            <a:r>
              <a:rPr lang="ko-KR" altLang="en-US" dirty="0"/>
              <a:t>이 더 크면 </a:t>
            </a:r>
            <a:r>
              <a:rPr lang="en-US" altLang="ko-KR" dirty="0"/>
              <a:t>jump (unsigned)</a:t>
            </a:r>
          </a:p>
          <a:p>
            <a:r>
              <a:rPr lang="en-US" altLang="ko-KR" dirty="0" err="1"/>
              <a:t>jl</a:t>
            </a:r>
            <a:r>
              <a:rPr lang="en-US" altLang="ko-KR" dirty="0"/>
              <a:t>(jump less) : destination</a:t>
            </a:r>
            <a:r>
              <a:rPr lang="ko-KR" altLang="en-US" dirty="0"/>
              <a:t>이 더 작으면 </a:t>
            </a:r>
            <a:r>
              <a:rPr lang="en-US" altLang="ko-KR" dirty="0"/>
              <a:t>jump (signed)</a:t>
            </a:r>
          </a:p>
          <a:p>
            <a:r>
              <a:rPr lang="en-US" altLang="ko-KR" dirty="0" err="1"/>
              <a:t>jg</a:t>
            </a:r>
            <a:r>
              <a:rPr lang="en-US" altLang="ko-KR" dirty="0"/>
              <a:t>(jump greater) : destination </a:t>
            </a:r>
            <a:r>
              <a:rPr lang="ko-KR" altLang="en-US" dirty="0"/>
              <a:t>이 더 크면 </a:t>
            </a:r>
            <a:r>
              <a:rPr lang="en-US" altLang="ko-KR" dirty="0"/>
              <a:t>jump (signed)</a:t>
            </a:r>
          </a:p>
          <a:p>
            <a:r>
              <a:rPr lang="en-US" altLang="ko-KR" dirty="0" err="1"/>
              <a:t>jne</a:t>
            </a:r>
            <a:r>
              <a:rPr lang="en-US" altLang="ko-KR" dirty="0"/>
              <a:t>(jump not equal) : </a:t>
            </a:r>
            <a:r>
              <a:rPr lang="ko-KR" altLang="en-US" dirty="0"/>
              <a:t>두 값이 같지 않으면 </a:t>
            </a:r>
            <a:r>
              <a:rPr lang="en-US" altLang="ko-KR" dirty="0"/>
              <a:t>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4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call : </a:t>
            </a:r>
            <a:r>
              <a:rPr lang="ko-KR" altLang="en-US" dirty="0"/>
              <a:t>현재 </a:t>
            </a:r>
            <a:r>
              <a:rPr lang="en-US" altLang="ko-KR" dirty="0"/>
              <a:t>EIP</a:t>
            </a:r>
            <a:r>
              <a:rPr lang="ko-KR" altLang="en-US" dirty="0"/>
              <a:t>를 </a:t>
            </a:r>
            <a:r>
              <a:rPr lang="en-US" altLang="ko-KR" dirty="0"/>
              <a:t>Memory</a:t>
            </a:r>
            <a:r>
              <a:rPr lang="ko-KR" altLang="en-US" dirty="0"/>
              <a:t>에 저장 후 지정한 주소로 </a:t>
            </a:r>
            <a:r>
              <a:rPr lang="en-US" altLang="ko-KR" dirty="0" err="1"/>
              <a:t>jmp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call 0x8048360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65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 : </a:t>
            </a:r>
            <a:r>
              <a:rPr lang="en-US" altLang="ko-KR" dirty="0" err="1"/>
              <a:t>esp</a:t>
            </a:r>
            <a:r>
              <a:rPr lang="ko-KR" altLang="en-US" dirty="0"/>
              <a:t>를 감소하고 지정한 데이터를 </a:t>
            </a:r>
            <a:r>
              <a:rPr lang="en-US" altLang="ko-KR" dirty="0" err="1"/>
              <a:t>esp</a:t>
            </a:r>
            <a:r>
              <a:rPr lang="ko-KR" altLang="en-US" dirty="0"/>
              <a:t>가 가리키고 있는 곳에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push %</a:t>
            </a:r>
            <a:r>
              <a:rPr lang="en-US" altLang="ko-KR" dirty="0" err="1"/>
              <a:t>ebp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pop : </a:t>
            </a:r>
            <a:r>
              <a:rPr lang="ko-KR" altLang="en-US" dirty="0"/>
              <a:t>현재 </a:t>
            </a:r>
            <a:r>
              <a:rPr lang="en-US" altLang="ko-KR" dirty="0" err="1"/>
              <a:t>esp</a:t>
            </a:r>
            <a:r>
              <a:rPr lang="ko-KR" altLang="en-US" dirty="0"/>
              <a:t>가 가리키고 있는 값을 해당 레지스터로 복원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pop %</a:t>
            </a:r>
            <a:r>
              <a:rPr lang="en-US" altLang="ko-KR" dirty="0" err="1"/>
              <a:t>ebp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 : </a:t>
            </a:r>
            <a:r>
              <a:rPr lang="ko-KR" altLang="en-US" dirty="0"/>
              <a:t>현재 </a:t>
            </a:r>
            <a:r>
              <a:rPr lang="en-US" altLang="ko-KR" dirty="0" err="1"/>
              <a:t>esp</a:t>
            </a:r>
            <a:r>
              <a:rPr lang="ko-KR" altLang="en-US" dirty="0"/>
              <a:t>가 가리키고 있는 값을 </a:t>
            </a:r>
            <a:r>
              <a:rPr lang="en-US" altLang="ko-KR" dirty="0" err="1"/>
              <a:t>eip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81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eip</a:t>
            </a:r>
            <a:r>
              <a:rPr lang="ko-KR" altLang="en-US" sz="2000" dirty="0"/>
              <a:t>를 제외한 모든 레지스터 값은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 되어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다음 명령들을 수행하면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</a:t>
            </a:r>
            <a:r>
              <a:rPr lang="ko-KR" altLang="en-US" sz="2000" dirty="0"/>
              <a:t>값은 얼마가 되어 있을까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$0x7, %</a:t>
            </a:r>
            <a:r>
              <a:rPr lang="en-US" altLang="ko-KR" sz="2000" dirty="0" err="1"/>
              <a:t>eax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%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, %</a:t>
            </a:r>
            <a:r>
              <a:rPr lang="en-US" altLang="ko-KR" sz="2000" dirty="0" err="1"/>
              <a:t>ebx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mov</a:t>
            </a:r>
            <a:r>
              <a:rPr lang="en-US" altLang="ko-KR" sz="2000" dirty="0"/>
              <a:t> $0x4, %</a:t>
            </a:r>
            <a:r>
              <a:rPr lang="en-US" altLang="ko-KR" sz="2000" dirty="0" err="1"/>
              <a:t>ecx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add %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, %</a:t>
            </a:r>
            <a:r>
              <a:rPr lang="en-US" altLang="ko-KR" sz="2000" dirty="0" err="1"/>
              <a:t>ebx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sub %</a:t>
            </a:r>
            <a:r>
              <a:rPr lang="en-US" altLang="ko-KR" sz="2000" dirty="0" err="1"/>
              <a:t>ecx</a:t>
            </a:r>
            <a:r>
              <a:rPr lang="en-US" altLang="ko-KR" sz="2000" dirty="0"/>
              <a:t>, %</a:t>
            </a:r>
            <a:r>
              <a:rPr lang="en-US" altLang="ko-KR" sz="2000" dirty="0" err="1"/>
              <a:t>ebx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xor</a:t>
            </a:r>
            <a:r>
              <a:rPr lang="en-US" altLang="ko-KR" sz="2000" dirty="0"/>
              <a:t> %</a:t>
            </a:r>
            <a:r>
              <a:rPr lang="en-US" altLang="ko-KR" sz="2000" dirty="0" err="1"/>
              <a:t>ebx</a:t>
            </a:r>
            <a:r>
              <a:rPr lang="en-US" altLang="ko-KR" sz="2000" dirty="0"/>
              <a:t>, %</a:t>
            </a:r>
            <a:r>
              <a:rPr lang="en-US" altLang="ko-KR" sz="2000" dirty="0" err="1"/>
              <a:t>eax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557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err="1"/>
              <a:t>eip</a:t>
            </a:r>
            <a:r>
              <a:rPr lang="ko-KR" altLang="en-US" sz="2000" dirty="0"/>
              <a:t>를 제외한 모든 레지스터 값은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 되어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다음 명령들을 수행하면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</a:t>
            </a:r>
            <a:r>
              <a:rPr lang="ko-KR" altLang="en-US" sz="2000" dirty="0"/>
              <a:t>값은 얼마가 되어있을까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 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$0x12, %</a:t>
            </a:r>
            <a:r>
              <a:rPr lang="en-US" altLang="ko-KR" sz="2000" dirty="0" err="1"/>
              <a:t>ecx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 </a:t>
            </a:r>
            <a:r>
              <a:rPr lang="en-US" altLang="ko-KR" sz="2000" dirty="0" err="1"/>
              <a:t>dec</a:t>
            </a:r>
            <a:r>
              <a:rPr lang="en-US" altLang="ko-KR" sz="2000" dirty="0"/>
              <a:t> %</a:t>
            </a:r>
            <a:r>
              <a:rPr lang="en-US" altLang="ko-KR" sz="2000" dirty="0" err="1"/>
              <a:t>ecx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 </a:t>
            </a:r>
            <a:r>
              <a:rPr lang="en-US" altLang="ko-KR" sz="2000" dirty="0" err="1"/>
              <a:t>inc</a:t>
            </a:r>
            <a:r>
              <a:rPr lang="en-US" altLang="ko-KR" sz="2000" dirty="0"/>
              <a:t> %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4 </a:t>
            </a:r>
            <a:r>
              <a:rPr lang="en-US" altLang="ko-KR" sz="2000" dirty="0" err="1"/>
              <a:t>inc</a:t>
            </a:r>
            <a:r>
              <a:rPr lang="en-US" altLang="ko-KR" sz="2000" dirty="0"/>
              <a:t> %</a:t>
            </a:r>
            <a:r>
              <a:rPr lang="en-US" altLang="ko-KR" sz="2000" dirty="0" err="1"/>
              <a:t>eax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 </a:t>
            </a:r>
            <a:r>
              <a:rPr lang="en-US" altLang="ko-KR" sz="2000" dirty="0" err="1"/>
              <a:t>cmp</a:t>
            </a:r>
            <a:r>
              <a:rPr lang="en-US" altLang="ko-KR" sz="2000" dirty="0"/>
              <a:t> $0x0, %</a:t>
            </a:r>
            <a:r>
              <a:rPr lang="en-US" altLang="ko-KR" sz="2000" dirty="0" err="1"/>
              <a:t>ecx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 </a:t>
            </a:r>
            <a:r>
              <a:rPr lang="en-US" altLang="ko-KR" sz="2000" dirty="0" err="1"/>
              <a:t>ja</a:t>
            </a:r>
            <a:r>
              <a:rPr lang="en-US" altLang="ko-KR" sz="2000" dirty="0"/>
              <a:t> 0x2</a:t>
            </a:r>
          </a:p>
          <a:p>
            <a:pPr marL="0" indent="0">
              <a:buNone/>
            </a:pPr>
            <a:r>
              <a:rPr lang="en-US" altLang="ko-KR" sz="2000" dirty="0"/>
              <a:t>7 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 %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, %</a:t>
            </a:r>
            <a:r>
              <a:rPr lang="en-US" altLang="ko-KR" sz="2000" dirty="0" err="1"/>
              <a:t>ebx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8 add %</a:t>
            </a:r>
            <a:r>
              <a:rPr lang="en-US" altLang="ko-KR" sz="2000" dirty="0" err="1"/>
              <a:t>ebx</a:t>
            </a:r>
            <a:r>
              <a:rPr lang="en-US" altLang="ko-KR" sz="2000" dirty="0"/>
              <a:t>, %</a:t>
            </a:r>
            <a:r>
              <a:rPr lang="en-US" altLang="ko-KR" sz="2000" dirty="0" err="1"/>
              <a:t>eax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15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형태 </a:t>
            </a:r>
            <a:r>
              <a:rPr lang="en-US" altLang="ko-KR" dirty="0"/>
              <a:t>=&gt; </a:t>
            </a:r>
            <a:r>
              <a:rPr lang="ko-KR" altLang="en-US" dirty="0"/>
              <a:t>명령 오퍼랜드</a:t>
            </a:r>
            <a:r>
              <a:rPr lang="en-US" altLang="ko-KR" dirty="0"/>
              <a:t>1, </a:t>
            </a:r>
            <a:r>
              <a:rPr lang="ko-KR" altLang="en-US" dirty="0"/>
              <a:t>오퍼랜드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ko-KR" altLang="en-US" dirty="0"/>
              <a:t>오퍼랜드 </a:t>
            </a:r>
            <a:r>
              <a:rPr lang="en-US" altLang="ko-KR" dirty="0"/>
              <a:t>: </a:t>
            </a:r>
            <a:r>
              <a:rPr lang="ko-KR" altLang="en-US" dirty="0"/>
              <a:t>연산의 대상</a:t>
            </a:r>
            <a:r>
              <a:rPr lang="en-US" altLang="ko-KR" dirty="0"/>
              <a:t>, </a:t>
            </a:r>
            <a:r>
              <a:rPr lang="ko-KR" altLang="en-US" dirty="0"/>
              <a:t>레지스터나 숫자가 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ex1 AT&amp;T) </a:t>
            </a:r>
            <a:r>
              <a:rPr lang="en-US" altLang="ko-KR" dirty="0" err="1"/>
              <a:t>mov</a:t>
            </a:r>
            <a:r>
              <a:rPr lang="en-US" altLang="ko-KR" dirty="0"/>
              <a:t> $0x1, %</a:t>
            </a:r>
            <a:r>
              <a:rPr lang="en-US" altLang="ko-KR" dirty="0" err="1"/>
              <a:t>eax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ex2 Intel) </a:t>
            </a:r>
            <a:r>
              <a:rPr lang="en-US" altLang="ko-KR" dirty="0" err="1"/>
              <a:t>mov</a:t>
            </a:r>
            <a:r>
              <a:rPr lang="en-US" altLang="ko-KR" dirty="0"/>
              <a:t> </a:t>
            </a:r>
            <a:r>
              <a:rPr lang="en-US" altLang="ko-KR" dirty="0" err="1"/>
              <a:t>eax</a:t>
            </a:r>
            <a:r>
              <a:rPr lang="en-US" altLang="ko-KR" dirty="0"/>
              <a:t>, 0x1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문서는 </a:t>
            </a:r>
            <a:r>
              <a:rPr lang="en-US" altLang="ko-KR" dirty="0"/>
              <a:t>AT&amp;T </a:t>
            </a:r>
            <a:r>
              <a:rPr lang="ko-KR" altLang="en-US" dirty="0"/>
              <a:t>기준으로 설명하겠음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22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AT&amp;T </a:t>
            </a:r>
            <a:r>
              <a:rPr lang="ko-KR" altLang="en-US" dirty="0"/>
              <a:t>문법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96" b="4195"/>
          <a:stretch/>
        </p:blipFill>
        <p:spPr>
          <a:xfrm>
            <a:off x="2430579" y="1797843"/>
            <a:ext cx="7042975" cy="373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300" y="5638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</a:t>
            </a:r>
            <a:r>
              <a:rPr lang="en-US" altLang="ko-KR" dirty="0"/>
              <a:t>source destination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9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 </a:t>
            </a:r>
            <a:r>
              <a:rPr lang="ko-KR" altLang="en-US" dirty="0"/>
              <a:t>문법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1" b="10422"/>
          <a:stretch/>
        </p:blipFill>
        <p:spPr>
          <a:xfrm>
            <a:off x="2487630" y="1690688"/>
            <a:ext cx="6996606" cy="3750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300" y="5638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</a:t>
            </a:r>
            <a:r>
              <a:rPr lang="en-US" altLang="ko-KR" dirty="0" err="1"/>
              <a:t>destiniation</a:t>
            </a:r>
            <a:r>
              <a:rPr lang="en-US" altLang="ko-KR" dirty="0"/>
              <a:t>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2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담아놓는 공간 </a:t>
            </a:r>
            <a:r>
              <a:rPr lang="en-US" altLang="ko-KR" dirty="0"/>
              <a:t>=&gt; </a:t>
            </a:r>
            <a:r>
              <a:rPr lang="ko-KR" altLang="en-US" dirty="0"/>
              <a:t>다기능 변수라고 보면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에 존재함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</a:t>
            </a:r>
            <a:r>
              <a:rPr lang="ko-KR" altLang="en-US" dirty="0"/>
              <a:t> 레지스터가 존재함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949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 레지스터</a:t>
            </a:r>
            <a:r>
              <a:rPr lang="en-US" altLang="ko-KR" dirty="0"/>
              <a:t>(x86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eax</a:t>
            </a:r>
            <a:r>
              <a:rPr lang="en-US" altLang="ko-KR" dirty="0">
                <a:solidFill>
                  <a:srgbClr val="FF0000"/>
                </a:solidFill>
              </a:rPr>
              <a:t> : accumulator register</a:t>
            </a:r>
          </a:p>
          <a:p>
            <a:r>
              <a:rPr lang="en-US" altLang="ko-KR" dirty="0" err="1"/>
              <a:t>ebx</a:t>
            </a:r>
            <a:r>
              <a:rPr lang="en-US" altLang="ko-KR" dirty="0"/>
              <a:t> : base</a:t>
            </a:r>
          </a:p>
          <a:p>
            <a:r>
              <a:rPr lang="en-US" altLang="ko-KR" dirty="0" err="1"/>
              <a:t>ecx</a:t>
            </a:r>
            <a:r>
              <a:rPr lang="en-US" altLang="ko-KR" dirty="0"/>
              <a:t> : count</a:t>
            </a:r>
          </a:p>
          <a:p>
            <a:r>
              <a:rPr lang="en-US" altLang="ko-KR" dirty="0" err="1"/>
              <a:t>edx</a:t>
            </a:r>
            <a:r>
              <a:rPr lang="en-US" altLang="ko-KR" dirty="0"/>
              <a:t> : data register </a:t>
            </a:r>
          </a:p>
          <a:p>
            <a:r>
              <a:rPr lang="en-US" altLang="ko-KR" dirty="0" err="1"/>
              <a:t>esi</a:t>
            </a:r>
            <a:r>
              <a:rPr lang="en-US" altLang="ko-KR" dirty="0"/>
              <a:t> : source index</a:t>
            </a:r>
          </a:p>
          <a:p>
            <a:r>
              <a:rPr lang="en-US" altLang="ko-KR" dirty="0" err="1"/>
              <a:t>edi</a:t>
            </a:r>
            <a:r>
              <a:rPr lang="en-US" altLang="ko-KR" dirty="0"/>
              <a:t> : destination index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esp</a:t>
            </a:r>
            <a:r>
              <a:rPr lang="en-US" altLang="ko-KR" dirty="0">
                <a:solidFill>
                  <a:srgbClr val="FF0000"/>
                </a:solidFill>
              </a:rPr>
              <a:t> : stack pointer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ebp</a:t>
            </a:r>
            <a:r>
              <a:rPr lang="en-US" altLang="ko-KR" dirty="0">
                <a:solidFill>
                  <a:srgbClr val="FF0000"/>
                </a:solidFill>
              </a:rPr>
              <a:t> : base pointer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eip</a:t>
            </a:r>
            <a:r>
              <a:rPr lang="en-US" altLang="ko-KR" dirty="0">
                <a:solidFill>
                  <a:srgbClr val="FF0000"/>
                </a:solidFill>
              </a:rPr>
              <a:t> : instruction pointer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</a:t>
            </a:r>
            <a:r>
              <a:rPr lang="en-US" altLang="ko-KR" dirty="0"/>
              <a:t>(x86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029619"/>
            <a:ext cx="6067425" cy="394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8572" y="6311900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생겨먹었다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2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mov</a:t>
            </a:r>
            <a:r>
              <a:rPr lang="en-US" altLang="ko-KR" dirty="0"/>
              <a:t> : source</a:t>
            </a:r>
            <a:r>
              <a:rPr lang="ko-KR" altLang="en-US" dirty="0"/>
              <a:t>를 </a:t>
            </a:r>
            <a:r>
              <a:rPr lang="en-US" altLang="ko-KR" dirty="0"/>
              <a:t>destination</a:t>
            </a:r>
            <a:r>
              <a:rPr lang="ko-KR" altLang="en-US" dirty="0"/>
              <a:t>에 대입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mov</a:t>
            </a:r>
            <a:r>
              <a:rPr lang="en-US" altLang="ko-KR" dirty="0"/>
              <a:t> source, destination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ex1) </a:t>
            </a:r>
            <a:r>
              <a:rPr lang="en-US" altLang="ko-KR" dirty="0" err="1"/>
              <a:t>mov</a:t>
            </a:r>
            <a:r>
              <a:rPr lang="en-US" altLang="ko-KR" dirty="0"/>
              <a:t> $0x1, %</a:t>
            </a:r>
            <a:r>
              <a:rPr lang="en-US" altLang="ko-KR" dirty="0" err="1"/>
              <a:t>eax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ex2) </a:t>
            </a:r>
            <a:r>
              <a:rPr lang="en-US" altLang="ko-KR" dirty="0" err="1"/>
              <a:t>mov</a:t>
            </a:r>
            <a:r>
              <a:rPr lang="en-US" altLang="ko-KR" dirty="0"/>
              <a:t> %</a:t>
            </a:r>
            <a:r>
              <a:rPr lang="en-US" altLang="ko-KR" dirty="0" err="1"/>
              <a:t>ebx</a:t>
            </a:r>
            <a:r>
              <a:rPr lang="en-US" altLang="ko-KR" dirty="0"/>
              <a:t>, %</a:t>
            </a:r>
            <a:r>
              <a:rPr lang="en-US" altLang="ko-KR" dirty="0" err="1"/>
              <a:t>eax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ex3) </a:t>
            </a:r>
            <a:r>
              <a:rPr lang="en-US" altLang="ko-KR" dirty="0" err="1"/>
              <a:t>mov</a:t>
            </a:r>
            <a:r>
              <a:rPr lang="en-US" altLang="ko-KR" dirty="0"/>
              <a:t> 0x4(%</a:t>
            </a:r>
            <a:r>
              <a:rPr lang="en-US" altLang="ko-KR" dirty="0" err="1"/>
              <a:t>ebp</a:t>
            </a:r>
            <a:r>
              <a:rPr lang="en-US" altLang="ko-KR" dirty="0"/>
              <a:t>), %</a:t>
            </a:r>
            <a:r>
              <a:rPr lang="en-US" altLang="ko-KR" dirty="0" err="1"/>
              <a:t>eax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6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 : source</a:t>
            </a:r>
            <a:r>
              <a:rPr lang="ko-KR" altLang="en-US" dirty="0"/>
              <a:t>의 주소를 </a:t>
            </a:r>
            <a:r>
              <a:rPr lang="en-US" altLang="ko-KR" dirty="0"/>
              <a:t>destination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lea source, destination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ex1) lea (%</a:t>
            </a:r>
            <a:r>
              <a:rPr lang="en-US" altLang="ko-KR" dirty="0" err="1"/>
              <a:t>eax</a:t>
            </a:r>
            <a:r>
              <a:rPr lang="en-US" altLang="ko-KR" dirty="0"/>
              <a:t>), %</a:t>
            </a:r>
            <a:r>
              <a:rPr lang="en-US" altLang="ko-KR" dirty="0" err="1"/>
              <a:t>ebx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4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635</Words>
  <Application>Microsoft Office PowerPoint</Application>
  <PresentationFormat>와이드스크린</PresentationFormat>
  <Paragraphs>129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어셈블리</vt:lpstr>
      <vt:lpstr>어셈블리</vt:lpstr>
      <vt:lpstr>AT&amp;T 문법</vt:lpstr>
      <vt:lpstr>Intel 문법</vt:lpstr>
      <vt:lpstr>레지스터</vt:lpstr>
      <vt:lpstr>범용 레지스터(x86 기준)</vt:lpstr>
      <vt:lpstr>레지스터(x86 기준)</vt:lpstr>
      <vt:lpstr>어셈블리 명령</vt:lpstr>
      <vt:lpstr>어셈블리 명령</vt:lpstr>
      <vt:lpstr>어셈블리 명령</vt:lpstr>
      <vt:lpstr>어셈블리 명령</vt:lpstr>
      <vt:lpstr>어셈블리 명령</vt:lpstr>
      <vt:lpstr>어셈블리 명령</vt:lpstr>
      <vt:lpstr>어셈블리 명령</vt:lpstr>
      <vt:lpstr>어셈블리 명령</vt:lpstr>
      <vt:lpstr>어셈블리 명령</vt:lpstr>
      <vt:lpstr>Exercise #1</vt:lpstr>
      <vt:lpstr>Exercise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해킹 방학 세미나 #3</dc:title>
  <dc:creator>Mungsul</dc:creator>
  <cp:lastModifiedBy>권혁주</cp:lastModifiedBy>
  <cp:revision>351</cp:revision>
  <dcterms:created xsi:type="dcterms:W3CDTF">2016-07-23T04:58:35Z</dcterms:created>
  <dcterms:modified xsi:type="dcterms:W3CDTF">2018-04-02T08:14:48Z</dcterms:modified>
</cp:coreProperties>
</file>