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2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6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0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6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1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4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5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E571-5057-4656-9054-A62BB538FC32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0831-C272-483F-8C49-E316BA637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9.기술자문\황원준\보낸자료\170812\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16121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image00.png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3789040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9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9.기술자문\황원준\보낸자료\170812\imag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16121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image01.png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3777918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1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29.기술자문\황원준\보낸자료\170812\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2" y="1268760"/>
            <a:ext cx="716121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image02.png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43098" y="4005064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29.기술자문\황원준\보낸자료\170812\image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16121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image03.png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66357" y="4077072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3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29.기술자문\황원준\보낸자료\170812\image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38" y="1340768"/>
            <a:ext cx="716121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image04.png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1946" y="4221088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29.기술자문\황원준\보낸자료\170812\image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16121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image05.png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4437112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7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29.기술자문\황원준\보낸자료\170812\image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16121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26064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image06.png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8104" y="4581128"/>
            <a:ext cx="7920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0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jun45</dc:creator>
  <cp:lastModifiedBy>jun45</cp:lastModifiedBy>
  <cp:revision>11</cp:revision>
  <dcterms:created xsi:type="dcterms:W3CDTF">2017-05-16T09:30:17Z</dcterms:created>
  <dcterms:modified xsi:type="dcterms:W3CDTF">2017-08-12T08:33:50Z</dcterms:modified>
</cp:coreProperties>
</file>