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E9CC-9A9D-0805-85EE-F27D3C188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B0EEB-E51D-9551-D2F0-152C8DED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7B7AF-8818-9C5A-07A5-D34B606B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74CA-1D57-426E-B240-F6E37A9EC67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61158-94F8-792B-0C37-3B89344E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02813-563D-869D-0935-279D5AFF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74CC-7184-41B3-9171-5650E0D8D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8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990C-360A-E42A-FB4A-84BC7B88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CE1D6-DF2C-CA29-0333-939A4D191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72F15-8430-33B4-A4F3-64D42EBE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74CA-1D57-426E-B240-F6E37A9EC67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AE185-F055-EA82-95B7-65361F8F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3726E-8F84-A5E7-7A93-7B3DD4D5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74CC-7184-41B3-9171-5650E0D8D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82F94-06AA-FE18-3E1D-0E196916E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D6856-7755-032E-B34B-5CF5FBB3A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4F7B5-1C71-EC08-DC72-48CAA481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74CA-1D57-426E-B240-F6E37A9EC67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F512D-D6F7-92AE-D2A8-49BF9F25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C2B69-A80B-64F3-6760-126194CC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74CC-7184-41B3-9171-5650E0D8D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7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9C08-0CE6-15A2-3B38-AC16042FC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2BBF7-5142-42DE-4D19-401511083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375E3-5EC4-D61D-FE05-F926A8308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74CA-1D57-426E-B240-F6E37A9EC67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5FA3D-DA5E-1C17-4397-662F929F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A27D-2D93-F0FA-4065-07366200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74CC-7184-41B3-9171-5650E0D8D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4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A2EC0-F871-9FD0-A653-A19376680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579C0-5F78-D6DA-E416-0C77AA7E4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90710-5710-68D6-9B75-DE03522C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74CA-1D57-426E-B240-F6E37A9EC67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70AEC-A1B9-B8A5-169A-7145B5E4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397CB-8A67-1C04-708A-7CDC23A03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74CC-7184-41B3-9171-5650E0D8D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3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94DB-8EAE-BD71-56CE-0EF6563A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AE5A6-7896-D7E4-369D-9D49C4199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8E47D-4936-7266-E233-10F219909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0E688-A982-23E4-3C52-F71F2DEE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74CA-1D57-426E-B240-F6E37A9EC67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E3CB8-A022-22F7-6ACE-D5AC4371F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D1F3C-F165-6172-90C0-9B1F722F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74CC-7184-41B3-9171-5650E0D8D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4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3227-15B6-3E05-F397-D7B6863F1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FF82E-F5AF-464D-A1B7-A5E3327A9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1FEA7-2AAF-E02F-5A90-F5514EB2C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8069C-1F50-A8DE-9E37-803825A6B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41DE5-E918-6491-CD93-7D8971BAA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AB84EE-5DFF-4EA8-0B98-38AEE920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74CA-1D57-426E-B240-F6E37A9EC67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D81E7-41AD-2E98-AC5F-ABE15C41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1F7BC-BE75-9803-55DD-83F7CC1C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74CC-7184-41B3-9171-5650E0D8D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6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6325-1120-7A77-7A84-048848B0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D0FA9-5F03-325B-6E55-9825866C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74CA-1D57-426E-B240-F6E37A9EC67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28E5F-9C1C-EF51-13D1-448F0648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96741-C80A-CAB2-AAB3-EC38717E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74CC-7184-41B3-9171-5650E0D8D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F6371-642A-3389-BB66-64982523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74CA-1D57-426E-B240-F6E37A9EC67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BC38B-ECB4-052E-079F-29B5C303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604DD-F68F-1D2A-3493-308ACFF3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74CC-7184-41B3-9171-5650E0D8D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7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901A-55F2-6F4D-1611-68987F922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FCA2-54B2-6434-AF76-3726E3B65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F4CA0-4325-F81C-B342-43E79433E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B4DC5-9862-1878-657D-4ADD132B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74CA-1D57-426E-B240-F6E37A9EC67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8EB39-AAB3-F115-8773-1BBE61EE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8E5F6-F7FE-0DCC-FB26-6A6E1086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74CC-7184-41B3-9171-5650E0D8D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0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0322-FF75-C11D-FE58-8B9BF79E5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47C119-8C9A-E604-9CAC-E6694FAEB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62F50-2153-6009-FE48-2F3F65946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A13FC-6E68-A0B7-542C-AAB009E0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74CA-1D57-426E-B240-F6E37A9EC67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3C345-2085-96D1-8D89-F1E3C6E1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7DA9A-BA83-04A3-1763-74503F12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74CC-7184-41B3-9171-5650E0D8D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4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24D3A-B731-8D16-819E-097EDC94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67635-2246-D452-E53A-9788F6EBC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081AA-0F0A-B6E5-C1CF-C652B06C2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274CA-1D57-426E-B240-F6E37A9EC67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051F7-0525-07F2-05E3-4A304C846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26914-8E2A-C5E6-CB43-18BA7F507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174CC-7184-41B3-9171-5650E0D8D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7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E92DF-2065-0585-497B-D1D84379F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Socioeconomic Outlook Mexico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CE036-A0B4-4A35-0EBE-8B8EA28FC2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6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Socioeconomic Outlook Mexico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Socioeconomic Outlook Mexico 2023</dc:title>
  <dc:creator>Pablo Aguirre</dc:creator>
  <cp:lastModifiedBy>Pablo Aguirre</cp:lastModifiedBy>
  <cp:revision>1</cp:revision>
  <dcterms:created xsi:type="dcterms:W3CDTF">2023-04-04T22:34:20Z</dcterms:created>
  <dcterms:modified xsi:type="dcterms:W3CDTF">2023-04-04T22:35:43Z</dcterms:modified>
</cp:coreProperties>
</file>