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Nunito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regular.fntdata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4c60b75c3e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4c60b75c3e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4c60b75c3e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4c60b75c3e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MENTIMETER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allow us to create survey or multiple choice </a:t>
            </a: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questions</a:t>
            </a: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for our targeted audience</a:t>
            </a:r>
            <a:endParaRPr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Audience receives and responds to the survey questions either in real time or at home </a:t>
            </a:r>
            <a:endParaRPr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This tool can be used by professors in class in order to ensure participation in class</a:t>
            </a:r>
            <a:endParaRPr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Collected responses provide valuable data to support findings in our report</a:t>
            </a:r>
            <a:endParaRPr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Enables us to address key questions in our report paper</a:t>
            </a:r>
            <a:endParaRPr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This </a:t>
            </a: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platform</a:t>
            </a:r>
            <a:r>
              <a:rPr lang="fr" sz="11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 can target smaller and bigger audiences </a:t>
            </a:r>
            <a:endParaRPr sz="11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4" name="Google Shape;284;p14"/>
          <p:cNvCxnSpPr/>
          <p:nvPr/>
        </p:nvCxnSpPr>
        <p:spPr>
          <a:xfrm>
            <a:off x="6993575" y="3057225"/>
            <a:ext cx="1259700" cy="12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                                                                     </a:t>
            </a:r>
            <a:r>
              <a:rPr lang="fr" sz="1800"/>
              <a:t> Thank you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