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Constanti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jiTrX2Vc6cP3jbcCW6XmuSvidq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nstantia-bold.fntdata"/><Relationship Id="rId16" Type="http://schemas.openxmlformats.org/officeDocument/2006/relationships/font" Target="fonts/Constantia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onstanti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nstanti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21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1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1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21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1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10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10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Campus Radio App 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 fontScale="85000" lnSpcReduction="20000"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/>
              <a:t>An Fully Featured Android Radio App</a:t>
            </a:r>
            <a:endParaRPr/>
          </a:p>
          <a:p>
            <a:pPr indent="0" lvl="0" marL="0" marR="45720" rtl="0" algn="r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By</a:t>
            </a:r>
            <a:endParaRPr/>
          </a:p>
          <a:p>
            <a:pPr indent="0" lvl="0" marL="0" marR="45720" rtl="0" algn="r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Ajoy Das</a:t>
            </a:r>
            <a:endParaRPr/>
          </a:p>
          <a:p>
            <a:pPr indent="0" lvl="0" marL="0" marR="45720" rtl="0" algn="r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BUET_Shikkanobish </a:t>
            </a:r>
            <a:endParaRPr/>
          </a:p>
          <a:p>
            <a:pPr indent="0" lvl="0" marL="0" marR="45720" rtl="0" algn="r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CSE, BUET</a:t>
            </a:r>
            <a:endParaRPr/>
          </a:p>
          <a:p>
            <a:pPr indent="0" lvl="0" marL="0" marR="45720" rtl="0" algn="r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Campus Radios in Bangladesh: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Bangladesh University of Engineering &amp; Technology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University of Dhaka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Chittagong University of Engineering &amp; Technology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Sylhet Engineering College - SEC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University of Liberal Arts Bangladesh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Daffodil International University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Northern University Bangladesh, NUB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Ahsanullah University of Science and Technology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And some others….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Features: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457200" y="1935480"/>
            <a:ext cx="4114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b="1" lang="en-US"/>
              <a:t>Player: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With recording, calling &amp; sending SMS feature.</a:t>
            </a:r>
            <a:endParaRPr/>
          </a:p>
        </p:txBody>
      </p:sp>
      <p:pic>
        <p:nvPicPr>
          <p:cNvPr descr="introplayer.png"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6" y="714356"/>
            <a:ext cx="3571900" cy="592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Features: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457200" y="1935480"/>
            <a:ext cx="4114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b="1" lang="en-US"/>
              <a:t>Sign In: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With Google or Facebook &amp; Connect to the community.</a:t>
            </a:r>
            <a:endParaRPr/>
          </a:p>
        </p:txBody>
      </p:sp>
      <p:pic>
        <p:nvPicPr>
          <p:cNvPr descr="introsignin.png"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6" y="714356"/>
            <a:ext cx="3571900" cy="592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Features: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457200" y="1935480"/>
            <a:ext cx="4114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b="1" lang="en-US"/>
              <a:t>Chatroom: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Chat with Campus Radio Community and share your feelings.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Real time database is used.</a:t>
            </a:r>
            <a:endParaRPr/>
          </a:p>
        </p:txBody>
      </p:sp>
      <p:pic>
        <p:nvPicPr>
          <p:cNvPr descr="introsignin.png"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6" y="714356"/>
            <a:ext cx="3571900" cy="592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Features: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457200" y="1935480"/>
            <a:ext cx="4114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b="1" lang="en-US"/>
              <a:t>Rewind: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Rewind the archive from SoundCloud &amp; website</a:t>
            </a:r>
            <a:r>
              <a:rPr b="1" lang="en-US"/>
              <a:t>.</a:t>
            </a:r>
            <a:endParaRPr/>
          </a:p>
        </p:txBody>
      </p:sp>
      <p:pic>
        <p:nvPicPr>
          <p:cNvPr descr="introsignin.png"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6" y="714356"/>
            <a:ext cx="3571900" cy="592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Features:</a:t>
            </a:r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457200" y="1935480"/>
            <a:ext cx="4114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b="1" lang="en-US"/>
              <a:t>Events: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Get the events details from the app</a:t>
            </a:r>
            <a:r>
              <a:rPr b="1" lang="en-US"/>
              <a:t>.</a:t>
            </a:r>
            <a:endParaRPr/>
          </a:p>
        </p:txBody>
      </p:sp>
      <p:pic>
        <p:nvPicPr>
          <p:cNvPr descr="introsignin.png"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6" y="714356"/>
            <a:ext cx="3571900" cy="592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Features: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457200" y="1935480"/>
            <a:ext cx="4114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b="1" lang="en-US"/>
              <a:t>eSMS: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Send SMS even if you are out of balance</a:t>
            </a:r>
            <a:r>
              <a:rPr b="1" lang="en-US"/>
              <a:t>.</a:t>
            </a:r>
            <a:endParaRPr/>
          </a:p>
        </p:txBody>
      </p:sp>
      <p:pic>
        <p:nvPicPr>
          <p:cNvPr descr="introsignin.png"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6" y="714356"/>
            <a:ext cx="3571900" cy="592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Features:</a:t>
            </a:r>
            <a:endParaRPr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457200" y="1935480"/>
            <a:ext cx="8186766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b="1" lang="en-US"/>
              <a:t>Notification: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Know about the events through notifications.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b="1" lang="en-US"/>
              <a:t>Remote Configuration: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Change servers and contacts remotely.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b="1" lang="en-US"/>
              <a:t>Crash Reporting: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Know  about the bugs and crashes from firebase consol.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2016-11-11T05:52:28Z</dcterms:created>
  <dc:creator>Ajoy Das</dc:creator>
</cp:coreProperties>
</file>