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65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36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8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6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11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8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0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5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1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89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4CC5-8A9B-45A0-9AC6-F2D7A92ACF7E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23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4CC5-8A9B-45A0-9AC6-F2D7A92ACF7E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6518C-1A24-402F-BC33-E06FF5475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9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4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1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8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7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Ajoy Mahato</dc:creator>
  <cp:lastModifiedBy>Ajoy Mahato</cp:lastModifiedBy>
  <cp:revision>7</cp:revision>
  <dcterms:created xsi:type="dcterms:W3CDTF">2022-10-01T10:52:27Z</dcterms:created>
  <dcterms:modified xsi:type="dcterms:W3CDTF">2023-02-25T13:17:40Z</dcterms:modified>
</cp:coreProperties>
</file>