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4CC5-8A9B-45A0-9AC6-F2D7A92ACF7E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518C-1A24-402F-BC33-E06FF5475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65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4CC5-8A9B-45A0-9AC6-F2D7A92ACF7E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518C-1A24-402F-BC33-E06FF5475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36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4CC5-8A9B-45A0-9AC6-F2D7A92ACF7E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518C-1A24-402F-BC33-E06FF5475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8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4CC5-8A9B-45A0-9AC6-F2D7A92ACF7E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518C-1A24-402F-BC33-E06FF5475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96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4CC5-8A9B-45A0-9AC6-F2D7A92ACF7E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518C-1A24-402F-BC33-E06FF5475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11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4CC5-8A9B-45A0-9AC6-F2D7A92ACF7E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518C-1A24-402F-BC33-E06FF5475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18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4CC5-8A9B-45A0-9AC6-F2D7A92ACF7E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518C-1A24-402F-BC33-E06FF5475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30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4CC5-8A9B-45A0-9AC6-F2D7A92ACF7E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518C-1A24-402F-BC33-E06FF5475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85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4CC5-8A9B-45A0-9AC6-F2D7A92ACF7E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518C-1A24-402F-BC33-E06FF5475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21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4CC5-8A9B-45A0-9AC6-F2D7A92ACF7E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518C-1A24-402F-BC33-E06FF5475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89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4CC5-8A9B-45A0-9AC6-F2D7A92ACF7E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518C-1A24-402F-BC33-E06FF5475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23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74CC5-8A9B-45A0-9AC6-F2D7A92ACF7E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6518C-1A24-402F-BC33-E06FF5475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29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377" y="0"/>
            <a:ext cx="60752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1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46" y="0"/>
            <a:ext cx="4866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82" y="0"/>
            <a:ext cx="4796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0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14" y="0"/>
            <a:ext cx="3512571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171"/>
            <a:ext cx="5698273" cy="285551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675" y="3481864"/>
            <a:ext cx="5888852" cy="331302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13" name="Down Arrow 12"/>
          <p:cNvSpPr/>
          <p:nvPr/>
        </p:nvSpPr>
        <p:spPr>
          <a:xfrm rot="14285470">
            <a:off x="5834747" y="4983068"/>
            <a:ext cx="351693" cy="68931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 rot="7486122">
            <a:off x="5832626" y="2425826"/>
            <a:ext cx="351693" cy="68931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85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Ajoy Mahato</dc:creator>
  <cp:lastModifiedBy>Ajoy Mahato</cp:lastModifiedBy>
  <cp:revision>3</cp:revision>
  <dcterms:created xsi:type="dcterms:W3CDTF">2022-10-01T10:52:27Z</dcterms:created>
  <dcterms:modified xsi:type="dcterms:W3CDTF">2022-10-01T12:34:59Z</dcterms:modified>
</cp:coreProperties>
</file>