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wqNrmHQXNGXCGbrWx1lg55fG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1EB7FC-94F5-4FED-93B4-5603A0EB64B2}">
  <a:tblStyle styleId="{451EB7FC-94F5-4FED-93B4-5603A0EB64B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993af6ae_0_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ba993af6a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a2c95edf7_0_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Create a System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Label interfaces / pins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Components (part numbers if possible)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joystick – AIN on pb are 3.3 and 1.8 , use </a:t>
            </a:r>
            <a:r>
              <a:rPr lang="en-US"/>
              <a:t>resistor</a:t>
            </a:r>
            <a:r>
              <a:rPr lang="en-US"/>
              <a:t> to bring it to the right voltage or under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ba2c95edf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Need All Power Inputs and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tri-color led – </a:t>
            </a:r>
            <a:r>
              <a:rPr lang="en-US"/>
              <a:t>transistor</a:t>
            </a:r>
            <a:r>
              <a:rPr lang="en-US"/>
              <a:t> controlled bc pb can’t </a:t>
            </a:r>
            <a:r>
              <a:rPr lang="en-US"/>
              <a:t>supply</a:t>
            </a:r>
            <a:r>
              <a:rPr lang="en-US"/>
              <a:t> 20 ma of current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lcd might be limiting – spi screen? can do a lot more in terms of display with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fernandalago/plant-reminder-box-473f95" TargetMode="External"/><Relationship Id="rId4" Type="http://schemas.openxmlformats.org/officeDocument/2006/relationships/hyperlink" Target="https://www.hackster.io/rhealv/plant-watering-system-without-relay-e25e6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dafruit.com/product/4026" TargetMode="External"/><Relationship Id="rId4" Type="http://schemas.openxmlformats.org/officeDocument/2006/relationships/hyperlink" Target="https://www.adafruit.com/product/181" TargetMode="External"/><Relationship Id="rId9" Type="http://schemas.openxmlformats.org/officeDocument/2006/relationships/hyperlink" Target="https://www.amazon.com/dp/B0B1ZHXXXD?linkCode=sl1&amp;tag=zlufy-20&amp;linkId=8b8069b6630f617304884d920146598f&amp;language=en_US&amp;ref_=as_li_ss_tl&amp;th=1" TargetMode="External"/><Relationship Id="rId5" Type="http://schemas.openxmlformats.org/officeDocument/2006/relationships/hyperlink" Target="https://www.amazon.com/Sipytoph-Submersible-Aquariums-Fountain-Hydroponics/dp/B09185Y8BN/ref=asc_df_B09185Y8BN/?tag=hyprod-20&amp;linkCode=df0&amp;hvadid=507755101118&amp;hvpos=&amp;hvnetw=g&amp;hvrand=2767885394764320610&amp;hvpone=&amp;hvptwo=&amp;hvqmt=&amp;hvdev=c&amp;hvdvcmdl=&amp;hvlocint=&amp;hvlocphy=9027605&amp;hvtargid=pla-1265514251177&amp;psc=1&amp;mcid=cd70abc949103256896d074f9c6eff99&amp;gclid=Cj0KCQiAz8GuBhCxARIsAOpzk8zvPSX_ZPfDEWO9HEWrXP6y2tVrbMeiyXty-f9hjCmGN2_MNTkEJewaAsXYEALw_wcB" TargetMode="External"/><Relationship Id="rId6" Type="http://schemas.openxmlformats.org/officeDocument/2006/relationships/hyperlink" Target="https://www.amazon.com/WGCD-Joystick-Breakout-Controller-Arduino/dp/B01N59MK0U" TargetMode="External"/><Relationship Id="rId7" Type="http://schemas.openxmlformats.org/officeDocument/2006/relationships/hyperlink" Target="https://www.adafruit.com/product/4681" TargetMode="External"/><Relationship Id="rId8" Type="http://schemas.openxmlformats.org/officeDocument/2006/relationships/hyperlink" Target="https://www.adafruit.com/product/8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PocketPlant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Amelia Pillar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used to only have fake </a:t>
            </a:r>
            <a:r>
              <a:rPr lang="en-US"/>
              <a:t>plants</a:t>
            </a:r>
            <a:r>
              <a:rPr lang="en-US"/>
              <a:t> in my room because I’m </a:t>
            </a:r>
            <a:r>
              <a:rPr lang="en-US"/>
              <a:t>terrible</a:t>
            </a:r>
            <a:r>
              <a:rPr lang="en-US"/>
              <a:t> at keeping them alive, but I </a:t>
            </a:r>
            <a:r>
              <a:rPr lang="en-US"/>
              <a:t>recently</a:t>
            </a:r>
            <a:r>
              <a:rPr lang="en-US"/>
              <a:t> </a:t>
            </a:r>
            <a:r>
              <a:rPr lang="en-US"/>
              <a:t>purchased</a:t>
            </a:r>
            <a:r>
              <a:rPr lang="en-US"/>
              <a:t> a mint plant on a whim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Automatic plant waterers are a common DIY project, but I want to add extra </a:t>
            </a:r>
            <a:r>
              <a:rPr lang="en-US"/>
              <a:t>functionally</a:t>
            </a:r>
            <a:r>
              <a:rPr lang="en-US"/>
              <a:t> to suit the needs of a busy college student and help make sure I don’t pick too many leaves at once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Some existing solutions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https://www.hackster.io/fernandalago/plant-reminder-box-473f95</a:t>
            </a:r>
            <a:r>
              <a:rPr lang="en-US"/>
              <a:t>: soil moisture sensor and light sensor, sends text alerts when water low or light bad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https://www.hackster.io/rhealv/plant-watering-system-without-relay-e25e6b</a:t>
            </a:r>
            <a:r>
              <a:rPr lang="en-US"/>
              <a:t>: waters plant based on water sensor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a993af6ae_0_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5" name="Google Shape;405;g2ba993af6ae_0_4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Combine parts of these ideas plus added functionality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Record keeping of harvests: could apply to any </a:t>
            </a:r>
            <a:r>
              <a:rPr lang="en-US"/>
              <a:t>indoor herb garden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Light sensor and tri-color LED to correct for poor/inconscient dorm room lighting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 when water tank is low (calculate how much plant has been watered)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Project will consist of watering and moisture monitoring, light adjustment and light monitoring, and a harvest log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 will interface via a joystick to toggle through display and log harvests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display: last harvest, water tank level, last watered, light “quality”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2ba2c95edf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25" y="723900"/>
            <a:ext cx="7377544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ba2c95edf7_0_8"/>
          <p:cNvSpPr txBox="1"/>
          <p:nvPr>
            <p:ph type="title"/>
          </p:nvPr>
        </p:nvSpPr>
        <p:spPr>
          <a:xfrm>
            <a:off x="457200" y="-381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12" name="Google Shape;412;g2ba2c95edf7_0_8"/>
          <p:cNvSpPr txBox="1"/>
          <p:nvPr/>
        </p:nvSpPr>
        <p:spPr>
          <a:xfrm>
            <a:off x="9175175" y="3641000"/>
            <a:ext cx="256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For the joystick, AIN on the PocketBeagle are 3.3 V and 1.8 V, will have to use resistors to bring it to the right voltage or under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2857500" y="4152900"/>
            <a:ext cx="65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2074"/>
            <a:ext cx="8723096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"/>
          <p:cNvSpPr txBox="1"/>
          <p:nvPr/>
        </p:nvSpPr>
        <p:spPr>
          <a:xfrm>
            <a:off x="9420300" y="1690200"/>
            <a:ext cx="2450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Note: The tri-color led has to be transistor controlled because the PocketBeagle can’t supply 20 mA of current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"/>
          <p:cNvSpPr txBox="1"/>
          <p:nvPr>
            <p:ph type="title"/>
          </p:nvPr>
        </p:nvSpPr>
        <p:spPr>
          <a:xfrm>
            <a:off x="5334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26" name="Google Shape;426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{451EB7FC-94F5-4FED-93B4-5603A0EB64B2}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Soil Moisture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Standard LCD 16x2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Pump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Joystick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13.29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Light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tri-color 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Relay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7" name="Google Shape;427;p5"/>
          <p:cNvSpPr txBox="1"/>
          <p:nvPr/>
        </p:nvSpPr>
        <p:spPr>
          <a:xfrm>
            <a:off x="676475" y="5155175"/>
            <a:ext cx="109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Component cost adds up to more than $35. Since a few of these components come in packs of more than 1, maybe can split with </a:t>
            </a:r>
            <a:r>
              <a:rPr lang="en-US" sz="2000">
                <a:solidFill>
                  <a:schemeClr val="dk1"/>
                </a:solidFill>
              </a:rPr>
              <a:t>someone</a:t>
            </a:r>
            <a:r>
              <a:rPr lang="en-US" sz="2000">
                <a:solidFill>
                  <a:schemeClr val="dk1"/>
                </a:solidFill>
              </a:rPr>
              <a:t> else, or find a </a:t>
            </a:r>
            <a:r>
              <a:rPr lang="en-US" sz="2000">
                <a:solidFill>
                  <a:schemeClr val="dk1"/>
                </a:solidFill>
              </a:rPr>
              <a:t>cheaper</a:t>
            </a:r>
            <a:r>
              <a:rPr lang="en-US" sz="2000">
                <a:solidFill>
                  <a:schemeClr val="dk1"/>
                </a:solidFill>
              </a:rPr>
              <a:t> option.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