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ixie One"/>
      <p:regular r:id="rId17"/>
    </p:embeddedFont>
    <p:embeddedFont>
      <p:font typeface="Tahom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ixieOne-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Tahoma-bold.fntdata"/><Relationship Id="rId6" Type="http://schemas.openxmlformats.org/officeDocument/2006/relationships/slide" Target="slides/slide2.xml"/><Relationship Id="rId18" Type="http://schemas.openxmlformats.org/officeDocument/2006/relationships/font" Target="fonts/Tahom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3" name="Google Shape;10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4" name="Google Shape;1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Round corners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000000"/>
              </a:buClr>
              <a:buSzPts val="1200"/>
              <a:buFont typeface="Tahoma"/>
              <a:buChar char="◇"/>
            </a:pPr>
            <a:r>
              <a:rPr lang="en-US" sz="1200">
                <a:solidFill>
                  <a:schemeClr val="dk1"/>
                </a:solidFill>
                <a:latin typeface="Times New Roman"/>
                <a:ea typeface="Times New Roman"/>
                <a:cs typeface="Times New Roman"/>
                <a:sym typeface="Times New Roman"/>
              </a:rPr>
              <a:t>By the end of the Fall semester, the physical robot arm will be constructed, and we can use a simulation in Rviz to control the robot through text commands. By the end of the Spring semester, the object detection and voice recognition of the project will be completed, and the user will be able to give voice commands to request objects from Knuckles. We will accomplish our Target Objective by following a modular test plan, allowing us to develop the hardware and software in tandem. We have ordered all the necessary components to build the robot arm, and will pick up the remaining fasteners from Home Depot. Through the IEEE Makerspace and the Robotics Lab, we have almost completed printing out the parts of the robot arm and prototype gripper. We are on track to complete our project by the end of the Spring semester.</a:t>
            </a:r>
            <a:endParaRPr sz="1200"/>
          </a:p>
        </p:txBody>
      </p:sp>
      <p:sp>
        <p:nvSpPr>
          <p:cNvPr id="1151" name="Google Shape;115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445fdc1f5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p>
        </p:txBody>
      </p:sp>
      <p:sp>
        <p:nvSpPr>
          <p:cNvPr id="1157" name="Google Shape;1157;g445fdc1f5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2" name="Google Shape;10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1" marL="571500" rtl="0" algn="l">
              <a:lnSpc>
                <a:spcPct val="200000"/>
              </a:lnSpc>
              <a:spcBef>
                <a:spcPts val="0"/>
              </a:spcBef>
              <a:spcAft>
                <a:spcPts val="0"/>
              </a:spcAft>
              <a:buClr>
                <a:srgbClr val="19BBD5"/>
              </a:buClr>
              <a:buSzPts val="1800"/>
              <a:buFont typeface="Muli"/>
              <a:buNone/>
            </a:pPr>
            <a:r>
              <a:rPr lang="en-US" sz="1200">
                <a:latin typeface="Tahoma"/>
                <a:ea typeface="Tahoma"/>
                <a:cs typeface="Tahoma"/>
                <a:sym typeface="Tahoma"/>
              </a:rPr>
              <a:t>Knuckles: </a:t>
            </a:r>
            <a:r>
              <a:rPr lang="en-US" sz="1200">
                <a:latin typeface="Tahoma"/>
                <a:ea typeface="Tahoma"/>
                <a:cs typeface="Tahoma"/>
                <a:sym typeface="Tahoma"/>
              </a:rPr>
              <a:t>Assistive robotic arm that will hand the user requested objects and tools</a:t>
            </a:r>
            <a:endParaRPr sz="1200">
              <a:latin typeface="Tahoma"/>
              <a:ea typeface="Tahoma"/>
              <a:cs typeface="Tahoma"/>
              <a:sym typeface="Tahoma"/>
            </a:endParaRPr>
          </a:p>
          <a:p>
            <a:pPr indent="0" lvl="1" marL="571500" rtl="0" algn="l">
              <a:lnSpc>
                <a:spcPct val="200000"/>
              </a:lnSpc>
              <a:spcBef>
                <a:spcPts val="0"/>
              </a:spcBef>
              <a:spcAft>
                <a:spcPts val="0"/>
              </a:spcAft>
              <a:buClr>
                <a:srgbClr val="19BBD5"/>
              </a:buClr>
              <a:buSzPts val="1800"/>
              <a:buFont typeface="Muli"/>
              <a:buNone/>
            </a:pPr>
            <a:r>
              <a:rPr lang="en-US" sz="1200">
                <a:latin typeface="Tahoma"/>
                <a:ea typeface="Tahoma"/>
                <a:cs typeface="Tahoma"/>
                <a:sym typeface="Tahoma"/>
              </a:rPr>
              <a:t>Purpose: </a:t>
            </a:r>
            <a:r>
              <a:rPr lang="en-US" sz="1200">
                <a:latin typeface="Tahoma"/>
                <a:ea typeface="Tahoma"/>
                <a:cs typeface="Tahoma"/>
                <a:sym typeface="Tahoma"/>
              </a:rPr>
              <a:t>Assistant that will increase the user’s productivity and decrease the risk of dexterity incidents</a:t>
            </a:r>
            <a:endParaRPr b="0" i="0" sz="1200" u="none" cap="none"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8" name="Google Shape;10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Round corners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4" name="Google Shape;1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Replace image with reflection image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42d8556f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2d8556f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445ac35e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445ac35e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5" name="Google Shape;1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600"/>
              </a:spcBef>
              <a:spcAft>
                <a:spcPts val="0"/>
              </a:spcAft>
              <a:buClr>
                <a:srgbClr val="000000"/>
              </a:buClr>
              <a:buSzPts val="1200"/>
              <a:buFont typeface="Tahoma"/>
              <a:buChar char="◇"/>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2" name="Google Shape;1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List test plan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445fdc1f59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8" name="Google Shape;1138;g445fdc1f5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Replace image with reflection image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3111243" y="66044"/>
            <a:ext cx="501894" cy="523101"/>
          </a:xfrm>
          <a:prstGeom prst="rect">
            <a:avLst/>
          </a:prstGeom>
          <a:noFill/>
          <a:ln>
            <a:noFill/>
          </a:ln>
        </p:spPr>
      </p:pic>
      <p:sp>
        <p:nvSpPr>
          <p:cNvPr id="10" name="Google Shape;10;p2"/>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1pPr>
            <a:lvl2pPr lvl="1"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2pPr>
            <a:lvl3pPr lvl="2"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3pPr>
            <a:lvl4pPr lvl="3"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4pPr>
            <a:lvl5pPr lvl="4"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5pPr>
            <a:lvl6pPr lvl="5"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6pPr>
            <a:lvl7pPr lvl="6"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7pPr>
            <a:lvl8pPr lvl="7"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8pPr>
            <a:lvl9pPr lvl="8"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9pPr>
          </a:lstStyle>
          <a:p/>
        </p:txBody>
      </p:sp>
      <p:grpSp>
        <p:nvGrpSpPr>
          <p:cNvPr id="11" name="Google Shape;11;p2"/>
          <p:cNvGrpSpPr/>
          <p:nvPr/>
        </p:nvGrpSpPr>
        <p:grpSpPr>
          <a:xfrm flipH="1" rot="10800000">
            <a:off x="3698914" y="50516"/>
            <a:ext cx="1758133" cy="1523097"/>
            <a:chOff x="4088875" y="1431100"/>
            <a:chExt cx="3293000" cy="2852775"/>
          </a:xfrm>
        </p:grpSpPr>
        <p:sp>
          <p:nvSpPr>
            <p:cNvPr id="12" name="Google Shape;12;p2"/>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4169525" y="2990200"/>
              <a:ext cx="1307149"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4243451" y="2513049"/>
              <a:ext cx="1814525" cy="1770826"/>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4492100" y="2082948"/>
              <a:ext cx="2133749" cy="2163976"/>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4633226" y="1837676"/>
              <a:ext cx="2133749" cy="2163949"/>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4670201" y="1777174"/>
              <a:ext cx="2130376"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4707150" y="1713351"/>
              <a:ext cx="2130374" cy="2163949"/>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4749281" y="1653713"/>
              <a:ext cx="2130400" cy="2163976"/>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4777725" y="1592374"/>
              <a:ext cx="2130374" cy="2160601"/>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4928925" y="1431100"/>
              <a:ext cx="2120301"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5026374"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123825" y="1431100"/>
              <a:ext cx="1995974" cy="1955624"/>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5705125" y="1431100"/>
              <a:ext cx="1629724" cy="1586001"/>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
          <p:cNvGrpSpPr/>
          <p:nvPr/>
        </p:nvGrpSpPr>
        <p:grpSpPr>
          <a:xfrm flipH="1" rot="10800000">
            <a:off x="3920312" y="3981676"/>
            <a:ext cx="1303377" cy="1127987"/>
            <a:chOff x="238125" y="1431100"/>
            <a:chExt cx="3296350" cy="2852775"/>
          </a:xfrm>
        </p:grpSpPr>
        <p:sp>
          <p:nvSpPr>
            <p:cNvPr id="64" name="Google Shape;64;p2"/>
            <p:cNvSpPr/>
            <p:nvPr/>
          </p:nvSpPr>
          <p:spPr>
            <a:xfrm>
              <a:off x="980725" y="4136025"/>
              <a:ext cx="157950" cy="147850"/>
            </a:xfrm>
            <a:custGeom>
              <a:rect b="b" l="l" r="r" t="t"/>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849675" y="3907525"/>
              <a:ext cx="386425" cy="376350"/>
            </a:xfrm>
            <a:custGeom>
              <a:rect b="b" l="l" r="r" t="t"/>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715250" y="3675675"/>
              <a:ext cx="618300" cy="608200"/>
            </a:xfrm>
            <a:custGeom>
              <a:rect b="b" l="l" r="r" t="t"/>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584200" y="3447175"/>
              <a:ext cx="846800" cy="836700"/>
            </a:xfrm>
            <a:custGeom>
              <a:rect b="b" l="l" r="r" t="t"/>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449800" y="3218700"/>
              <a:ext cx="1078650" cy="1065175"/>
            </a:xfrm>
            <a:custGeom>
              <a:rect b="b" l="l" r="r" t="t"/>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318750" y="2990200"/>
              <a:ext cx="1307150" cy="1293675"/>
            </a:xfrm>
            <a:custGeom>
              <a:rect b="b" l="l" r="r" t="t"/>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1286500" y="3964650"/>
              <a:ext cx="436850" cy="319225"/>
            </a:xfrm>
            <a:custGeom>
              <a:rect b="b" l="l" r="r" t="t"/>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238125" y="2822200"/>
              <a:ext cx="924075" cy="1008075"/>
            </a:xfrm>
            <a:custGeom>
              <a:rect b="b" l="l" r="r" t="t"/>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1383925" y="3964650"/>
              <a:ext cx="433500" cy="319225"/>
            </a:xfrm>
            <a:custGeom>
              <a:rect b="b" l="l" r="r" t="t"/>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251550" y="2761700"/>
              <a:ext cx="779600" cy="840075"/>
            </a:xfrm>
            <a:custGeom>
              <a:rect b="b" l="l" r="r" t="t"/>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288525" y="2697875"/>
              <a:ext cx="608200" cy="675400"/>
            </a:xfrm>
            <a:custGeom>
              <a:rect b="b" l="l" r="r" t="t"/>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1481375" y="3964650"/>
              <a:ext cx="433500" cy="319225"/>
            </a:xfrm>
            <a:custGeom>
              <a:rect b="b" l="l" r="r" t="t"/>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1578825" y="3964650"/>
              <a:ext cx="433500" cy="319225"/>
            </a:xfrm>
            <a:custGeom>
              <a:rect b="b" l="l" r="r" t="t"/>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322125" y="2637375"/>
              <a:ext cx="443550" cy="504050"/>
            </a:xfrm>
            <a:custGeom>
              <a:rect b="b" l="l" r="r" t="t"/>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359075" y="2576900"/>
              <a:ext cx="275575" cy="336050"/>
            </a:xfrm>
            <a:custGeom>
              <a:rect b="b" l="l" r="r" t="t"/>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1676275" y="3964650"/>
              <a:ext cx="433475" cy="319225"/>
            </a:xfrm>
            <a:custGeom>
              <a:rect b="b" l="l" r="r" t="t"/>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392675" y="2513050"/>
              <a:ext cx="275575" cy="309175"/>
            </a:xfrm>
            <a:custGeom>
              <a:rect b="b" l="l" r="r" t="t"/>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1773725" y="3964650"/>
              <a:ext cx="433475" cy="319225"/>
            </a:xfrm>
            <a:custGeom>
              <a:rect b="b" l="l" r="r" t="t"/>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429650" y="24525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1871150" y="3964650"/>
              <a:ext cx="433500" cy="319225"/>
            </a:xfrm>
            <a:custGeom>
              <a:rect b="b" l="l" r="r" t="t"/>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1965250" y="3964650"/>
              <a:ext cx="436850" cy="319225"/>
            </a:xfrm>
            <a:custGeom>
              <a:rect b="b" l="l" r="r" t="t"/>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466600" y="23921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2062700" y="3964650"/>
              <a:ext cx="433475" cy="319225"/>
            </a:xfrm>
            <a:custGeom>
              <a:rect b="b" l="l" r="r" t="t"/>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500200" y="2328250"/>
              <a:ext cx="275575" cy="309150"/>
            </a:xfrm>
            <a:custGeom>
              <a:rect b="b" l="l" r="r" t="t"/>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537175" y="2267775"/>
              <a:ext cx="275550" cy="305800"/>
            </a:xfrm>
            <a:custGeom>
              <a:rect b="b" l="l" r="r" t="t"/>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2160150" y="3964650"/>
              <a:ext cx="433475" cy="319225"/>
            </a:xfrm>
            <a:custGeom>
              <a:rect b="b" l="l" r="r" t="t"/>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570775" y="2207275"/>
              <a:ext cx="275550" cy="305800"/>
            </a:xfrm>
            <a:custGeom>
              <a:rect b="b" l="l" r="r" t="t"/>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2257575" y="3964650"/>
              <a:ext cx="433500" cy="319225"/>
            </a:xfrm>
            <a:custGeom>
              <a:rect b="b" l="l" r="r" t="t"/>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2355025" y="3964650"/>
              <a:ext cx="383100" cy="319225"/>
            </a:xfrm>
            <a:custGeom>
              <a:rect b="b" l="l" r="r" t="t"/>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607725" y="2146800"/>
              <a:ext cx="275575" cy="305800"/>
            </a:xfrm>
            <a:custGeom>
              <a:rect b="b" l="l" r="r" t="t"/>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2452475" y="3941125"/>
              <a:ext cx="322600" cy="305800"/>
            </a:xfrm>
            <a:custGeom>
              <a:rect b="b" l="l" r="r" t="t"/>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641325" y="2082950"/>
              <a:ext cx="275575" cy="305800"/>
            </a:xfrm>
            <a:custGeom>
              <a:rect b="b" l="l" r="r" t="t"/>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678300" y="20224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2533125" y="3877275"/>
              <a:ext cx="275550" cy="309175"/>
            </a:xfrm>
            <a:custGeom>
              <a:rect b="b" l="l" r="r" t="t"/>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2570075" y="3816800"/>
              <a:ext cx="275575" cy="305800"/>
            </a:xfrm>
            <a:custGeom>
              <a:rect b="b" l="l" r="r" t="t"/>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711900" y="1962000"/>
              <a:ext cx="275550" cy="305800"/>
            </a:xfrm>
            <a:custGeom>
              <a:rect b="b" l="l" r="r" t="t"/>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2603675" y="37563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748850" y="1898150"/>
              <a:ext cx="275575" cy="309150"/>
            </a:xfrm>
            <a:custGeom>
              <a:rect b="b" l="l" r="r" t="t"/>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2640650" y="36924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785825" y="1837675"/>
              <a:ext cx="275550" cy="305800"/>
            </a:xfrm>
            <a:custGeom>
              <a:rect b="b" l="l" r="r" t="t"/>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2677600" y="3632000"/>
              <a:ext cx="275575" cy="305800"/>
            </a:xfrm>
            <a:custGeom>
              <a:rect b="b" l="l" r="r" t="t"/>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819425" y="1777175"/>
              <a:ext cx="275550" cy="305800"/>
            </a:xfrm>
            <a:custGeom>
              <a:rect b="b" l="l" r="r" t="t"/>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2711200" y="35715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856375" y="1713350"/>
              <a:ext cx="275575" cy="309150"/>
            </a:xfrm>
            <a:custGeom>
              <a:rect b="b" l="l" r="r" t="t"/>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890000" y="1652850"/>
              <a:ext cx="275550" cy="305800"/>
            </a:xfrm>
            <a:custGeom>
              <a:rect b="b" l="l" r="r" t="t"/>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2748175" y="3511025"/>
              <a:ext cx="275550" cy="305800"/>
            </a:xfrm>
            <a:custGeom>
              <a:rect b="b" l="l" r="r" t="t"/>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2781775" y="3447175"/>
              <a:ext cx="275550" cy="305800"/>
            </a:xfrm>
            <a:custGeom>
              <a:rect b="b" l="l" r="r" t="t"/>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926950" y="1592375"/>
              <a:ext cx="275550" cy="305800"/>
            </a:xfrm>
            <a:custGeom>
              <a:rect b="b" l="l" r="r" t="t"/>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960550" y="1531900"/>
              <a:ext cx="275550" cy="305800"/>
            </a:xfrm>
            <a:custGeom>
              <a:rect b="b" l="l" r="r" t="t"/>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2818725" y="3386700"/>
              <a:ext cx="275575" cy="305800"/>
            </a:xfrm>
            <a:custGeom>
              <a:rect b="b" l="l" r="r" t="t"/>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997525" y="1468050"/>
              <a:ext cx="322600" cy="305800"/>
            </a:xfrm>
            <a:custGeom>
              <a:rect b="b" l="l" r="r" t="t"/>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2852325" y="33262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1034475" y="1431100"/>
              <a:ext cx="383075" cy="319225"/>
            </a:xfrm>
            <a:custGeom>
              <a:rect b="b" l="l" r="r" t="t"/>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2889300" y="32623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1078150" y="1431100"/>
              <a:ext cx="436850" cy="319225"/>
            </a:xfrm>
            <a:custGeom>
              <a:rect b="b" l="l" r="r" t="t"/>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2926250" y="32019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1175600" y="1431100"/>
              <a:ext cx="436850" cy="319225"/>
            </a:xfrm>
            <a:custGeom>
              <a:rect b="b" l="l" r="r" t="t"/>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2959850" y="31414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2996825" y="3077575"/>
              <a:ext cx="275550" cy="309150"/>
            </a:xfrm>
            <a:custGeom>
              <a:rect b="b" l="l" r="r" t="t"/>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1273050" y="1431100"/>
              <a:ext cx="433500" cy="319225"/>
            </a:xfrm>
            <a:custGeom>
              <a:rect b="b" l="l" r="r" t="t"/>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1370500" y="1431100"/>
              <a:ext cx="433475" cy="319225"/>
            </a:xfrm>
            <a:custGeom>
              <a:rect b="b" l="l" r="r" t="t"/>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3030425" y="3017075"/>
              <a:ext cx="275550" cy="305800"/>
            </a:xfrm>
            <a:custGeom>
              <a:rect b="b" l="l" r="r" t="t"/>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1467950" y="1431100"/>
              <a:ext cx="433475" cy="319225"/>
            </a:xfrm>
            <a:custGeom>
              <a:rect b="b" l="l" r="r" t="t"/>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3067375" y="2956600"/>
              <a:ext cx="275575" cy="305800"/>
            </a:xfrm>
            <a:custGeom>
              <a:rect b="b" l="l" r="r" t="t"/>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1565375" y="1431100"/>
              <a:ext cx="433500" cy="319225"/>
            </a:xfrm>
            <a:custGeom>
              <a:rect b="b" l="l" r="r" t="t"/>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3101000" y="2896125"/>
              <a:ext cx="275550" cy="305800"/>
            </a:xfrm>
            <a:custGeom>
              <a:rect b="b" l="l" r="r" t="t"/>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3137950" y="2802025"/>
              <a:ext cx="275550" cy="336050"/>
            </a:xfrm>
            <a:custGeom>
              <a:rect b="b" l="l" r="r" t="t"/>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1662825" y="1431100"/>
              <a:ext cx="433500" cy="319225"/>
            </a:xfrm>
            <a:custGeom>
              <a:rect b="b" l="l" r="r" t="t"/>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3006900" y="2573550"/>
              <a:ext cx="440200" cy="504050"/>
            </a:xfrm>
            <a:custGeom>
              <a:rect b="b" l="l" r="r" t="t"/>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1760275" y="1431100"/>
              <a:ext cx="433500" cy="319225"/>
            </a:xfrm>
            <a:custGeom>
              <a:rect b="b" l="l" r="r" t="t"/>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1854350" y="1431100"/>
              <a:ext cx="436850" cy="319225"/>
            </a:xfrm>
            <a:custGeom>
              <a:rect b="b" l="l" r="r" t="t"/>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2872500" y="2345050"/>
              <a:ext cx="611575" cy="672050"/>
            </a:xfrm>
            <a:custGeom>
              <a:rect b="b" l="l" r="r" t="t"/>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2741450" y="2113200"/>
              <a:ext cx="779575" cy="843425"/>
            </a:xfrm>
            <a:custGeom>
              <a:rect b="b" l="l" r="r" t="t"/>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1951800" y="1431100"/>
              <a:ext cx="433500" cy="319225"/>
            </a:xfrm>
            <a:custGeom>
              <a:rect b="b" l="l" r="r" t="t"/>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2049250" y="1431100"/>
              <a:ext cx="433500" cy="319225"/>
            </a:xfrm>
            <a:custGeom>
              <a:rect b="b" l="l" r="r" t="t"/>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2610400" y="1884700"/>
              <a:ext cx="924075" cy="1008075"/>
            </a:xfrm>
            <a:custGeom>
              <a:rect b="b" l="l" r="r" t="t"/>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2146700" y="1431100"/>
              <a:ext cx="1307125" cy="1297025"/>
            </a:xfrm>
            <a:custGeom>
              <a:rect b="b" l="l" r="r" t="t"/>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2244150" y="1431100"/>
              <a:ext cx="1075275" cy="1065175"/>
            </a:xfrm>
            <a:custGeom>
              <a:rect b="b" l="l" r="r" t="t"/>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2341575" y="1431100"/>
              <a:ext cx="846800" cy="836700"/>
            </a:xfrm>
            <a:custGeom>
              <a:rect b="b" l="l" r="r" t="t"/>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2439025" y="1431100"/>
              <a:ext cx="618300" cy="608200"/>
            </a:xfrm>
            <a:custGeom>
              <a:rect b="b" l="l" r="r" t="t"/>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2533125" y="1431100"/>
              <a:ext cx="389800" cy="376350"/>
            </a:xfrm>
            <a:custGeom>
              <a:rect b="b" l="l" r="r" t="t"/>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2630575" y="1431100"/>
              <a:ext cx="161300" cy="147850"/>
            </a:xfrm>
            <a:custGeom>
              <a:rect b="b" l="l" r="r" t="t"/>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2"/>
          <p:cNvGrpSpPr/>
          <p:nvPr/>
        </p:nvGrpSpPr>
        <p:grpSpPr>
          <a:xfrm>
            <a:off x="5772008" y="4056440"/>
            <a:ext cx="573943" cy="550550"/>
            <a:chOff x="5241175" y="4959100"/>
            <a:chExt cx="539775" cy="517775"/>
          </a:xfrm>
        </p:grpSpPr>
        <p:sp>
          <p:nvSpPr>
            <p:cNvPr id="152" name="Google Shape;152;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8" name="Google Shape;158;p2"/>
          <p:cNvPicPr preferRelativeResize="0"/>
          <p:nvPr/>
        </p:nvPicPr>
        <p:blipFill rotWithShape="1">
          <a:blip r:embed="rId3">
            <a:alphaModFix/>
          </a:blip>
          <a:srcRect b="0" l="0" r="0" t="0"/>
          <a:stretch/>
        </p:blipFill>
        <p:spPr>
          <a:xfrm>
            <a:off x="3352953" y="3816415"/>
            <a:ext cx="539550" cy="539550"/>
          </a:xfrm>
          <a:prstGeom prst="rect">
            <a:avLst/>
          </a:prstGeom>
          <a:noFill/>
          <a:ln>
            <a:noFill/>
          </a:ln>
        </p:spPr>
      </p:pic>
      <p:pic>
        <p:nvPicPr>
          <p:cNvPr id="159" name="Google Shape;159;p2"/>
          <p:cNvPicPr preferRelativeResize="0"/>
          <p:nvPr/>
        </p:nvPicPr>
        <p:blipFill rotWithShape="1">
          <a:blip r:embed="rId4">
            <a:alphaModFix/>
          </a:blip>
          <a:srcRect b="0" l="0" r="0" t="0"/>
          <a:stretch/>
        </p:blipFill>
        <p:spPr>
          <a:xfrm>
            <a:off x="5453260" y="957361"/>
            <a:ext cx="597802" cy="597802"/>
          </a:xfrm>
          <a:prstGeom prst="rect">
            <a:avLst/>
          </a:prstGeom>
          <a:noFill/>
          <a:ln>
            <a:noFill/>
          </a:ln>
        </p:spPr>
      </p:pic>
      <p:pic>
        <p:nvPicPr>
          <p:cNvPr id="160" name="Google Shape;160;p2"/>
          <p:cNvPicPr preferRelativeResize="0"/>
          <p:nvPr/>
        </p:nvPicPr>
        <p:blipFill rotWithShape="1">
          <a:blip r:embed="rId5">
            <a:alphaModFix/>
          </a:blip>
          <a:srcRect b="31032" l="0" r="0" t="0"/>
          <a:stretch/>
        </p:blipFill>
        <p:spPr>
          <a:xfrm>
            <a:off x="4057071" y="153939"/>
            <a:ext cx="1074505" cy="1212646"/>
          </a:xfrm>
          <a:prstGeom prst="rect">
            <a:avLst/>
          </a:prstGeom>
          <a:noFill/>
          <a:ln>
            <a:noFill/>
          </a:ln>
        </p:spPr>
      </p:pic>
      <p:grpSp>
        <p:nvGrpSpPr>
          <p:cNvPr id="161" name="Google Shape;161;p2"/>
          <p:cNvGrpSpPr/>
          <p:nvPr/>
        </p:nvGrpSpPr>
        <p:grpSpPr>
          <a:xfrm>
            <a:off x="4442184" y="4326083"/>
            <a:ext cx="247469" cy="392302"/>
            <a:chOff x="6718575" y="2318625"/>
            <a:chExt cx="256950" cy="407375"/>
          </a:xfrm>
        </p:grpSpPr>
        <p:sp>
          <p:nvSpPr>
            <p:cNvPr id="162" name="Google Shape;16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70" name="Shape 170"/>
        <p:cNvGrpSpPr/>
        <p:nvPr/>
      </p:nvGrpSpPr>
      <p:grpSpPr>
        <a:xfrm>
          <a:off x="0" y="0"/>
          <a:ext cx="0" cy="0"/>
          <a:chOff x="0" y="0"/>
          <a:chExt cx="0" cy="0"/>
        </a:xfrm>
      </p:grpSpPr>
      <p:pic>
        <p:nvPicPr>
          <p:cNvPr id="171" name="Google Shape;171;p3"/>
          <p:cNvPicPr preferRelativeResize="0"/>
          <p:nvPr/>
        </p:nvPicPr>
        <p:blipFill rotWithShape="1">
          <a:blip r:embed="rId2">
            <a:alphaModFix/>
          </a:blip>
          <a:srcRect b="0" l="0" r="0" t="0"/>
          <a:stretch/>
        </p:blipFill>
        <p:spPr>
          <a:xfrm>
            <a:off x="1649363" y="-36311"/>
            <a:ext cx="518175" cy="518175"/>
          </a:xfrm>
          <a:prstGeom prst="rect">
            <a:avLst/>
          </a:prstGeom>
          <a:noFill/>
          <a:ln>
            <a:noFill/>
          </a:ln>
        </p:spPr>
      </p:pic>
      <p:pic>
        <p:nvPicPr>
          <p:cNvPr id="172" name="Google Shape;172;p3"/>
          <p:cNvPicPr preferRelativeResize="0"/>
          <p:nvPr/>
        </p:nvPicPr>
        <p:blipFill rotWithShape="1">
          <a:blip r:embed="rId3">
            <a:alphaModFix/>
          </a:blip>
          <a:srcRect b="0" l="0" r="0" t="0"/>
          <a:stretch/>
        </p:blipFill>
        <p:spPr>
          <a:xfrm>
            <a:off x="97880" y="1217877"/>
            <a:ext cx="378505" cy="394498"/>
          </a:xfrm>
          <a:prstGeom prst="rect">
            <a:avLst/>
          </a:prstGeom>
          <a:noFill/>
          <a:ln>
            <a:noFill/>
          </a:ln>
        </p:spPr>
      </p:pic>
      <p:sp>
        <p:nvSpPr>
          <p:cNvPr id="173" name="Google Shape;173;p3"/>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174" name="Google Shape;174;p3"/>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1pPr>
            <a:lvl2pPr indent="-317500" lvl="1" marL="9144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2pPr>
            <a:lvl3pPr indent="-317500" lvl="2" marL="13716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3pPr>
            <a:lvl4pPr indent="-317500" lvl="3" marL="18288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4pPr>
            <a:lvl5pPr indent="-317500" lvl="4" marL="22860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5pPr>
            <a:lvl6pPr indent="-317500" lvl="5" marL="27432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6pPr>
            <a:lvl7pPr indent="-317500" lvl="6" marL="32004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7pPr>
            <a:lvl8pPr indent="-317500" lvl="7" marL="36576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8pPr>
            <a:lvl9pPr indent="-317500" lvl="8" marL="41148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9pPr>
          </a:lstStyle>
          <a:p/>
        </p:txBody>
      </p:sp>
      <p:grpSp>
        <p:nvGrpSpPr>
          <p:cNvPr id="175" name="Google Shape;175;p3"/>
          <p:cNvGrpSpPr/>
          <p:nvPr/>
        </p:nvGrpSpPr>
        <p:grpSpPr>
          <a:xfrm flipH="1" rot="10800000">
            <a:off x="411207" y="245768"/>
            <a:ext cx="1322798" cy="1145960"/>
            <a:chOff x="4088875" y="1431100"/>
            <a:chExt cx="3293000" cy="2852775"/>
          </a:xfrm>
        </p:grpSpPr>
        <p:sp>
          <p:nvSpPr>
            <p:cNvPr id="176" name="Google Shape;176;p3"/>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4169525" y="2990200"/>
              <a:ext cx="1307150"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4243450" y="2513050"/>
              <a:ext cx="1814525" cy="1770825"/>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4492100" y="2082950"/>
              <a:ext cx="2133750" cy="2163975"/>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4633225" y="1837675"/>
              <a:ext cx="2133750" cy="2163950"/>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4670200" y="1777175"/>
              <a:ext cx="2130375"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4707150" y="1713350"/>
              <a:ext cx="2130375" cy="2163950"/>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4740750" y="1652850"/>
              <a:ext cx="2130400" cy="2163975"/>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4777725" y="1592375"/>
              <a:ext cx="2130375" cy="2160600"/>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4928925" y="1431100"/>
              <a:ext cx="2120300"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5026375"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5123825" y="1431100"/>
              <a:ext cx="1995975" cy="1955625"/>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a:off x="5705125" y="1431100"/>
              <a:ext cx="1629725" cy="1586000"/>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3"/>
          <p:cNvGrpSpPr/>
          <p:nvPr/>
        </p:nvGrpSpPr>
        <p:grpSpPr>
          <a:xfrm flipH="1" rot="10800000">
            <a:off x="7663687" y="3682712"/>
            <a:ext cx="1034724" cy="895486"/>
            <a:chOff x="238125" y="1431100"/>
            <a:chExt cx="3296350" cy="2852775"/>
          </a:xfrm>
        </p:grpSpPr>
        <p:sp>
          <p:nvSpPr>
            <p:cNvPr id="224" name="Google Shape;224;p3"/>
            <p:cNvSpPr/>
            <p:nvPr/>
          </p:nvSpPr>
          <p:spPr>
            <a:xfrm>
              <a:off x="980725" y="4136025"/>
              <a:ext cx="157950" cy="147850"/>
            </a:xfrm>
            <a:custGeom>
              <a:rect b="b" l="l" r="r" t="t"/>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
            <p:cNvSpPr/>
            <p:nvPr/>
          </p:nvSpPr>
          <p:spPr>
            <a:xfrm>
              <a:off x="849675" y="3907525"/>
              <a:ext cx="386425" cy="376350"/>
            </a:xfrm>
            <a:custGeom>
              <a:rect b="b" l="l" r="r" t="t"/>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a:off x="715250" y="3675675"/>
              <a:ext cx="618300" cy="608200"/>
            </a:xfrm>
            <a:custGeom>
              <a:rect b="b" l="l" r="r" t="t"/>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
            <p:cNvSpPr/>
            <p:nvPr/>
          </p:nvSpPr>
          <p:spPr>
            <a:xfrm>
              <a:off x="584200" y="3447175"/>
              <a:ext cx="846800" cy="836700"/>
            </a:xfrm>
            <a:custGeom>
              <a:rect b="b" l="l" r="r" t="t"/>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
            <p:cNvSpPr/>
            <p:nvPr/>
          </p:nvSpPr>
          <p:spPr>
            <a:xfrm>
              <a:off x="449800" y="3218700"/>
              <a:ext cx="1078650" cy="1065175"/>
            </a:xfrm>
            <a:custGeom>
              <a:rect b="b" l="l" r="r" t="t"/>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
            <p:cNvSpPr/>
            <p:nvPr/>
          </p:nvSpPr>
          <p:spPr>
            <a:xfrm>
              <a:off x="318750" y="2990200"/>
              <a:ext cx="1307150" cy="1293675"/>
            </a:xfrm>
            <a:custGeom>
              <a:rect b="b" l="l" r="r" t="t"/>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
            <p:cNvSpPr/>
            <p:nvPr/>
          </p:nvSpPr>
          <p:spPr>
            <a:xfrm>
              <a:off x="1286500" y="3964650"/>
              <a:ext cx="436850" cy="319225"/>
            </a:xfrm>
            <a:custGeom>
              <a:rect b="b" l="l" r="r" t="t"/>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
            <p:cNvSpPr/>
            <p:nvPr/>
          </p:nvSpPr>
          <p:spPr>
            <a:xfrm>
              <a:off x="238125" y="2822200"/>
              <a:ext cx="924075" cy="1008075"/>
            </a:xfrm>
            <a:custGeom>
              <a:rect b="b" l="l" r="r" t="t"/>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
            <p:cNvSpPr/>
            <p:nvPr/>
          </p:nvSpPr>
          <p:spPr>
            <a:xfrm>
              <a:off x="1383925" y="3964650"/>
              <a:ext cx="433500" cy="319225"/>
            </a:xfrm>
            <a:custGeom>
              <a:rect b="b" l="l" r="r" t="t"/>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
            <p:cNvSpPr/>
            <p:nvPr/>
          </p:nvSpPr>
          <p:spPr>
            <a:xfrm>
              <a:off x="251550" y="2761700"/>
              <a:ext cx="779600" cy="840075"/>
            </a:xfrm>
            <a:custGeom>
              <a:rect b="b" l="l" r="r" t="t"/>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
            <p:cNvSpPr/>
            <p:nvPr/>
          </p:nvSpPr>
          <p:spPr>
            <a:xfrm>
              <a:off x="288525" y="2697875"/>
              <a:ext cx="608200" cy="675400"/>
            </a:xfrm>
            <a:custGeom>
              <a:rect b="b" l="l" r="r" t="t"/>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
            <p:cNvSpPr/>
            <p:nvPr/>
          </p:nvSpPr>
          <p:spPr>
            <a:xfrm>
              <a:off x="1481375" y="3964650"/>
              <a:ext cx="433500" cy="319225"/>
            </a:xfrm>
            <a:custGeom>
              <a:rect b="b" l="l" r="r" t="t"/>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
            <p:cNvSpPr/>
            <p:nvPr/>
          </p:nvSpPr>
          <p:spPr>
            <a:xfrm>
              <a:off x="1578825" y="3964650"/>
              <a:ext cx="433500" cy="319225"/>
            </a:xfrm>
            <a:custGeom>
              <a:rect b="b" l="l" r="r" t="t"/>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
            <p:cNvSpPr/>
            <p:nvPr/>
          </p:nvSpPr>
          <p:spPr>
            <a:xfrm>
              <a:off x="322125" y="2637375"/>
              <a:ext cx="443550" cy="504050"/>
            </a:xfrm>
            <a:custGeom>
              <a:rect b="b" l="l" r="r" t="t"/>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
            <p:cNvSpPr/>
            <p:nvPr/>
          </p:nvSpPr>
          <p:spPr>
            <a:xfrm>
              <a:off x="359075" y="2576900"/>
              <a:ext cx="275575" cy="336050"/>
            </a:xfrm>
            <a:custGeom>
              <a:rect b="b" l="l" r="r" t="t"/>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
            <p:cNvSpPr/>
            <p:nvPr/>
          </p:nvSpPr>
          <p:spPr>
            <a:xfrm>
              <a:off x="1676275" y="3964650"/>
              <a:ext cx="433475" cy="319225"/>
            </a:xfrm>
            <a:custGeom>
              <a:rect b="b" l="l" r="r" t="t"/>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
            <p:cNvSpPr/>
            <p:nvPr/>
          </p:nvSpPr>
          <p:spPr>
            <a:xfrm>
              <a:off x="392675" y="2513050"/>
              <a:ext cx="275575" cy="309175"/>
            </a:xfrm>
            <a:custGeom>
              <a:rect b="b" l="l" r="r" t="t"/>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
            <p:cNvSpPr/>
            <p:nvPr/>
          </p:nvSpPr>
          <p:spPr>
            <a:xfrm>
              <a:off x="1773725" y="3964650"/>
              <a:ext cx="433475" cy="319225"/>
            </a:xfrm>
            <a:custGeom>
              <a:rect b="b" l="l" r="r" t="t"/>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
            <p:cNvSpPr/>
            <p:nvPr/>
          </p:nvSpPr>
          <p:spPr>
            <a:xfrm>
              <a:off x="429650" y="24525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
            <p:cNvSpPr/>
            <p:nvPr/>
          </p:nvSpPr>
          <p:spPr>
            <a:xfrm>
              <a:off x="1871150" y="3964650"/>
              <a:ext cx="433500" cy="319225"/>
            </a:xfrm>
            <a:custGeom>
              <a:rect b="b" l="l" r="r" t="t"/>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
            <p:cNvSpPr/>
            <p:nvPr/>
          </p:nvSpPr>
          <p:spPr>
            <a:xfrm>
              <a:off x="1965250" y="3964650"/>
              <a:ext cx="436850" cy="319225"/>
            </a:xfrm>
            <a:custGeom>
              <a:rect b="b" l="l" r="r" t="t"/>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
            <p:cNvSpPr/>
            <p:nvPr/>
          </p:nvSpPr>
          <p:spPr>
            <a:xfrm>
              <a:off x="466600" y="23921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
            <p:cNvSpPr/>
            <p:nvPr/>
          </p:nvSpPr>
          <p:spPr>
            <a:xfrm>
              <a:off x="2062700" y="3964650"/>
              <a:ext cx="433475" cy="319225"/>
            </a:xfrm>
            <a:custGeom>
              <a:rect b="b" l="l" r="r" t="t"/>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
            <p:cNvSpPr/>
            <p:nvPr/>
          </p:nvSpPr>
          <p:spPr>
            <a:xfrm>
              <a:off x="500200" y="2328250"/>
              <a:ext cx="275575" cy="309150"/>
            </a:xfrm>
            <a:custGeom>
              <a:rect b="b" l="l" r="r" t="t"/>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
            <p:cNvSpPr/>
            <p:nvPr/>
          </p:nvSpPr>
          <p:spPr>
            <a:xfrm>
              <a:off x="537175" y="2267775"/>
              <a:ext cx="275550" cy="305800"/>
            </a:xfrm>
            <a:custGeom>
              <a:rect b="b" l="l" r="r" t="t"/>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
            <p:cNvSpPr/>
            <p:nvPr/>
          </p:nvSpPr>
          <p:spPr>
            <a:xfrm>
              <a:off x="2160150" y="3964650"/>
              <a:ext cx="433475" cy="319225"/>
            </a:xfrm>
            <a:custGeom>
              <a:rect b="b" l="l" r="r" t="t"/>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
            <p:cNvSpPr/>
            <p:nvPr/>
          </p:nvSpPr>
          <p:spPr>
            <a:xfrm>
              <a:off x="570775" y="2207275"/>
              <a:ext cx="275550" cy="305800"/>
            </a:xfrm>
            <a:custGeom>
              <a:rect b="b" l="l" r="r" t="t"/>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
            <p:cNvSpPr/>
            <p:nvPr/>
          </p:nvSpPr>
          <p:spPr>
            <a:xfrm>
              <a:off x="2257575" y="3964650"/>
              <a:ext cx="433500" cy="319225"/>
            </a:xfrm>
            <a:custGeom>
              <a:rect b="b" l="l" r="r" t="t"/>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
            <p:cNvSpPr/>
            <p:nvPr/>
          </p:nvSpPr>
          <p:spPr>
            <a:xfrm>
              <a:off x="2355025" y="3964650"/>
              <a:ext cx="383100" cy="319225"/>
            </a:xfrm>
            <a:custGeom>
              <a:rect b="b" l="l" r="r" t="t"/>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
            <p:cNvSpPr/>
            <p:nvPr/>
          </p:nvSpPr>
          <p:spPr>
            <a:xfrm>
              <a:off x="607725" y="2146800"/>
              <a:ext cx="275575" cy="305800"/>
            </a:xfrm>
            <a:custGeom>
              <a:rect b="b" l="l" r="r" t="t"/>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
            <p:cNvSpPr/>
            <p:nvPr/>
          </p:nvSpPr>
          <p:spPr>
            <a:xfrm>
              <a:off x="2452475" y="3941125"/>
              <a:ext cx="322600" cy="305800"/>
            </a:xfrm>
            <a:custGeom>
              <a:rect b="b" l="l" r="r" t="t"/>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
            <p:cNvSpPr/>
            <p:nvPr/>
          </p:nvSpPr>
          <p:spPr>
            <a:xfrm>
              <a:off x="641325" y="2082950"/>
              <a:ext cx="275575" cy="305800"/>
            </a:xfrm>
            <a:custGeom>
              <a:rect b="b" l="l" r="r" t="t"/>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
            <p:cNvSpPr/>
            <p:nvPr/>
          </p:nvSpPr>
          <p:spPr>
            <a:xfrm>
              <a:off x="678300" y="20224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
            <p:cNvSpPr/>
            <p:nvPr/>
          </p:nvSpPr>
          <p:spPr>
            <a:xfrm>
              <a:off x="2533125" y="3877275"/>
              <a:ext cx="275550" cy="309175"/>
            </a:xfrm>
            <a:custGeom>
              <a:rect b="b" l="l" r="r" t="t"/>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
            <p:cNvSpPr/>
            <p:nvPr/>
          </p:nvSpPr>
          <p:spPr>
            <a:xfrm>
              <a:off x="2570075" y="3816800"/>
              <a:ext cx="275575" cy="305800"/>
            </a:xfrm>
            <a:custGeom>
              <a:rect b="b" l="l" r="r" t="t"/>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
            <p:cNvSpPr/>
            <p:nvPr/>
          </p:nvSpPr>
          <p:spPr>
            <a:xfrm>
              <a:off x="711900" y="1962000"/>
              <a:ext cx="275550" cy="305800"/>
            </a:xfrm>
            <a:custGeom>
              <a:rect b="b" l="l" r="r" t="t"/>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
            <p:cNvSpPr/>
            <p:nvPr/>
          </p:nvSpPr>
          <p:spPr>
            <a:xfrm>
              <a:off x="2603675" y="37563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
            <p:cNvSpPr/>
            <p:nvPr/>
          </p:nvSpPr>
          <p:spPr>
            <a:xfrm>
              <a:off x="748850" y="1898150"/>
              <a:ext cx="275575" cy="309150"/>
            </a:xfrm>
            <a:custGeom>
              <a:rect b="b" l="l" r="r" t="t"/>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
            <p:cNvSpPr/>
            <p:nvPr/>
          </p:nvSpPr>
          <p:spPr>
            <a:xfrm>
              <a:off x="2640650" y="36924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
            <p:cNvSpPr/>
            <p:nvPr/>
          </p:nvSpPr>
          <p:spPr>
            <a:xfrm>
              <a:off x="785825" y="1837675"/>
              <a:ext cx="275550" cy="305800"/>
            </a:xfrm>
            <a:custGeom>
              <a:rect b="b" l="l" r="r" t="t"/>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
            <p:cNvSpPr/>
            <p:nvPr/>
          </p:nvSpPr>
          <p:spPr>
            <a:xfrm>
              <a:off x="2677600" y="3632000"/>
              <a:ext cx="275575" cy="305800"/>
            </a:xfrm>
            <a:custGeom>
              <a:rect b="b" l="l" r="r" t="t"/>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
            <p:cNvSpPr/>
            <p:nvPr/>
          </p:nvSpPr>
          <p:spPr>
            <a:xfrm>
              <a:off x="819425" y="1777175"/>
              <a:ext cx="275550" cy="305800"/>
            </a:xfrm>
            <a:custGeom>
              <a:rect b="b" l="l" r="r" t="t"/>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
            <p:cNvSpPr/>
            <p:nvPr/>
          </p:nvSpPr>
          <p:spPr>
            <a:xfrm>
              <a:off x="2711200" y="35715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
            <p:cNvSpPr/>
            <p:nvPr/>
          </p:nvSpPr>
          <p:spPr>
            <a:xfrm>
              <a:off x="856375" y="1713350"/>
              <a:ext cx="275575" cy="309150"/>
            </a:xfrm>
            <a:custGeom>
              <a:rect b="b" l="l" r="r" t="t"/>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
            <p:cNvSpPr/>
            <p:nvPr/>
          </p:nvSpPr>
          <p:spPr>
            <a:xfrm>
              <a:off x="890000" y="1652850"/>
              <a:ext cx="275550" cy="305800"/>
            </a:xfrm>
            <a:custGeom>
              <a:rect b="b" l="l" r="r" t="t"/>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
            <p:cNvSpPr/>
            <p:nvPr/>
          </p:nvSpPr>
          <p:spPr>
            <a:xfrm>
              <a:off x="2748175" y="3511025"/>
              <a:ext cx="275550" cy="305800"/>
            </a:xfrm>
            <a:custGeom>
              <a:rect b="b" l="l" r="r" t="t"/>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
            <p:cNvSpPr/>
            <p:nvPr/>
          </p:nvSpPr>
          <p:spPr>
            <a:xfrm>
              <a:off x="2781775" y="3447175"/>
              <a:ext cx="275550" cy="305800"/>
            </a:xfrm>
            <a:custGeom>
              <a:rect b="b" l="l" r="r" t="t"/>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
            <p:cNvSpPr/>
            <p:nvPr/>
          </p:nvSpPr>
          <p:spPr>
            <a:xfrm>
              <a:off x="926950" y="1592375"/>
              <a:ext cx="275550" cy="305800"/>
            </a:xfrm>
            <a:custGeom>
              <a:rect b="b" l="l" r="r" t="t"/>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
            <p:cNvSpPr/>
            <p:nvPr/>
          </p:nvSpPr>
          <p:spPr>
            <a:xfrm>
              <a:off x="960550" y="1531900"/>
              <a:ext cx="275550" cy="305800"/>
            </a:xfrm>
            <a:custGeom>
              <a:rect b="b" l="l" r="r" t="t"/>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
            <p:cNvSpPr/>
            <p:nvPr/>
          </p:nvSpPr>
          <p:spPr>
            <a:xfrm>
              <a:off x="2818725" y="3386700"/>
              <a:ext cx="275575" cy="305800"/>
            </a:xfrm>
            <a:custGeom>
              <a:rect b="b" l="l" r="r" t="t"/>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
            <p:cNvSpPr/>
            <p:nvPr/>
          </p:nvSpPr>
          <p:spPr>
            <a:xfrm>
              <a:off x="997525" y="1468050"/>
              <a:ext cx="322600" cy="305800"/>
            </a:xfrm>
            <a:custGeom>
              <a:rect b="b" l="l" r="r" t="t"/>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
            <p:cNvSpPr/>
            <p:nvPr/>
          </p:nvSpPr>
          <p:spPr>
            <a:xfrm>
              <a:off x="2852325" y="33262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
            <p:cNvSpPr/>
            <p:nvPr/>
          </p:nvSpPr>
          <p:spPr>
            <a:xfrm>
              <a:off x="1034475" y="1431100"/>
              <a:ext cx="383075" cy="319225"/>
            </a:xfrm>
            <a:custGeom>
              <a:rect b="b" l="l" r="r" t="t"/>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
            <p:cNvSpPr/>
            <p:nvPr/>
          </p:nvSpPr>
          <p:spPr>
            <a:xfrm>
              <a:off x="2889300" y="32623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
            <p:cNvSpPr/>
            <p:nvPr/>
          </p:nvSpPr>
          <p:spPr>
            <a:xfrm>
              <a:off x="1078150" y="1431100"/>
              <a:ext cx="436850" cy="319225"/>
            </a:xfrm>
            <a:custGeom>
              <a:rect b="b" l="l" r="r" t="t"/>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
            <p:cNvSpPr/>
            <p:nvPr/>
          </p:nvSpPr>
          <p:spPr>
            <a:xfrm>
              <a:off x="2926250" y="32019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
            <p:cNvSpPr/>
            <p:nvPr/>
          </p:nvSpPr>
          <p:spPr>
            <a:xfrm>
              <a:off x="1175600" y="1431100"/>
              <a:ext cx="436850" cy="319225"/>
            </a:xfrm>
            <a:custGeom>
              <a:rect b="b" l="l" r="r" t="t"/>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
            <p:cNvSpPr/>
            <p:nvPr/>
          </p:nvSpPr>
          <p:spPr>
            <a:xfrm>
              <a:off x="2959850" y="31414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
            <p:cNvSpPr/>
            <p:nvPr/>
          </p:nvSpPr>
          <p:spPr>
            <a:xfrm>
              <a:off x="2996825" y="3077575"/>
              <a:ext cx="275550" cy="309150"/>
            </a:xfrm>
            <a:custGeom>
              <a:rect b="b" l="l" r="r" t="t"/>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
            <p:cNvSpPr/>
            <p:nvPr/>
          </p:nvSpPr>
          <p:spPr>
            <a:xfrm>
              <a:off x="1273050" y="1431100"/>
              <a:ext cx="433500" cy="319225"/>
            </a:xfrm>
            <a:custGeom>
              <a:rect b="b" l="l" r="r" t="t"/>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
            <p:cNvSpPr/>
            <p:nvPr/>
          </p:nvSpPr>
          <p:spPr>
            <a:xfrm>
              <a:off x="1370500" y="1431100"/>
              <a:ext cx="433475" cy="319225"/>
            </a:xfrm>
            <a:custGeom>
              <a:rect b="b" l="l" r="r" t="t"/>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
            <p:cNvSpPr/>
            <p:nvPr/>
          </p:nvSpPr>
          <p:spPr>
            <a:xfrm>
              <a:off x="3030425" y="3017075"/>
              <a:ext cx="275550" cy="305800"/>
            </a:xfrm>
            <a:custGeom>
              <a:rect b="b" l="l" r="r" t="t"/>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
            <p:cNvSpPr/>
            <p:nvPr/>
          </p:nvSpPr>
          <p:spPr>
            <a:xfrm>
              <a:off x="1467950" y="1431100"/>
              <a:ext cx="433475" cy="319225"/>
            </a:xfrm>
            <a:custGeom>
              <a:rect b="b" l="l" r="r" t="t"/>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
            <p:cNvSpPr/>
            <p:nvPr/>
          </p:nvSpPr>
          <p:spPr>
            <a:xfrm>
              <a:off x="3067375" y="2956600"/>
              <a:ext cx="275575" cy="305800"/>
            </a:xfrm>
            <a:custGeom>
              <a:rect b="b" l="l" r="r" t="t"/>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
            <p:cNvSpPr/>
            <p:nvPr/>
          </p:nvSpPr>
          <p:spPr>
            <a:xfrm>
              <a:off x="1565375" y="1431100"/>
              <a:ext cx="433500" cy="319225"/>
            </a:xfrm>
            <a:custGeom>
              <a:rect b="b" l="l" r="r" t="t"/>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
            <p:cNvSpPr/>
            <p:nvPr/>
          </p:nvSpPr>
          <p:spPr>
            <a:xfrm>
              <a:off x="3101000" y="2896125"/>
              <a:ext cx="275550" cy="305800"/>
            </a:xfrm>
            <a:custGeom>
              <a:rect b="b" l="l" r="r" t="t"/>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
            <p:cNvSpPr/>
            <p:nvPr/>
          </p:nvSpPr>
          <p:spPr>
            <a:xfrm>
              <a:off x="3137950" y="2802025"/>
              <a:ext cx="275550" cy="336050"/>
            </a:xfrm>
            <a:custGeom>
              <a:rect b="b" l="l" r="r" t="t"/>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
            <p:cNvSpPr/>
            <p:nvPr/>
          </p:nvSpPr>
          <p:spPr>
            <a:xfrm>
              <a:off x="1662825" y="1431100"/>
              <a:ext cx="433500" cy="319225"/>
            </a:xfrm>
            <a:custGeom>
              <a:rect b="b" l="l" r="r" t="t"/>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
            <p:cNvSpPr/>
            <p:nvPr/>
          </p:nvSpPr>
          <p:spPr>
            <a:xfrm>
              <a:off x="3006900" y="2573550"/>
              <a:ext cx="440200" cy="504050"/>
            </a:xfrm>
            <a:custGeom>
              <a:rect b="b" l="l" r="r" t="t"/>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
            <p:cNvSpPr/>
            <p:nvPr/>
          </p:nvSpPr>
          <p:spPr>
            <a:xfrm>
              <a:off x="1760275" y="1431100"/>
              <a:ext cx="433500" cy="319225"/>
            </a:xfrm>
            <a:custGeom>
              <a:rect b="b" l="l" r="r" t="t"/>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
            <p:cNvSpPr/>
            <p:nvPr/>
          </p:nvSpPr>
          <p:spPr>
            <a:xfrm>
              <a:off x="1854350" y="1431100"/>
              <a:ext cx="436850" cy="319225"/>
            </a:xfrm>
            <a:custGeom>
              <a:rect b="b" l="l" r="r" t="t"/>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
            <p:cNvSpPr/>
            <p:nvPr/>
          </p:nvSpPr>
          <p:spPr>
            <a:xfrm>
              <a:off x="2872500" y="2345050"/>
              <a:ext cx="611575" cy="672050"/>
            </a:xfrm>
            <a:custGeom>
              <a:rect b="b" l="l" r="r" t="t"/>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
            <p:cNvSpPr/>
            <p:nvPr/>
          </p:nvSpPr>
          <p:spPr>
            <a:xfrm>
              <a:off x="2741450" y="2113200"/>
              <a:ext cx="779575" cy="843425"/>
            </a:xfrm>
            <a:custGeom>
              <a:rect b="b" l="l" r="r" t="t"/>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
            <p:cNvSpPr/>
            <p:nvPr/>
          </p:nvSpPr>
          <p:spPr>
            <a:xfrm>
              <a:off x="1951800" y="1431100"/>
              <a:ext cx="433500" cy="319225"/>
            </a:xfrm>
            <a:custGeom>
              <a:rect b="b" l="l" r="r" t="t"/>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
            <p:cNvSpPr/>
            <p:nvPr/>
          </p:nvSpPr>
          <p:spPr>
            <a:xfrm>
              <a:off x="2049250" y="1431100"/>
              <a:ext cx="433500" cy="319225"/>
            </a:xfrm>
            <a:custGeom>
              <a:rect b="b" l="l" r="r" t="t"/>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
            <p:cNvSpPr/>
            <p:nvPr/>
          </p:nvSpPr>
          <p:spPr>
            <a:xfrm>
              <a:off x="2610400" y="1884700"/>
              <a:ext cx="924075" cy="1008075"/>
            </a:xfrm>
            <a:custGeom>
              <a:rect b="b" l="l" r="r" t="t"/>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
            <p:cNvSpPr/>
            <p:nvPr/>
          </p:nvSpPr>
          <p:spPr>
            <a:xfrm>
              <a:off x="2146700" y="1431100"/>
              <a:ext cx="1307125" cy="1297025"/>
            </a:xfrm>
            <a:custGeom>
              <a:rect b="b" l="l" r="r" t="t"/>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
            <p:cNvSpPr/>
            <p:nvPr/>
          </p:nvSpPr>
          <p:spPr>
            <a:xfrm>
              <a:off x="2244150" y="1431100"/>
              <a:ext cx="1075275" cy="1065175"/>
            </a:xfrm>
            <a:custGeom>
              <a:rect b="b" l="l" r="r" t="t"/>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
            <p:cNvSpPr/>
            <p:nvPr/>
          </p:nvSpPr>
          <p:spPr>
            <a:xfrm>
              <a:off x="2341575" y="1431100"/>
              <a:ext cx="846800" cy="836700"/>
            </a:xfrm>
            <a:custGeom>
              <a:rect b="b" l="l" r="r" t="t"/>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
            <p:cNvSpPr/>
            <p:nvPr/>
          </p:nvSpPr>
          <p:spPr>
            <a:xfrm>
              <a:off x="2439025" y="1431100"/>
              <a:ext cx="618300" cy="608200"/>
            </a:xfrm>
            <a:custGeom>
              <a:rect b="b" l="l" r="r" t="t"/>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
            <p:cNvSpPr/>
            <p:nvPr/>
          </p:nvSpPr>
          <p:spPr>
            <a:xfrm>
              <a:off x="2533125" y="1431100"/>
              <a:ext cx="389800" cy="376350"/>
            </a:xfrm>
            <a:custGeom>
              <a:rect b="b" l="l" r="r" t="t"/>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
            <p:cNvSpPr/>
            <p:nvPr/>
          </p:nvSpPr>
          <p:spPr>
            <a:xfrm>
              <a:off x="2630575" y="1431100"/>
              <a:ext cx="161300" cy="147850"/>
            </a:xfrm>
            <a:custGeom>
              <a:rect b="b" l="l" r="r" t="t"/>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p3"/>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5" name="Google Shape;315;p3"/>
          <p:cNvGrpSpPr/>
          <p:nvPr/>
        </p:nvGrpSpPr>
        <p:grpSpPr>
          <a:xfrm>
            <a:off x="7354067" y="3426715"/>
            <a:ext cx="455624" cy="437054"/>
            <a:chOff x="5241175" y="4959100"/>
            <a:chExt cx="539775" cy="517775"/>
          </a:xfrm>
        </p:grpSpPr>
        <p:sp>
          <p:nvSpPr>
            <p:cNvPr id="316" name="Google Shape;316;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22" name="Google Shape;322;p3"/>
          <p:cNvPicPr preferRelativeResize="0"/>
          <p:nvPr/>
        </p:nvPicPr>
        <p:blipFill rotWithShape="1">
          <a:blip r:embed="rId4">
            <a:alphaModFix/>
          </a:blip>
          <a:srcRect b="0" l="0" r="0" t="0"/>
          <a:stretch/>
        </p:blipFill>
        <p:spPr>
          <a:xfrm>
            <a:off x="8021207" y="3081195"/>
            <a:ext cx="410963" cy="410963"/>
          </a:xfrm>
          <a:prstGeom prst="rect">
            <a:avLst/>
          </a:prstGeom>
          <a:noFill/>
          <a:ln>
            <a:noFill/>
          </a:ln>
        </p:spPr>
      </p:pic>
      <p:pic>
        <p:nvPicPr>
          <p:cNvPr id="323" name="Google Shape;323;p3"/>
          <p:cNvPicPr preferRelativeResize="0"/>
          <p:nvPr/>
        </p:nvPicPr>
        <p:blipFill rotWithShape="1">
          <a:blip r:embed="rId5">
            <a:alphaModFix/>
          </a:blip>
          <a:srcRect b="31032" l="0" r="0" t="0"/>
          <a:stretch/>
        </p:blipFill>
        <p:spPr>
          <a:xfrm>
            <a:off x="581516" y="270176"/>
            <a:ext cx="914859" cy="1032476"/>
          </a:xfrm>
          <a:prstGeom prst="rect">
            <a:avLst/>
          </a:prstGeom>
          <a:noFill/>
          <a:ln>
            <a:noFill/>
          </a:ln>
        </p:spPr>
      </p:pic>
      <p:grpSp>
        <p:nvGrpSpPr>
          <p:cNvPr id="324" name="Google Shape;324;p3"/>
          <p:cNvGrpSpPr/>
          <p:nvPr/>
        </p:nvGrpSpPr>
        <p:grpSpPr>
          <a:xfrm>
            <a:off x="7981129" y="3891669"/>
            <a:ext cx="342882" cy="350068"/>
            <a:chOff x="3951850" y="2985350"/>
            <a:chExt cx="407950" cy="416500"/>
          </a:xfrm>
        </p:grpSpPr>
        <p:sp>
          <p:nvSpPr>
            <p:cNvPr id="325" name="Google Shape;325;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3"/>
          <p:cNvGrpSpPr/>
          <p:nvPr/>
        </p:nvGrpSpPr>
        <p:grpSpPr>
          <a:xfrm>
            <a:off x="8826078" y="3771310"/>
            <a:ext cx="247469" cy="392302"/>
            <a:chOff x="6718575" y="2318625"/>
            <a:chExt cx="256950" cy="407375"/>
          </a:xfrm>
        </p:grpSpPr>
        <p:sp>
          <p:nvSpPr>
            <p:cNvPr id="330" name="Google Shape;330;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38" name="Shape 338"/>
        <p:cNvGrpSpPr/>
        <p:nvPr/>
      </p:nvGrpSpPr>
      <p:grpSpPr>
        <a:xfrm>
          <a:off x="0" y="0"/>
          <a:ext cx="0" cy="0"/>
          <a:chOff x="0" y="0"/>
          <a:chExt cx="0" cy="0"/>
        </a:xfrm>
      </p:grpSpPr>
      <p:sp>
        <p:nvSpPr>
          <p:cNvPr id="339" name="Google Shape;339;p4"/>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9pPr>
          </a:lstStyle>
          <a:p/>
        </p:txBody>
      </p:sp>
      <p:sp>
        <p:nvSpPr>
          <p:cNvPr id="340" name="Google Shape;340;p4"/>
          <p:cNvSpPr txBox="1"/>
          <p:nvPr>
            <p:ph idx="1" type="subTitle"/>
          </p:nvPr>
        </p:nvSpPr>
        <p:spPr>
          <a:xfrm>
            <a:off x="2743200" y="2821004"/>
            <a:ext cx="5696100" cy="784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9BBD5"/>
              </a:buClr>
              <a:buSzPts val="1400"/>
              <a:buFont typeface="Muli"/>
              <a:buNone/>
              <a:defRPr b="0" i="0" sz="1400" u="none" cap="none" strike="noStrike">
                <a:solidFill>
                  <a:srgbClr val="C6DAEC"/>
                </a:solidFill>
                <a:latin typeface="Muli"/>
                <a:ea typeface="Muli"/>
                <a:cs typeface="Muli"/>
                <a:sym typeface="Muli"/>
              </a:defRPr>
            </a:lvl1pPr>
            <a:lvl2pPr lvl="1" marR="0" rtl="0" algn="l">
              <a:lnSpc>
                <a:spcPct val="100000"/>
              </a:lnSpc>
              <a:spcBef>
                <a:spcPts val="0"/>
              </a:spcBef>
              <a:spcAft>
                <a:spcPts val="0"/>
              </a:spcAft>
              <a:buClr>
                <a:srgbClr val="19BBD5"/>
              </a:buClr>
              <a:buSzPts val="1400"/>
              <a:buFont typeface="Muli"/>
              <a:buNone/>
              <a:defRPr b="0" i="0" sz="1400" u="none" cap="none" strike="noStrike">
                <a:solidFill>
                  <a:srgbClr val="C6DAEC"/>
                </a:solidFill>
                <a:latin typeface="Muli"/>
                <a:ea typeface="Muli"/>
                <a:cs typeface="Muli"/>
                <a:sym typeface="Muli"/>
              </a:defRPr>
            </a:lvl2pPr>
            <a:lvl3pPr lvl="2" marR="0" rtl="0" algn="l">
              <a:lnSpc>
                <a:spcPct val="100000"/>
              </a:lnSpc>
              <a:spcBef>
                <a:spcPts val="0"/>
              </a:spcBef>
              <a:spcAft>
                <a:spcPts val="0"/>
              </a:spcAft>
              <a:buClr>
                <a:srgbClr val="19BBD5"/>
              </a:buClr>
              <a:buSzPts val="1400"/>
              <a:buFont typeface="Muli"/>
              <a:buNone/>
              <a:defRPr b="0" i="0" sz="1400" u="none" cap="none" strike="noStrike">
                <a:solidFill>
                  <a:srgbClr val="C6DAEC"/>
                </a:solidFill>
                <a:latin typeface="Muli"/>
                <a:ea typeface="Muli"/>
                <a:cs typeface="Muli"/>
                <a:sym typeface="Muli"/>
              </a:defRPr>
            </a:lvl3pPr>
            <a:lvl4pPr lvl="3" marR="0" rtl="0" algn="l">
              <a:lnSpc>
                <a:spcPct val="100000"/>
              </a:lnSpc>
              <a:spcBef>
                <a:spcPts val="0"/>
              </a:spcBef>
              <a:spcAft>
                <a:spcPts val="0"/>
              </a:spcAft>
              <a:buClr>
                <a:srgbClr val="19BBD5"/>
              </a:buClr>
              <a:buSzPts val="1400"/>
              <a:buFont typeface="Muli"/>
              <a:buNone/>
              <a:defRPr b="0" i="0" sz="1400" u="none" cap="none" strike="noStrike">
                <a:solidFill>
                  <a:srgbClr val="C6DAEC"/>
                </a:solidFill>
                <a:latin typeface="Muli"/>
                <a:ea typeface="Muli"/>
                <a:cs typeface="Muli"/>
                <a:sym typeface="Muli"/>
              </a:defRPr>
            </a:lvl4pPr>
            <a:lvl5pPr lvl="4" marR="0" rtl="0" algn="l">
              <a:lnSpc>
                <a:spcPct val="100000"/>
              </a:lnSpc>
              <a:spcBef>
                <a:spcPts val="0"/>
              </a:spcBef>
              <a:spcAft>
                <a:spcPts val="0"/>
              </a:spcAft>
              <a:buClr>
                <a:srgbClr val="19BBD5"/>
              </a:buClr>
              <a:buSzPts val="1400"/>
              <a:buFont typeface="Muli"/>
              <a:buNone/>
              <a:defRPr b="0" i="0" sz="1400" u="none" cap="none" strike="noStrike">
                <a:solidFill>
                  <a:srgbClr val="C6DAEC"/>
                </a:solidFill>
                <a:latin typeface="Muli"/>
                <a:ea typeface="Muli"/>
                <a:cs typeface="Muli"/>
                <a:sym typeface="Muli"/>
              </a:defRPr>
            </a:lvl5pPr>
            <a:lvl6pPr lvl="5" marR="0" rtl="0" algn="l">
              <a:lnSpc>
                <a:spcPct val="100000"/>
              </a:lnSpc>
              <a:spcBef>
                <a:spcPts val="0"/>
              </a:spcBef>
              <a:spcAft>
                <a:spcPts val="0"/>
              </a:spcAft>
              <a:buClr>
                <a:srgbClr val="C6DAEC"/>
              </a:buClr>
              <a:buSzPts val="1400"/>
              <a:buFont typeface="Muli"/>
              <a:buNone/>
              <a:defRPr b="0" i="0" sz="1400" u="none" cap="none" strike="noStrike">
                <a:solidFill>
                  <a:srgbClr val="C6DAEC"/>
                </a:solidFill>
                <a:latin typeface="Muli"/>
                <a:ea typeface="Muli"/>
                <a:cs typeface="Muli"/>
                <a:sym typeface="Muli"/>
              </a:defRPr>
            </a:lvl6pPr>
            <a:lvl7pPr lvl="6" marR="0" rtl="0" algn="l">
              <a:lnSpc>
                <a:spcPct val="100000"/>
              </a:lnSpc>
              <a:spcBef>
                <a:spcPts val="0"/>
              </a:spcBef>
              <a:spcAft>
                <a:spcPts val="0"/>
              </a:spcAft>
              <a:buClr>
                <a:srgbClr val="C6DAEC"/>
              </a:buClr>
              <a:buSzPts val="1400"/>
              <a:buFont typeface="Muli"/>
              <a:buNone/>
              <a:defRPr b="0" i="0" sz="1400" u="none" cap="none" strike="noStrike">
                <a:solidFill>
                  <a:srgbClr val="C6DAEC"/>
                </a:solidFill>
                <a:latin typeface="Muli"/>
                <a:ea typeface="Muli"/>
                <a:cs typeface="Muli"/>
                <a:sym typeface="Muli"/>
              </a:defRPr>
            </a:lvl7pPr>
            <a:lvl8pPr lvl="7" marR="0" rtl="0" algn="l">
              <a:lnSpc>
                <a:spcPct val="100000"/>
              </a:lnSpc>
              <a:spcBef>
                <a:spcPts val="0"/>
              </a:spcBef>
              <a:spcAft>
                <a:spcPts val="0"/>
              </a:spcAft>
              <a:buClr>
                <a:srgbClr val="C6DAEC"/>
              </a:buClr>
              <a:buSzPts val="1400"/>
              <a:buFont typeface="Muli"/>
              <a:buNone/>
              <a:defRPr b="0" i="0" sz="1400" u="none" cap="none" strike="noStrike">
                <a:solidFill>
                  <a:srgbClr val="C6DAEC"/>
                </a:solidFill>
                <a:latin typeface="Muli"/>
                <a:ea typeface="Muli"/>
                <a:cs typeface="Muli"/>
                <a:sym typeface="Muli"/>
              </a:defRPr>
            </a:lvl8pPr>
            <a:lvl9pPr lvl="8" marR="0" rtl="0" algn="l">
              <a:lnSpc>
                <a:spcPct val="100000"/>
              </a:lnSpc>
              <a:spcBef>
                <a:spcPts val="0"/>
              </a:spcBef>
              <a:spcAft>
                <a:spcPts val="0"/>
              </a:spcAft>
              <a:buClr>
                <a:srgbClr val="C6DAEC"/>
              </a:buClr>
              <a:buSzPts val="1400"/>
              <a:buFont typeface="Muli"/>
              <a:buNone/>
              <a:defRPr b="0" i="0" sz="1400" u="none" cap="none" strike="noStrike">
                <a:solidFill>
                  <a:srgbClr val="C6DAEC"/>
                </a:solidFill>
                <a:latin typeface="Muli"/>
                <a:ea typeface="Muli"/>
                <a:cs typeface="Muli"/>
                <a:sym typeface="Muli"/>
              </a:defRPr>
            </a:lvl9pPr>
          </a:lstStyle>
          <a:p/>
        </p:txBody>
      </p:sp>
      <p:grpSp>
        <p:nvGrpSpPr>
          <p:cNvPr id="341" name="Google Shape;341;p4"/>
          <p:cNvGrpSpPr/>
          <p:nvPr/>
        </p:nvGrpSpPr>
        <p:grpSpPr>
          <a:xfrm flipH="1" rot="10800000">
            <a:off x="421029" y="1677114"/>
            <a:ext cx="2064711" cy="1788690"/>
            <a:chOff x="4088875" y="1431100"/>
            <a:chExt cx="3293000" cy="2852775"/>
          </a:xfrm>
        </p:grpSpPr>
        <p:sp>
          <p:nvSpPr>
            <p:cNvPr id="342" name="Google Shape;342;p4"/>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
            <p:cNvSpPr/>
            <p:nvPr/>
          </p:nvSpPr>
          <p:spPr>
            <a:xfrm>
              <a:off x="4169525" y="2990200"/>
              <a:ext cx="1307150"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
            <p:cNvSpPr/>
            <p:nvPr/>
          </p:nvSpPr>
          <p:spPr>
            <a:xfrm>
              <a:off x="4243450" y="2513050"/>
              <a:ext cx="1814525" cy="1770825"/>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
            <p:cNvSpPr/>
            <p:nvPr/>
          </p:nvSpPr>
          <p:spPr>
            <a:xfrm>
              <a:off x="4492100" y="2082950"/>
              <a:ext cx="2133750" cy="2163975"/>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
            <p:cNvSpPr/>
            <p:nvPr/>
          </p:nvSpPr>
          <p:spPr>
            <a:xfrm>
              <a:off x="4633225" y="1837675"/>
              <a:ext cx="2133750" cy="2163950"/>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
            <p:cNvSpPr/>
            <p:nvPr/>
          </p:nvSpPr>
          <p:spPr>
            <a:xfrm>
              <a:off x="4670200" y="1777175"/>
              <a:ext cx="2130375"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a:off x="4707150" y="1713350"/>
              <a:ext cx="2130375" cy="2163950"/>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a:off x="4740750" y="1652850"/>
              <a:ext cx="2130400" cy="2163975"/>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
            <p:cNvSpPr/>
            <p:nvPr/>
          </p:nvSpPr>
          <p:spPr>
            <a:xfrm>
              <a:off x="4777725" y="1592375"/>
              <a:ext cx="2130375" cy="2160600"/>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
            <p:cNvSpPr/>
            <p:nvPr/>
          </p:nvSpPr>
          <p:spPr>
            <a:xfrm>
              <a:off x="4928925" y="1431100"/>
              <a:ext cx="2120300"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
            <p:cNvSpPr/>
            <p:nvPr/>
          </p:nvSpPr>
          <p:spPr>
            <a:xfrm>
              <a:off x="5026375"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
            <p:cNvSpPr/>
            <p:nvPr/>
          </p:nvSpPr>
          <p:spPr>
            <a:xfrm>
              <a:off x="5123825" y="1431100"/>
              <a:ext cx="1995975" cy="1955625"/>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
            <p:cNvSpPr/>
            <p:nvPr/>
          </p:nvSpPr>
          <p:spPr>
            <a:xfrm>
              <a:off x="5705125" y="1431100"/>
              <a:ext cx="1629725" cy="1586000"/>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9" name="Google Shape;389;p4"/>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3" name="Google Shape;393;p4"/>
          <p:cNvGrpSpPr/>
          <p:nvPr/>
        </p:nvGrpSpPr>
        <p:grpSpPr>
          <a:xfrm>
            <a:off x="305253" y="553856"/>
            <a:ext cx="247469" cy="392302"/>
            <a:chOff x="6718575" y="2318625"/>
            <a:chExt cx="256950" cy="407375"/>
          </a:xfrm>
        </p:grpSpPr>
        <p:sp>
          <p:nvSpPr>
            <p:cNvPr id="394" name="Google Shape;394;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2" name="Google Shape;402;p4"/>
          <p:cNvGrpSpPr/>
          <p:nvPr/>
        </p:nvGrpSpPr>
        <p:grpSpPr>
          <a:xfrm>
            <a:off x="1419984" y="3634331"/>
            <a:ext cx="342882" cy="350068"/>
            <a:chOff x="3951850" y="2985350"/>
            <a:chExt cx="407950" cy="416500"/>
          </a:xfrm>
        </p:grpSpPr>
        <p:sp>
          <p:nvSpPr>
            <p:cNvPr id="403" name="Google Shape;403;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7" name="Google Shape;407;p4"/>
          <p:cNvGrpSpPr/>
          <p:nvPr/>
        </p:nvGrpSpPr>
        <p:grpSpPr>
          <a:xfrm flipH="1" rot="10800000">
            <a:off x="-88363" y="302262"/>
            <a:ext cx="1034724" cy="895486"/>
            <a:chOff x="238125" y="1431100"/>
            <a:chExt cx="3296350" cy="2852775"/>
          </a:xfrm>
        </p:grpSpPr>
        <p:sp>
          <p:nvSpPr>
            <p:cNvPr id="408" name="Google Shape;408;p4"/>
            <p:cNvSpPr/>
            <p:nvPr/>
          </p:nvSpPr>
          <p:spPr>
            <a:xfrm>
              <a:off x="980725" y="4136025"/>
              <a:ext cx="157950" cy="147850"/>
            </a:xfrm>
            <a:custGeom>
              <a:rect b="b" l="l" r="r" t="t"/>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
            <p:cNvSpPr/>
            <p:nvPr/>
          </p:nvSpPr>
          <p:spPr>
            <a:xfrm>
              <a:off x="849675" y="3907525"/>
              <a:ext cx="386425" cy="376350"/>
            </a:xfrm>
            <a:custGeom>
              <a:rect b="b" l="l" r="r" t="t"/>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
            <p:cNvSpPr/>
            <p:nvPr/>
          </p:nvSpPr>
          <p:spPr>
            <a:xfrm>
              <a:off x="715250" y="3675675"/>
              <a:ext cx="618300" cy="608200"/>
            </a:xfrm>
            <a:custGeom>
              <a:rect b="b" l="l" r="r" t="t"/>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
            <p:cNvSpPr/>
            <p:nvPr/>
          </p:nvSpPr>
          <p:spPr>
            <a:xfrm>
              <a:off x="584200" y="3447175"/>
              <a:ext cx="846800" cy="836700"/>
            </a:xfrm>
            <a:custGeom>
              <a:rect b="b" l="l" r="r" t="t"/>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
            <p:cNvSpPr/>
            <p:nvPr/>
          </p:nvSpPr>
          <p:spPr>
            <a:xfrm>
              <a:off x="449800" y="3218700"/>
              <a:ext cx="1078650" cy="1065175"/>
            </a:xfrm>
            <a:custGeom>
              <a:rect b="b" l="l" r="r" t="t"/>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
            <p:cNvSpPr/>
            <p:nvPr/>
          </p:nvSpPr>
          <p:spPr>
            <a:xfrm>
              <a:off x="318750" y="2990200"/>
              <a:ext cx="1307150" cy="1293675"/>
            </a:xfrm>
            <a:custGeom>
              <a:rect b="b" l="l" r="r" t="t"/>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
            <p:cNvSpPr/>
            <p:nvPr/>
          </p:nvSpPr>
          <p:spPr>
            <a:xfrm>
              <a:off x="1286500" y="3964650"/>
              <a:ext cx="436850" cy="319225"/>
            </a:xfrm>
            <a:custGeom>
              <a:rect b="b" l="l" r="r" t="t"/>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
            <p:cNvSpPr/>
            <p:nvPr/>
          </p:nvSpPr>
          <p:spPr>
            <a:xfrm>
              <a:off x="238125" y="2822200"/>
              <a:ext cx="924075" cy="1008075"/>
            </a:xfrm>
            <a:custGeom>
              <a:rect b="b" l="l" r="r" t="t"/>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
            <p:cNvSpPr/>
            <p:nvPr/>
          </p:nvSpPr>
          <p:spPr>
            <a:xfrm>
              <a:off x="1383925" y="3964650"/>
              <a:ext cx="433500" cy="319225"/>
            </a:xfrm>
            <a:custGeom>
              <a:rect b="b" l="l" r="r" t="t"/>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
            <p:cNvSpPr/>
            <p:nvPr/>
          </p:nvSpPr>
          <p:spPr>
            <a:xfrm>
              <a:off x="251550" y="2761700"/>
              <a:ext cx="779600" cy="840075"/>
            </a:xfrm>
            <a:custGeom>
              <a:rect b="b" l="l" r="r" t="t"/>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
            <p:cNvSpPr/>
            <p:nvPr/>
          </p:nvSpPr>
          <p:spPr>
            <a:xfrm>
              <a:off x="288525" y="2697875"/>
              <a:ext cx="608200" cy="675400"/>
            </a:xfrm>
            <a:custGeom>
              <a:rect b="b" l="l" r="r" t="t"/>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
            <p:cNvSpPr/>
            <p:nvPr/>
          </p:nvSpPr>
          <p:spPr>
            <a:xfrm>
              <a:off x="1481375" y="3964650"/>
              <a:ext cx="433500" cy="319225"/>
            </a:xfrm>
            <a:custGeom>
              <a:rect b="b" l="l" r="r" t="t"/>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
            <p:cNvSpPr/>
            <p:nvPr/>
          </p:nvSpPr>
          <p:spPr>
            <a:xfrm>
              <a:off x="1578825" y="3964650"/>
              <a:ext cx="433500" cy="319225"/>
            </a:xfrm>
            <a:custGeom>
              <a:rect b="b" l="l" r="r" t="t"/>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
            <p:cNvSpPr/>
            <p:nvPr/>
          </p:nvSpPr>
          <p:spPr>
            <a:xfrm>
              <a:off x="322125" y="2637375"/>
              <a:ext cx="443550" cy="504050"/>
            </a:xfrm>
            <a:custGeom>
              <a:rect b="b" l="l" r="r" t="t"/>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
            <p:cNvSpPr/>
            <p:nvPr/>
          </p:nvSpPr>
          <p:spPr>
            <a:xfrm>
              <a:off x="359075" y="2576900"/>
              <a:ext cx="275575" cy="336050"/>
            </a:xfrm>
            <a:custGeom>
              <a:rect b="b" l="l" r="r" t="t"/>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
            <p:cNvSpPr/>
            <p:nvPr/>
          </p:nvSpPr>
          <p:spPr>
            <a:xfrm>
              <a:off x="1676275" y="3964650"/>
              <a:ext cx="433475" cy="319225"/>
            </a:xfrm>
            <a:custGeom>
              <a:rect b="b" l="l" r="r" t="t"/>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
            <p:cNvSpPr/>
            <p:nvPr/>
          </p:nvSpPr>
          <p:spPr>
            <a:xfrm>
              <a:off x="392675" y="2513050"/>
              <a:ext cx="275575" cy="309175"/>
            </a:xfrm>
            <a:custGeom>
              <a:rect b="b" l="l" r="r" t="t"/>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
            <p:cNvSpPr/>
            <p:nvPr/>
          </p:nvSpPr>
          <p:spPr>
            <a:xfrm>
              <a:off x="1773725" y="3964650"/>
              <a:ext cx="433475" cy="319225"/>
            </a:xfrm>
            <a:custGeom>
              <a:rect b="b" l="l" r="r" t="t"/>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
            <p:cNvSpPr/>
            <p:nvPr/>
          </p:nvSpPr>
          <p:spPr>
            <a:xfrm>
              <a:off x="429650" y="24525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
            <p:cNvSpPr/>
            <p:nvPr/>
          </p:nvSpPr>
          <p:spPr>
            <a:xfrm>
              <a:off x="1871150" y="3964650"/>
              <a:ext cx="433500" cy="319225"/>
            </a:xfrm>
            <a:custGeom>
              <a:rect b="b" l="l" r="r" t="t"/>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
            <p:cNvSpPr/>
            <p:nvPr/>
          </p:nvSpPr>
          <p:spPr>
            <a:xfrm>
              <a:off x="1965250" y="3964650"/>
              <a:ext cx="436850" cy="319225"/>
            </a:xfrm>
            <a:custGeom>
              <a:rect b="b" l="l" r="r" t="t"/>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
            <p:cNvSpPr/>
            <p:nvPr/>
          </p:nvSpPr>
          <p:spPr>
            <a:xfrm>
              <a:off x="466600" y="23921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
            <p:cNvSpPr/>
            <p:nvPr/>
          </p:nvSpPr>
          <p:spPr>
            <a:xfrm>
              <a:off x="2062700" y="3964650"/>
              <a:ext cx="433475" cy="319225"/>
            </a:xfrm>
            <a:custGeom>
              <a:rect b="b" l="l" r="r" t="t"/>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
            <p:cNvSpPr/>
            <p:nvPr/>
          </p:nvSpPr>
          <p:spPr>
            <a:xfrm>
              <a:off x="500200" y="2328250"/>
              <a:ext cx="275575" cy="309150"/>
            </a:xfrm>
            <a:custGeom>
              <a:rect b="b" l="l" r="r" t="t"/>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
            <p:cNvSpPr/>
            <p:nvPr/>
          </p:nvSpPr>
          <p:spPr>
            <a:xfrm>
              <a:off x="537175" y="2267775"/>
              <a:ext cx="275550" cy="305800"/>
            </a:xfrm>
            <a:custGeom>
              <a:rect b="b" l="l" r="r" t="t"/>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
            <p:cNvSpPr/>
            <p:nvPr/>
          </p:nvSpPr>
          <p:spPr>
            <a:xfrm>
              <a:off x="2160150" y="3964650"/>
              <a:ext cx="433475" cy="319225"/>
            </a:xfrm>
            <a:custGeom>
              <a:rect b="b" l="l" r="r" t="t"/>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
            <p:cNvSpPr/>
            <p:nvPr/>
          </p:nvSpPr>
          <p:spPr>
            <a:xfrm>
              <a:off x="570775" y="2207275"/>
              <a:ext cx="275550" cy="305800"/>
            </a:xfrm>
            <a:custGeom>
              <a:rect b="b" l="l" r="r" t="t"/>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
            <p:cNvSpPr/>
            <p:nvPr/>
          </p:nvSpPr>
          <p:spPr>
            <a:xfrm>
              <a:off x="2257575" y="3964650"/>
              <a:ext cx="433500" cy="319225"/>
            </a:xfrm>
            <a:custGeom>
              <a:rect b="b" l="l" r="r" t="t"/>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
            <p:cNvSpPr/>
            <p:nvPr/>
          </p:nvSpPr>
          <p:spPr>
            <a:xfrm>
              <a:off x="2355025" y="3964650"/>
              <a:ext cx="383100" cy="319225"/>
            </a:xfrm>
            <a:custGeom>
              <a:rect b="b" l="l" r="r" t="t"/>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
            <p:cNvSpPr/>
            <p:nvPr/>
          </p:nvSpPr>
          <p:spPr>
            <a:xfrm>
              <a:off x="607725" y="2146800"/>
              <a:ext cx="275575" cy="305800"/>
            </a:xfrm>
            <a:custGeom>
              <a:rect b="b" l="l" r="r" t="t"/>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
            <p:cNvSpPr/>
            <p:nvPr/>
          </p:nvSpPr>
          <p:spPr>
            <a:xfrm>
              <a:off x="2452475" y="3941125"/>
              <a:ext cx="322600" cy="305800"/>
            </a:xfrm>
            <a:custGeom>
              <a:rect b="b" l="l" r="r" t="t"/>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
            <p:cNvSpPr/>
            <p:nvPr/>
          </p:nvSpPr>
          <p:spPr>
            <a:xfrm>
              <a:off x="641325" y="2082950"/>
              <a:ext cx="275575" cy="305800"/>
            </a:xfrm>
            <a:custGeom>
              <a:rect b="b" l="l" r="r" t="t"/>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
            <p:cNvSpPr/>
            <p:nvPr/>
          </p:nvSpPr>
          <p:spPr>
            <a:xfrm>
              <a:off x="678300" y="20224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
            <p:cNvSpPr/>
            <p:nvPr/>
          </p:nvSpPr>
          <p:spPr>
            <a:xfrm>
              <a:off x="2533125" y="3877275"/>
              <a:ext cx="275550" cy="309175"/>
            </a:xfrm>
            <a:custGeom>
              <a:rect b="b" l="l" r="r" t="t"/>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
            <p:cNvSpPr/>
            <p:nvPr/>
          </p:nvSpPr>
          <p:spPr>
            <a:xfrm>
              <a:off x="2570075" y="3816800"/>
              <a:ext cx="275575" cy="305800"/>
            </a:xfrm>
            <a:custGeom>
              <a:rect b="b" l="l" r="r" t="t"/>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
            <p:cNvSpPr/>
            <p:nvPr/>
          </p:nvSpPr>
          <p:spPr>
            <a:xfrm>
              <a:off x="711900" y="1962000"/>
              <a:ext cx="275550" cy="305800"/>
            </a:xfrm>
            <a:custGeom>
              <a:rect b="b" l="l" r="r" t="t"/>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
            <p:cNvSpPr/>
            <p:nvPr/>
          </p:nvSpPr>
          <p:spPr>
            <a:xfrm>
              <a:off x="2603675" y="37563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
            <p:cNvSpPr/>
            <p:nvPr/>
          </p:nvSpPr>
          <p:spPr>
            <a:xfrm>
              <a:off x="748850" y="1898150"/>
              <a:ext cx="275575" cy="309150"/>
            </a:xfrm>
            <a:custGeom>
              <a:rect b="b" l="l" r="r" t="t"/>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
            <p:cNvSpPr/>
            <p:nvPr/>
          </p:nvSpPr>
          <p:spPr>
            <a:xfrm>
              <a:off x="2640650" y="36924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
            <p:cNvSpPr/>
            <p:nvPr/>
          </p:nvSpPr>
          <p:spPr>
            <a:xfrm>
              <a:off x="785825" y="1837675"/>
              <a:ext cx="275550" cy="305800"/>
            </a:xfrm>
            <a:custGeom>
              <a:rect b="b" l="l" r="r" t="t"/>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
            <p:cNvSpPr/>
            <p:nvPr/>
          </p:nvSpPr>
          <p:spPr>
            <a:xfrm>
              <a:off x="2677600" y="3632000"/>
              <a:ext cx="275575" cy="305800"/>
            </a:xfrm>
            <a:custGeom>
              <a:rect b="b" l="l" r="r" t="t"/>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
            <p:cNvSpPr/>
            <p:nvPr/>
          </p:nvSpPr>
          <p:spPr>
            <a:xfrm>
              <a:off x="819425" y="1777175"/>
              <a:ext cx="275550" cy="305800"/>
            </a:xfrm>
            <a:custGeom>
              <a:rect b="b" l="l" r="r" t="t"/>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
            <p:cNvSpPr/>
            <p:nvPr/>
          </p:nvSpPr>
          <p:spPr>
            <a:xfrm>
              <a:off x="2711200" y="35715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
            <p:cNvSpPr/>
            <p:nvPr/>
          </p:nvSpPr>
          <p:spPr>
            <a:xfrm>
              <a:off x="856375" y="1713350"/>
              <a:ext cx="275575" cy="309150"/>
            </a:xfrm>
            <a:custGeom>
              <a:rect b="b" l="l" r="r" t="t"/>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
            <p:cNvSpPr/>
            <p:nvPr/>
          </p:nvSpPr>
          <p:spPr>
            <a:xfrm>
              <a:off x="890000" y="1652850"/>
              <a:ext cx="275550" cy="305800"/>
            </a:xfrm>
            <a:custGeom>
              <a:rect b="b" l="l" r="r" t="t"/>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
            <p:cNvSpPr/>
            <p:nvPr/>
          </p:nvSpPr>
          <p:spPr>
            <a:xfrm>
              <a:off x="2748175" y="3511025"/>
              <a:ext cx="275550" cy="305800"/>
            </a:xfrm>
            <a:custGeom>
              <a:rect b="b" l="l" r="r" t="t"/>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
            <p:cNvSpPr/>
            <p:nvPr/>
          </p:nvSpPr>
          <p:spPr>
            <a:xfrm>
              <a:off x="2781775" y="3447175"/>
              <a:ext cx="275550" cy="305800"/>
            </a:xfrm>
            <a:custGeom>
              <a:rect b="b" l="l" r="r" t="t"/>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
            <p:cNvSpPr/>
            <p:nvPr/>
          </p:nvSpPr>
          <p:spPr>
            <a:xfrm>
              <a:off x="926950" y="1592375"/>
              <a:ext cx="275550" cy="305800"/>
            </a:xfrm>
            <a:custGeom>
              <a:rect b="b" l="l" r="r" t="t"/>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
            <p:cNvSpPr/>
            <p:nvPr/>
          </p:nvSpPr>
          <p:spPr>
            <a:xfrm>
              <a:off x="960550" y="1531900"/>
              <a:ext cx="275550" cy="305800"/>
            </a:xfrm>
            <a:custGeom>
              <a:rect b="b" l="l" r="r" t="t"/>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
            <p:cNvSpPr/>
            <p:nvPr/>
          </p:nvSpPr>
          <p:spPr>
            <a:xfrm>
              <a:off x="2818725" y="3386700"/>
              <a:ext cx="275575" cy="305800"/>
            </a:xfrm>
            <a:custGeom>
              <a:rect b="b" l="l" r="r" t="t"/>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
            <p:cNvSpPr/>
            <p:nvPr/>
          </p:nvSpPr>
          <p:spPr>
            <a:xfrm>
              <a:off x="997525" y="1468050"/>
              <a:ext cx="322600" cy="305800"/>
            </a:xfrm>
            <a:custGeom>
              <a:rect b="b" l="l" r="r" t="t"/>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
            <p:cNvSpPr/>
            <p:nvPr/>
          </p:nvSpPr>
          <p:spPr>
            <a:xfrm>
              <a:off x="2852325" y="33262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
            <p:cNvSpPr/>
            <p:nvPr/>
          </p:nvSpPr>
          <p:spPr>
            <a:xfrm>
              <a:off x="1034475" y="1431100"/>
              <a:ext cx="383075" cy="319225"/>
            </a:xfrm>
            <a:custGeom>
              <a:rect b="b" l="l" r="r" t="t"/>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
            <p:cNvSpPr/>
            <p:nvPr/>
          </p:nvSpPr>
          <p:spPr>
            <a:xfrm>
              <a:off x="2889300" y="32623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
            <p:cNvSpPr/>
            <p:nvPr/>
          </p:nvSpPr>
          <p:spPr>
            <a:xfrm>
              <a:off x="1078150" y="1431100"/>
              <a:ext cx="436850" cy="319225"/>
            </a:xfrm>
            <a:custGeom>
              <a:rect b="b" l="l" r="r" t="t"/>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
            <p:cNvSpPr/>
            <p:nvPr/>
          </p:nvSpPr>
          <p:spPr>
            <a:xfrm>
              <a:off x="2926250" y="32019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
            <p:cNvSpPr/>
            <p:nvPr/>
          </p:nvSpPr>
          <p:spPr>
            <a:xfrm>
              <a:off x="1175600" y="1431100"/>
              <a:ext cx="436850" cy="319225"/>
            </a:xfrm>
            <a:custGeom>
              <a:rect b="b" l="l" r="r" t="t"/>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
            <p:cNvSpPr/>
            <p:nvPr/>
          </p:nvSpPr>
          <p:spPr>
            <a:xfrm>
              <a:off x="2959850" y="31414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
            <p:cNvSpPr/>
            <p:nvPr/>
          </p:nvSpPr>
          <p:spPr>
            <a:xfrm>
              <a:off x="2996825" y="3077575"/>
              <a:ext cx="275550" cy="309150"/>
            </a:xfrm>
            <a:custGeom>
              <a:rect b="b" l="l" r="r" t="t"/>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
            <p:cNvSpPr/>
            <p:nvPr/>
          </p:nvSpPr>
          <p:spPr>
            <a:xfrm>
              <a:off x="1273050" y="1431100"/>
              <a:ext cx="433500" cy="319225"/>
            </a:xfrm>
            <a:custGeom>
              <a:rect b="b" l="l" r="r" t="t"/>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
            <p:cNvSpPr/>
            <p:nvPr/>
          </p:nvSpPr>
          <p:spPr>
            <a:xfrm>
              <a:off x="1370500" y="1431100"/>
              <a:ext cx="433475" cy="319225"/>
            </a:xfrm>
            <a:custGeom>
              <a:rect b="b" l="l" r="r" t="t"/>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
            <p:cNvSpPr/>
            <p:nvPr/>
          </p:nvSpPr>
          <p:spPr>
            <a:xfrm>
              <a:off x="3030425" y="3017075"/>
              <a:ext cx="275550" cy="305800"/>
            </a:xfrm>
            <a:custGeom>
              <a:rect b="b" l="l" r="r" t="t"/>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
            <p:cNvSpPr/>
            <p:nvPr/>
          </p:nvSpPr>
          <p:spPr>
            <a:xfrm>
              <a:off x="1467950" y="1431100"/>
              <a:ext cx="433475" cy="319225"/>
            </a:xfrm>
            <a:custGeom>
              <a:rect b="b" l="l" r="r" t="t"/>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
            <p:cNvSpPr/>
            <p:nvPr/>
          </p:nvSpPr>
          <p:spPr>
            <a:xfrm>
              <a:off x="3067375" y="2956600"/>
              <a:ext cx="275575" cy="305800"/>
            </a:xfrm>
            <a:custGeom>
              <a:rect b="b" l="l" r="r" t="t"/>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
            <p:cNvSpPr/>
            <p:nvPr/>
          </p:nvSpPr>
          <p:spPr>
            <a:xfrm>
              <a:off x="1565375" y="1431100"/>
              <a:ext cx="433500" cy="319225"/>
            </a:xfrm>
            <a:custGeom>
              <a:rect b="b" l="l" r="r" t="t"/>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
            <p:cNvSpPr/>
            <p:nvPr/>
          </p:nvSpPr>
          <p:spPr>
            <a:xfrm>
              <a:off x="3101000" y="2896125"/>
              <a:ext cx="275550" cy="305800"/>
            </a:xfrm>
            <a:custGeom>
              <a:rect b="b" l="l" r="r" t="t"/>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
            <p:cNvSpPr/>
            <p:nvPr/>
          </p:nvSpPr>
          <p:spPr>
            <a:xfrm>
              <a:off x="3137950" y="2802025"/>
              <a:ext cx="275550" cy="336050"/>
            </a:xfrm>
            <a:custGeom>
              <a:rect b="b" l="l" r="r" t="t"/>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
            <p:cNvSpPr/>
            <p:nvPr/>
          </p:nvSpPr>
          <p:spPr>
            <a:xfrm>
              <a:off x="1662825" y="1431100"/>
              <a:ext cx="433500" cy="319225"/>
            </a:xfrm>
            <a:custGeom>
              <a:rect b="b" l="l" r="r" t="t"/>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
            <p:cNvSpPr/>
            <p:nvPr/>
          </p:nvSpPr>
          <p:spPr>
            <a:xfrm>
              <a:off x="3006900" y="2573550"/>
              <a:ext cx="440200" cy="504050"/>
            </a:xfrm>
            <a:custGeom>
              <a:rect b="b" l="l" r="r" t="t"/>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
            <p:cNvSpPr/>
            <p:nvPr/>
          </p:nvSpPr>
          <p:spPr>
            <a:xfrm>
              <a:off x="1760275" y="1431100"/>
              <a:ext cx="433500" cy="319225"/>
            </a:xfrm>
            <a:custGeom>
              <a:rect b="b" l="l" r="r" t="t"/>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
            <p:cNvSpPr/>
            <p:nvPr/>
          </p:nvSpPr>
          <p:spPr>
            <a:xfrm>
              <a:off x="1854350" y="1431100"/>
              <a:ext cx="436850" cy="319225"/>
            </a:xfrm>
            <a:custGeom>
              <a:rect b="b" l="l" r="r" t="t"/>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
            <p:cNvSpPr/>
            <p:nvPr/>
          </p:nvSpPr>
          <p:spPr>
            <a:xfrm>
              <a:off x="2872500" y="2345050"/>
              <a:ext cx="611575" cy="672050"/>
            </a:xfrm>
            <a:custGeom>
              <a:rect b="b" l="l" r="r" t="t"/>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
            <p:cNvSpPr/>
            <p:nvPr/>
          </p:nvSpPr>
          <p:spPr>
            <a:xfrm>
              <a:off x="2741450" y="2113200"/>
              <a:ext cx="779575" cy="843425"/>
            </a:xfrm>
            <a:custGeom>
              <a:rect b="b" l="l" r="r" t="t"/>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
            <p:cNvSpPr/>
            <p:nvPr/>
          </p:nvSpPr>
          <p:spPr>
            <a:xfrm>
              <a:off x="1951800" y="1431100"/>
              <a:ext cx="433500" cy="319225"/>
            </a:xfrm>
            <a:custGeom>
              <a:rect b="b" l="l" r="r" t="t"/>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
            <p:cNvSpPr/>
            <p:nvPr/>
          </p:nvSpPr>
          <p:spPr>
            <a:xfrm>
              <a:off x="2049250" y="1431100"/>
              <a:ext cx="433500" cy="319225"/>
            </a:xfrm>
            <a:custGeom>
              <a:rect b="b" l="l" r="r" t="t"/>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
            <p:cNvSpPr/>
            <p:nvPr/>
          </p:nvSpPr>
          <p:spPr>
            <a:xfrm>
              <a:off x="2610400" y="1884700"/>
              <a:ext cx="924075" cy="1008075"/>
            </a:xfrm>
            <a:custGeom>
              <a:rect b="b" l="l" r="r" t="t"/>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
            <p:cNvSpPr/>
            <p:nvPr/>
          </p:nvSpPr>
          <p:spPr>
            <a:xfrm>
              <a:off x="2146700" y="1431100"/>
              <a:ext cx="1307125" cy="1297025"/>
            </a:xfrm>
            <a:custGeom>
              <a:rect b="b" l="l" r="r" t="t"/>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
            <p:cNvSpPr/>
            <p:nvPr/>
          </p:nvSpPr>
          <p:spPr>
            <a:xfrm>
              <a:off x="2244150" y="1431100"/>
              <a:ext cx="1075275" cy="1065175"/>
            </a:xfrm>
            <a:custGeom>
              <a:rect b="b" l="l" r="r" t="t"/>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
            <p:cNvSpPr/>
            <p:nvPr/>
          </p:nvSpPr>
          <p:spPr>
            <a:xfrm>
              <a:off x="2341575" y="1431100"/>
              <a:ext cx="846800" cy="836700"/>
            </a:xfrm>
            <a:custGeom>
              <a:rect b="b" l="l" r="r" t="t"/>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
            <p:cNvSpPr/>
            <p:nvPr/>
          </p:nvSpPr>
          <p:spPr>
            <a:xfrm>
              <a:off x="2439025" y="1431100"/>
              <a:ext cx="618300" cy="608200"/>
            </a:xfrm>
            <a:custGeom>
              <a:rect b="b" l="l" r="r" t="t"/>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
            <p:cNvSpPr/>
            <p:nvPr/>
          </p:nvSpPr>
          <p:spPr>
            <a:xfrm>
              <a:off x="2533125" y="1431100"/>
              <a:ext cx="389800" cy="376350"/>
            </a:xfrm>
            <a:custGeom>
              <a:rect b="b" l="l" r="r" t="t"/>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
            <p:cNvSpPr/>
            <p:nvPr/>
          </p:nvSpPr>
          <p:spPr>
            <a:xfrm>
              <a:off x="2630575" y="1431100"/>
              <a:ext cx="161300" cy="147850"/>
            </a:xfrm>
            <a:custGeom>
              <a:rect b="b" l="l" r="r" t="t"/>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0" name="Google Shape;490;p4"/>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4"/>
          <p:cNvGrpSpPr/>
          <p:nvPr/>
        </p:nvGrpSpPr>
        <p:grpSpPr>
          <a:xfrm>
            <a:off x="-50285" y="1452794"/>
            <a:ext cx="624844" cy="599376"/>
            <a:chOff x="5241175" y="4959100"/>
            <a:chExt cx="539775" cy="517775"/>
          </a:xfrm>
        </p:grpSpPr>
        <p:sp>
          <p:nvSpPr>
            <p:cNvPr id="496" name="Google Shape;496;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02" name="Google Shape;502;p4"/>
          <p:cNvPicPr preferRelativeResize="0"/>
          <p:nvPr/>
        </p:nvPicPr>
        <p:blipFill rotWithShape="1">
          <a:blip r:embed="rId2">
            <a:alphaModFix/>
          </a:blip>
          <a:srcRect b="0" l="0" r="0" t="0"/>
          <a:stretch/>
        </p:blipFill>
        <p:spPr>
          <a:xfrm>
            <a:off x="908277" y="968857"/>
            <a:ext cx="518175" cy="518175"/>
          </a:xfrm>
          <a:prstGeom prst="rect">
            <a:avLst/>
          </a:prstGeom>
          <a:noFill/>
          <a:ln>
            <a:noFill/>
          </a:ln>
        </p:spPr>
      </p:pic>
      <p:pic>
        <p:nvPicPr>
          <p:cNvPr id="503" name="Google Shape;503;p4"/>
          <p:cNvPicPr preferRelativeResize="0"/>
          <p:nvPr/>
        </p:nvPicPr>
        <p:blipFill rotWithShape="1">
          <a:blip r:embed="rId3">
            <a:alphaModFix/>
          </a:blip>
          <a:srcRect b="0" l="0" r="0" t="0"/>
          <a:stretch/>
        </p:blipFill>
        <p:spPr>
          <a:xfrm>
            <a:off x="239899" y="3232627"/>
            <a:ext cx="501894" cy="523101"/>
          </a:xfrm>
          <a:prstGeom prst="rect">
            <a:avLst/>
          </a:prstGeom>
          <a:noFill/>
          <a:ln>
            <a:noFill/>
          </a:ln>
        </p:spPr>
      </p:pic>
      <p:pic>
        <p:nvPicPr>
          <p:cNvPr id="504" name="Google Shape;504;p4"/>
          <p:cNvPicPr preferRelativeResize="0"/>
          <p:nvPr/>
        </p:nvPicPr>
        <p:blipFill rotWithShape="1">
          <a:blip r:embed="rId4">
            <a:alphaModFix/>
          </a:blip>
          <a:srcRect b="0" l="0" r="0" t="0"/>
          <a:stretch/>
        </p:blipFill>
        <p:spPr>
          <a:xfrm>
            <a:off x="51171" y="4398655"/>
            <a:ext cx="539550" cy="539550"/>
          </a:xfrm>
          <a:prstGeom prst="rect">
            <a:avLst/>
          </a:prstGeom>
          <a:noFill/>
          <a:ln>
            <a:noFill/>
          </a:ln>
        </p:spPr>
      </p:pic>
      <p:pic>
        <p:nvPicPr>
          <p:cNvPr id="505" name="Google Shape;505;p4"/>
          <p:cNvPicPr preferRelativeResize="0"/>
          <p:nvPr/>
        </p:nvPicPr>
        <p:blipFill rotWithShape="1">
          <a:blip r:embed="rId5">
            <a:alphaModFix/>
          </a:blip>
          <a:srcRect b="31032" l="0" r="0" t="0"/>
          <a:stretch/>
        </p:blipFill>
        <p:spPr>
          <a:xfrm>
            <a:off x="891922" y="1934244"/>
            <a:ext cx="1074505" cy="12126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06" name="Shape 506"/>
        <p:cNvGrpSpPr/>
        <p:nvPr/>
      </p:nvGrpSpPr>
      <p:grpSpPr>
        <a:xfrm>
          <a:off x="0" y="0"/>
          <a:ext cx="0" cy="0"/>
          <a:chOff x="0" y="0"/>
          <a:chExt cx="0" cy="0"/>
        </a:xfrm>
      </p:grpSpPr>
      <p:pic>
        <p:nvPicPr>
          <p:cNvPr id="507" name="Google Shape;507;p5"/>
          <p:cNvPicPr preferRelativeResize="0"/>
          <p:nvPr/>
        </p:nvPicPr>
        <p:blipFill rotWithShape="1">
          <a:blip r:embed="rId2">
            <a:alphaModFix/>
          </a:blip>
          <a:srcRect b="0" l="0" r="0" t="0"/>
          <a:stretch/>
        </p:blipFill>
        <p:spPr>
          <a:xfrm>
            <a:off x="97880" y="1217877"/>
            <a:ext cx="378505" cy="394498"/>
          </a:xfrm>
          <a:prstGeom prst="rect">
            <a:avLst/>
          </a:prstGeom>
          <a:noFill/>
          <a:ln>
            <a:noFill/>
          </a:ln>
        </p:spPr>
      </p:pic>
      <p:sp>
        <p:nvSpPr>
          <p:cNvPr id="508" name="Google Shape;508;p5"/>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509" name="Google Shape;509;p5"/>
          <p:cNvSpPr txBox="1"/>
          <p:nvPr>
            <p:ph idx="1" type="body"/>
          </p:nvPr>
        </p:nvSpPr>
        <p:spPr>
          <a:xfrm>
            <a:off x="1732700" y="2380900"/>
            <a:ext cx="2176800" cy="2544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1pPr>
            <a:lvl2pPr indent="-317500" lvl="1" marL="9144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2pPr>
            <a:lvl3pPr indent="-317500" lvl="2" marL="13716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3pPr>
            <a:lvl4pPr indent="-317500" lvl="3" marL="18288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4pPr>
            <a:lvl5pPr indent="-317500" lvl="4" marL="22860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5pPr>
            <a:lvl6pPr indent="-317500" lvl="5" marL="27432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6pPr>
            <a:lvl7pPr indent="-317500" lvl="6" marL="32004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7pPr>
            <a:lvl8pPr indent="-317500" lvl="7" marL="36576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8pPr>
            <a:lvl9pPr indent="-317500" lvl="8" marL="41148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9pPr>
          </a:lstStyle>
          <a:p/>
        </p:txBody>
      </p:sp>
      <p:sp>
        <p:nvSpPr>
          <p:cNvPr id="510" name="Google Shape;510;p5"/>
          <p:cNvSpPr txBox="1"/>
          <p:nvPr>
            <p:ph idx="2" type="body"/>
          </p:nvPr>
        </p:nvSpPr>
        <p:spPr>
          <a:xfrm>
            <a:off x="4020972" y="2380900"/>
            <a:ext cx="2176800" cy="2544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1pPr>
            <a:lvl2pPr indent="-317500" lvl="1" marL="9144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2pPr>
            <a:lvl3pPr indent="-317500" lvl="2" marL="13716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3pPr>
            <a:lvl4pPr indent="-317500" lvl="3" marL="18288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4pPr>
            <a:lvl5pPr indent="-317500" lvl="4" marL="22860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5pPr>
            <a:lvl6pPr indent="-317500" lvl="5" marL="27432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6pPr>
            <a:lvl7pPr indent="-317500" lvl="6" marL="32004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7pPr>
            <a:lvl8pPr indent="-317500" lvl="7" marL="36576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8pPr>
            <a:lvl9pPr indent="-317500" lvl="8" marL="41148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9pPr>
          </a:lstStyle>
          <a:p/>
        </p:txBody>
      </p:sp>
      <p:sp>
        <p:nvSpPr>
          <p:cNvPr id="511" name="Google Shape;511;p5"/>
          <p:cNvSpPr txBox="1"/>
          <p:nvPr>
            <p:ph idx="3" type="body"/>
          </p:nvPr>
        </p:nvSpPr>
        <p:spPr>
          <a:xfrm>
            <a:off x="6309245" y="2380900"/>
            <a:ext cx="2176800" cy="2544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1pPr>
            <a:lvl2pPr indent="-317500" lvl="1" marL="9144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2pPr>
            <a:lvl3pPr indent="-317500" lvl="2" marL="13716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3pPr>
            <a:lvl4pPr indent="-317500" lvl="3" marL="18288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4pPr>
            <a:lvl5pPr indent="-317500" lvl="4" marL="22860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5pPr>
            <a:lvl6pPr indent="-317500" lvl="5" marL="27432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6pPr>
            <a:lvl7pPr indent="-317500" lvl="6" marL="32004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7pPr>
            <a:lvl8pPr indent="-317500" lvl="7" marL="36576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8pPr>
            <a:lvl9pPr indent="-317500" lvl="8" marL="41148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9pPr>
          </a:lstStyle>
          <a:p/>
        </p:txBody>
      </p:sp>
      <p:grpSp>
        <p:nvGrpSpPr>
          <p:cNvPr id="512" name="Google Shape;512;p5"/>
          <p:cNvGrpSpPr/>
          <p:nvPr/>
        </p:nvGrpSpPr>
        <p:grpSpPr>
          <a:xfrm flipH="1" rot="10800000">
            <a:off x="411207" y="245768"/>
            <a:ext cx="1322798" cy="1145960"/>
            <a:chOff x="4088875" y="1431100"/>
            <a:chExt cx="3293000" cy="2852775"/>
          </a:xfrm>
        </p:grpSpPr>
        <p:sp>
          <p:nvSpPr>
            <p:cNvPr id="513" name="Google Shape;513;p5"/>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
            <p:cNvSpPr/>
            <p:nvPr/>
          </p:nvSpPr>
          <p:spPr>
            <a:xfrm>
              <a:off x="4169525" y="2990200"/>
              <a:ext cx="1307150"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
            <p:cNvSpPr/>
            <p:nvPr/>
          </p:nvSpPr>
          <p:spPr>
            <a:xfrm>
              <a:off x="4243450" y="2513050"/>
              <a:ext cx="1814525" cy="1770825"/>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
            <p:cNvSpPr/>
            <p:nvPr/>
          </p:nvSpPr>
          <p:spPr>
            <a:xfrm>
              <a:off x="4492100" y="2082950"/>
              <a:ext cx="2133750" cy="2163975"/>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
            <p:cNvSpPr/>
            <p:nvPr/>
          </p:nvSpPr>
          <p:spPr>
            <a:xfrm>
              <a:off x="4633225" y="1837675"/>
              <a:ext cx="2133750" cy="2163950"/>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
            <p:cNvSpPr/>
            <p:nvPr/>
          </p:nvSpPr>
          <p:spPr>
            <a:xfrm>
              <a:off x="4670200" y="1777175"/>
              <a:ext cx="2130375"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
            <p:cNvSpPr/>
            <p:nvPr/>
          </p:nvSpPr>
          <p:spPr>
            <a:xfrm>
              <a:off x="4707150" y="1713350"/>
              <a:ext cx="2130375" cy="2163950"/>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
            <p:cNvSpPr/>
            <p:nvPr/>
          </p:nvSpPr>
          <p:spPr>
            <a:xfrm>
              <a:off x="4740750" y="1652850"/>
              <a:ext cx="2130400" cy="2163975"/>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
            <p:cNvSpPr/>
            <p:nvPr/>
          </p:nvSpPr>
          <p:spPr>
            <a:xfrm>
              <a:off x="4777725" y="1592375"/>
              <a:ext cx="2130375" cy="2160600"/>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
            <p:cNvSpPr/>
            <p:nvPr/>
          </p:nvSpPr>
          <p:spPr>
            <a:xfrm>
              <a:off x="4928925" y="1431100"/>
              <a:ext cx="2120300"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
            <p:cNvSpPr/>
            <p:nvPr/>
          </p:nvSpPr>
          <p:spPr>
            <a:xfrm>
              <a:off x="5026375"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
            <p:cNvSpPr/>
            <p:nvPr/>
          </p:nvSpPr>
          <p:spPr>
            <a:xfrm>
              <a:off x="5123825" y="1431100"/>
              <a:ext cx="1995975" cy="1955625"/>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
            <p:cNvSpPr/>
            <p:nvPr/>
          </p:nvSpPr>
          <p:spPr>
            <a:xfrm>
              <a:off x="5705125" y="1431100"/>
              <a:ext cx="1629725" cy="1586000"/>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0" name="Google Shape;560;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4" name="Google Shape;564;p5"/>
          <p:cNvGrpSpPr/>
          <p:nvPr/>
        </p:nvGrpSpPr>
        <p:grpSpPr>
          <a:xfrm>
            <a:off x="335759" y="1840531"/>
            <a:ext cx="342882" cy="350068"/>
            <a:chOff x="3951850" y="2985350"/>
            <a:chExt cx="407950" cy="416500"/>
          </a:xfrm>
        </p:grpSpPr>
        <p:sp>
          <p:nvSpPr>
            <p:cNvPr id="565" name="Google Shape;5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69" name="Google Shape;569;p5"/>
          <p:cNvPicPr preferRelativeResize="0"/>
          <p:nvPr/>
        </p:nvPicPr>
        <p:blipFill rotWithShape="1">
          <a:blip r:embed="rId3">
            <a:alphaModFix/>
          </a:blip>
          <a:srcRect b="0" l="0" r="0" t="0"/>
          <a:stretch/>
        </p:blipFill>
        <p:spPr>
          <a:xfrm>
            <a:off x="1648470" y="-37241"/>
            <a:ext cx="518175" cy="518175"/>
          </a:xfrm>
          <a:prstGeom prst="rect">
            <a:avLst/>
          </a:prstGeom>
          <a:noFill/>
          <a:ln>
            <a:noFill/>
          </a:ln>
        </p:spPr>
      </p:pic>
      <p:pic>
        <p:nvPicPr>
          <p:cNvPr id="570" name="Google Shape;570;p5"/>
          <p:cNvPicPr preferRelativeResize="0"/>
          <p:nvPr/>
        </p:nvPicPr>
        <p:blipFill rotWithShape="1">
          <a:blip r:embed="rId4">
            <a:alphaModFix/>
          </a:blip>
          <a:srcRect b="31032" l="0" r="0" t="0"/>
          <a:stretch/>
        </p:blipFill>
        <p:spPr>
          <a:xfrm>
            <a:off x="607708" y="279089"/>
            <a:ext cx="916057" cy="1033827"/>
          </a:xfrm>
          <a:prstGeom prst="rect">
            <a:avLst/>
          </a:prstGeom>
          <a:noFill/>
          <a:ln>
            <a:noFill/>
          </a:ln>
        </p:spPr>
      </p:pic>
      <p:grpSp>
        <p:nvGrpSpPr>
          <p:cNvPr id="571" name="Google Shape;571;p5"/>
          <p:cNvGrpSpPr/>
          <p:nvPr/>
        </p:nvGrpSpPr>
        <p:grpSpPr>
          <a:xfrm>
            <a:off x="104863" y="534178"/>
            <a:ext cx="247469" cy="392302"/>
            <a:chOff x="6718575" y="2318625"/>
            <a:chExt cx="256950" cy="407375"/>
          </a:xfrm>
        </p:grpSpPr>
        <p:sp>
          <p:nvSpPr>
            <p:cNvPr id="572" name="Google Shape;572;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0" name="Shape 580"/>
        <p:cNvGrpSpPr/>
        <p:nvPr/>
      </p:nvGrpSpPr>
      <p:grpSpPr>
        <a:xfrm>
          <a:off x="0" y="0"/>
          <a:ext cx="0" cy="0"/>
          <a:chOff x="0" y="0"/>
          <a:chExt cx="0" cy="0"/>
        </a:xfrm>
      </p:grpSpPr>
      <p:sp>
        <p:nvSpPr>
          <p:cNvPr id="581" name="Google Shape;581;p6"/>
          <p:cNvSpPr txBox="1"/>
          <p:nvPr>
            <p:ph type="title"/>
          </p:nvPr>
        </p:nvSpPr>
        <p:spPr>
          <a:xfrm>
            <a:off x="1732700" y="821200"/>
            <a:ext cx="4944300" cy="645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grpSp>
        <p:nvGrpSpPr>
          <p:cNvPr id="582" name="Google Shape;582;p6"/>
          <p:cNvGrpSpPr/>
          <p:nvPr/>
        </p:nvGrpSpPr>
        <p:grpSpPr>
          <a:xfrm flipH="1" rot="10800000">
            <a:off x="411207" y="245768"/>
            <a:ext cx="1322798" cy="1145960"/>
            <a:chOff x="4088875" y="1431100"/>
            <a:chExt cx="3293000" cy="2852775"/>
          </a:xfrm>
        </p:grpSpPr>
        <p:sp>
          <p:nvSpPr>
            <p:cNvPr id="583" name="Google Shape;583;p6"/>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6"/>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
            <p:cNvSpPr/>
            <p:nvPr/>
          </p:nvSpPr>
          <p:spPr>
            <a:xfrm>
              <a:off x="4169525" y="2990200"/>
              <a:ext cx="1307150"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
            <p:cNvSpPr/>
            <p:nvPr/>
          </p:nvSpPr>
          <p:spPr>
            <a:xfrm>
              <a:off x="4243450" y="2513050"/>
              <a:ext cx="1814525" cy="1770825"/>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
            <p:cNvSpPr/>
            <p:nvPr/>
          </p:nvSpPr>
          <p:spPr>
            <a:xfrm>
              <a:off x="4492100" y="2082950"/>
              <a:ext cx="2133750" cy="2163975"/>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
            <p:cNvSpPr/>
            <p:nvPr/>
          </p:nvSpPr>
          <p:spPr>
            <a:xfrm>
              <a:off x="4633225" y="1837675"/>
              <a:ext cx="2133750" cy="2163950"/>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
            <p:cNvSpPr/>
            <p:nvPr/>
          </p:nvSpPr>
          <p:spPr>
            <a:xfrm>
              <a:off x="4670200" y="1777175"/>
              <a:ext cx="2130375"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
            <p:cNvSpPr/>
            <p:nvPr/>
          </p:nvSpPr>
          <p:spPr>
            <a:xfrm>
              <a:off x="4707150" y="1713350"/>
              <a:ext cx="2130375" cy="2163950"/>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
            <p:cNvSpPr/>
            <p:nvPr/>
          </p:nvSpPr>
          <p:spPr>
            <a:xfrm>
              <a:off x="4740750" y="1652850"/>
              <a:ext cx="2130400" cy="2163975"/>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
            <p:cNvSpPr/>
            <p:nvPr/>
          </p:nvSpPr>
          <p:spPr>
            <a:xfrm>
              <a:off x="4777725" y="1592375"/>
              <a:ext cx="2130375" cy="2160600"/>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6"/>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
            <p:cNvSpPr/>
            <p:nvPr/>
          </p:nvSpPr>
          <p:spPr>
            <a:xfrm>
              <a:off x="4928925" y="1431100"/>
              <a:ext cx="2120300"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
            <p:cNvSpPr/>
            <p:nvPr/>
          </p:nvSpPr>
          <p:spPr>
            <a:xfrm>
              <a:off x="5026375"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
            <p:cNvSpPr/>
            <p:nvPr/>
          </p:nvSpPr>
          <p:spPr>
            <a:xfrm>
              <a:off x="5123825" y="1431100"/>
              <a:ext cx="1995975" cy="1955625"/>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
            <p:cNvSpPr/>
            <p:nvPr/>
          </p:nvSpPr>
          <p:spPr>
            <a:xfrm>
              <a:off x="5705125" y="1431100"/>
              <a:ext cx="1629725" cy="1586000"/>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0" name="Google Shape;630;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4" name="Google Shape;634;p6"/>
          <p:cNvGrpSpPr/>
          <p:nvPr/>
        </p:nvGrpSpPr>
        <p:grpSpPr>
          <a:xfrm>
            <a:off x="335759" y="1840531"/>
            <a:ext cx="342882" cy="350068"/>
            <a:chOff x="3951850" y="2985350"/>
            <a:chExt cx="407950" cy="416500"/>
          </a:xfrm>
        </p:grpSpPr>
        <p:sp>
          <p:nvSpPr>
            <p:cNvPr id="635" name="Google Shape;635;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9" name="Google Shape;639;p6"/>
          <p:cNvGrpSpPr/>
          <p:nvPr/>
        </p:nvGrpSpPr>
        <p:grpSpPr>
          <a:xfrm flipH="1" rot="10800000">
            <a:off x="7663687" y="3682712"/>
            <a:ext cx="1034724" cy="895486"/>
            <a:chOff x="238125" y="1431100"/>
            <a:chExt cx="3296350" cy="2852775"/>
          </a:xfrm>
        </p:grpSpPr>
        <p:sp>
          <p:nvSpPr>
            <p:cNvPr id="640" name="Google Shape;640;p6"/>
            <p:cNvSpPr/>
            <p:nvPr/>
          </p:nvSpPr>
          <p:spPr>
            <a:xfrm>
              <a:off x="980725" y="4136025"/>
              <a:ext cx="157950" cy="147850"/>
            </a:xfrm>
            <a:custGeom>
              <a:rect b="b" l="l" r="r" t="t"/>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
            <p:cNvSpPr/>
            <p:nvPr/>
          </p:nvSpPr>
          <p:spPr>
            <a:xfrm>
              <a:off x="849675" y="3907525"/>
              <a:ext cx="386425" cy="376350"/>
            </a:xfrm>
            <a:custGeom>
              <a:rect b="b" l="l" r="r" t="t"/>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
            <p:cNvSpPr/>
            <p:nvPr/>
          </p:nvSpPr>
          <p:spPr>
            <a:xfrm>
              <a:off x="715250" y="3675675"/>
              <a:ext cx="618300" cy="608200"/>
            </a:xfrm>
            <a:custGeom>
              <a:rect b="b" l="l" r="r" t="t"/>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
            <p:cNvSpPr/>
            <p:nvPr/>
          </p:nvSpPr>
          <p:spPr>
            <a:xfrm>
              <a:off x="584200" y="3447175"/>
              <a:ext cx="846800" cy="836700"/>
            </a:xfrm>
            <a:custGeom>
              <a:rect b="b" l="l" r="r" t="t"/>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
            <p:cNvSpPr/>
            <p:nvPr/>
          </p:nvSpPr>
          <p:spPr>
            <a:xfrm>
              <a:off x="449800" y="3218700"/>
              <a:ext cx="1078650" cy="1065175"/>
            </a:xfrm>
            <a:custGeom>
              <a:rect b="b" l="l" r="r" t="t"/>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
            <p:cNvSpPr/>
            <p:nvPr/>
          </p:nvSpPr>
          <p:spPr>
            <a:xfrm>
              <a:off x="318750" y="2990200"/>
              <a:ext cx="1307150" cy="1293675"/>
            </a:xfrm>
            <a:custGeom>
              <a:rect b="b" l="l" r="r" t="t"/>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
            <p:cNvSpPr/>
            <p:nvPr/>
          </p:nvSpPr>
          <p:spPr>
            <a:xfrm>
              <a:off x="1286500" y="3964650"/>
              <a:ext cx="436850" cy="319225"/>
            </a:xfrm>
            <a:custGeom>
              <a:rect b="b" l="l" r="r" t="t"/>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
            <p:cNvSpPr/>
            <p:nvPr/>
          </p:nvSpPr>
          <p:spPr>
            <a:xfrm>
              <a:off x="238125" y="2822200"/>
              <a:ext cx="924075" cy="1008075"/>
            </a:xfrm>
            <a:custGeom>
              <a:rect b="b" l="l" r="r" t="t"/>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
            <p:cNvSpPr/>
            <p:nvPr/>
          </p:nvSpPr>
          <p:spPr>
            <a:xfrm>
              <a:off x="1383925" y="3964650"/>
              <a:ext cx="433500" cy="319225"/>
            </a:xfrm>
            <a:custGeom>
              <a:rect b="b" l="l" r="r" t="t"/>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
            <p:cNvSpPr/>
            <p:nvPr/>
          </p:nvSpPr>
          <p:spPr>
            <a:xfrm>
              <a:off x="251550" y="2761700"/>
              <a:ext cx="779600" cy="840075"/>
            </a:xfrm>
            <a:custGeom>
              <a:rect b="b" l="l" r="r" t="t"/>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
            <p:cNvSpPr/>
            <p:nvPr/>
          </p:nvSpPr>
          <p:spPr>
            <a:xfrm>
              <a:off x="288525" y="2697875"/>
              <a:ext cx="608200" cy="675400"/>
            </a:xfrm>
            <a:custGeom>
              <a:rect b="b" l="l" r="r" t="t"/>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
            <p:cNvSpPr/>
            <p:nvPr/>
          </p:nvSpPr>
          <p:spPr>
            <a:xfrm>
              <a:off x="1481375" y="3964650"/>
              <a:ext cx="433500" cy="319225"/>
            </a:xfrm>
            <a:custGeom>
              <a:rect b="b" l="l" r="r" t="t"/>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
            <p:cNvSpPr/>
            <p:nvPr/>
          </p:nvSpPr>
          <p:spPr>
            <a:xfrm>
              <a:off x="1578825" y="3964650"/>
              <a:ext cx="433500" cy="319225"/>
            </a:xfrm>
            <a:custGeom>
              <a:rect b="b" l="l" r="r" t="t"/>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6"/>
            <p:cNvSpPr/>
            <p:nvPr/>
          </p:nvSpPr>
          <p:spPr>
            <a:xfrm>
              <a:off x="322125" y="2637375"/>
              <a:ext cx="443550" cy="504050"/>
            </a:xfrm>
            <a:custGeom>
              <a:rect b="b" l="l" r="r" t="t"/>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
            <p:cNvSpPr/>
            <p:nvPr/>
          </p:nvSpPr>
          <p:spPr>
            <a:xfrm>
              <a:off x="359075" y="2576900"/>
              <a:ext cx="275575" cy="336050"/>
            </a:xfrm>
            <a:custGeom>
              <a:rect b="b" l="l" r="r" t="t"/>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
            <p:cNvSpPr/>
            <p:nvPr/>
          </p:nvSpPr>
          <p:spPr>
            <a:xfrm>
              <a:off x="1676275" y="3964650"/>
              <a:ext cx="433475" cy="319225"/>
            </a:xfrm>
            <a:custGeom>
              <a:rect b="b" l="l" r="r" t="t"/>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
            <p:cNvSpPr/>
            <p:nvPr/>
          </p:nvSpPr>
          <p:spPr>
            <a:xfrm>
              <a:off x="392675" y="2513050"/>
              <a:ext cx="275575" cy="309175"/>
            </a:xfrm>
            <a:custGeom>
              <a:rect b="b" l="l" r="r" t="t"/>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
            <p:cNvSpPr/>
            <p:nvPr/>
          </p:nvSpPr>
          <p:spPr>
            <a:xfrm>
              <a:off x="1773725" y="3964650"/>
              <a:ext cx="433475" cy="319225"/>
            </a:xfrm>
            <a:custGeom>
              <a:rect b="b" l="l" r="r" t="t"/>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
            <p:cNvSpPr/>
            <p:nvPr/>
          </p:nvSpPr>
          <p:spPr>
            <a:xfrm>
              <a:off x="429650" y="24525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
            <p:cNvSpPr/>
            <p:nvPr/>
          </p:nvSpPr>
          <p:spPr>
            <a:xfrm>
              <a:off x="1871150" y="3964650"/>
              <a:ext cx="433500" cy="319225"/>
            </a:xfrm>
            <a:custGeom>
              <a:rect b="b" l="l" r="r" t="t"/>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
            <p:cNvSpPr/>
            <p:nvPr/>
          </p:nvSpPr>
          <p:spPr>
            <a:xfrm>
              <a:off x="1965250" y="3964650"/>
              <a:ext cx="436850" cy="319225"/>
            </a:xfrm>
            <a:custGeom>
              <a:rect b="b" l="l" r="r" t="t"/>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
            <p:cNvSpPr/>
            <p:nvPr/>
          </p:nvSpPr>
          <p:spPr>
            <a:xfrm>
              <a:off x="466600" y="23921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
            <p:cNvSpPr/>
            <p:nvPr/>
          </p:nvSpPr>
          <p:spPr>
            <a:xfrm>
              <a:off x="2062700" y="3964650"/>
              <a:ext cx="433475" cy="319225"/>
            </a:xfrm>
            <a:custGeom>
              <a:rect b="b" l="l" r="r" t="t"/>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
            <p:cNvSpPr/>
            <p:nvPr/>
          </p:nvSpPr>
          <p:spPr>
            <a:xfrm>
              <a:off x="500200" y="2328250"/>
              <a:ext cx="275575" cy="309150"/>
            </a:xfrm>
            <a:custGeom>
              <a:rect b="b" l="l" r="r" t="t"/>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
            <p:cNvSpPr/>
            <p:nvPr/>
          </p:nvSpPr>
          <p:spPr>
            <a:xfrm>
              <a:off x="537175" y="2267775"/>
              <a:ext cx="275550" cy="305800"/>
            </a:xfrm>
            <a:custGeom>
              <a:rect b="b" l="l" r="r" t="t"/>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
            <p:cNvSpPr/>
            <p:nvPr/>
          </p:nvSpPr>
          <p:spPr>
            <a:xfrm>
              <a:off x="2160150" y="3964650"/>
              <a:ext cx="433475" cy="319225"/>
            </a:xfrm>
            <a:custGeom>
              <a:rect b="b" l="l" r="r" t="t"/>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
            <p:cNvSpPr/>
            <p:nvPr/>
          </p:nvSpPr>
          <p:spPr>
            <a:xfrm>
              <a:off x="570775" y="2207275"/>
              <a:ext cx="275550" cy="305800"/>
            </a:xfrm>
            <a:custGeom>
              <a:rect b="b" l="l" r="r" t="t"/>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
            <p:cNvSpPr/>
            <p:nvPr/>
          </p:nvSpPr>
          <p:spPr>
            <a:xfrm>
              <a:off x="2257575" y="3964650"/>
              <a:ext cx="433500" cy="319225"/>
            </a:xfrm>
            <a:custGeom>
              <a:rect b="b" l="l" r="r" t="t"/>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
            <p:cNvSpPr/>
            <p:nvPr/>
          </p:nvSpPr>
          <p:spPr>
            <a:xfrm>
              <a:off x="2355025" y="3964650"/>
              <a:ext cx="383100" cy="319225"/>
            </a:xfrm>
            <a:custGeom>
              <a:rect b="b" l="l" r="r" t="t"/>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
            <p:cNvSpPr/>
            <p:nvPr/>
          </p:nvSpPr>
          <p:spPr>
            <a:xfrm>
              <a:off x="607725" y="2146800"/>
              <a:ext cx="275575" cy="305800"/>
            </a:xfrm>
            <a:custGeom>
              <a:rect b="b" l="l" r="r" t="t"/>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
            <p:cNvSpPr/>
            <p:nvPr/>
          </p:nvSpPr>
          <p:spPr>
            <a:xfrm>
              <a:off x="2452475" y="3941125"/>
              <a:ext cx="322600" cy="305800"/>
            </a:xfrm>
            <a:custGeom>
              <a:rect b="b" l="l" r="r" t="t"/>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
            <p:cNvSpPr/>
            <p:nvPr/>
          </p:nvSpPr>
          <p:spPr>
            <a:xfrm>
              <a:off x="641325" y="2082950"/>
              <a:ext cx="275575" cy="305800"/>
            </a:xfrm>
            <a:custGeom>
              <a:rect b="b" l="l" r="r" t="t"/>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
            <p:cNvSpPr/>
            <p:nvPr/>
          </p:nvSpPr>
          <p:spPr>
            <a:xfrm>
              <a:off x="678300" y="20224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
            <p:cNvSpPr/>
            <p:nvPr/>
          </p:nvSpPr>
          <p:spPr>
            <a:xfrm>
              <a:off x="2533125" y="3877275"/>
              <a:ext cx="275550" cy="309175"/>
            </a:xfrm>
            <a:custGeom>
              <a:rect b="b" l="l" r="r" t="t"/>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
            <p:cNvSpPr/>
            <p:nvPr/>
          </p:nvSpPr>
          <p:spPr>
            <a:xfrm>
              <a:off x="2570075" y="3816800"/>
              <a:ext cx="275575" cy="305800"/>
            </a:xfrm>
            <a:custGeom>
              <a:rect b="b" l="l" r="r" t="t"/>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
            <p:cNvSpPr/>
            <p:nvPr/>
          </p:nvSpPr>
          <p:spPr>
            <a:xfrm>
              <a:off x="711900" y="1962000"/>
              <a:ext cx="275550" cy="305800"/>
            </a:xfrm>
            <a:custGeom>
              <a:rect b="b" l="l" r="r" t="t"/>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
            <p:cNvSpPr/>
            <p:nvPr/>
          </p:nvSpPr>
          <p:spPr>
            <a:xfrm>
              <a:off x="2603675" y="37563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
            <p:cNvSpPr/>
            <p:nvPr/>
          </p:nvSpPr>
          <p:spPr>
            <a:xfrm>
              <a:off x="748850" y="1898150"/>
              <a:ext cx="275575" cy="309150"/>
            </a:xfrm>
            <a:custGeom>
              <a:rect b="b" l="l" r="r" t="t"/>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
            <p:cNvSpPr/>
            <p:nvPr/>
          </p:nvSpPr>
          <p:spPr>
            <a:xfrm>
              <a:off x="2640650" y="36924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
            <p:cNvSpPr/>
            <p:nvPr/>
          </p:nvSpPr>
          <p:spPr>
            <a:xfrm>
              <a:off x="785825" y="1837675"/>
              <a:ext cx="275550" cy="305800"/>
            </a:xfrm>
            <a:custGeom>
              <a:rect b="b" l="l" r="r" t="t"/>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
            <p:cNvSpPr/>
            <p:nvPr/>
          </p:nvSpPr>
          <p:spPr>
            <a:xfrm>
              <a:off x="2677600" y="3632000"/>
              <a:ext cx="275575" cy="305800"/>
            </a:xfrm>
            <a:custGeom>
              <a:rect b="b" l="l" r="r" t="t"/>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
            <p:cNvSpPr/>
            <p:nvPr/>
          </p:nvSpPr>
          <p:spPr>
            <a:xfrm>
              <a:off x="819425" y="1777175"/>
              <a:ext cx="275550" cy="305800"/>
            </a:xfrm>
            <a:custGeom>
              <a:rect b="b" l="l" r="r" t="t"/>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
            <p:cNvSpPr/>
            <p:nvPr/>
          </p:nvSpPr>
          <p:spPr>
            <a:xfrm>
              <a:off x="2711200" y="35715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
            <p:cNvSpPr/>
            <p:nvPr/>
          </p:nvSpPr>
          <p:spPr>
            <a:xfrm>
              <a:off x="856375" y="1713350"/>
              <a:ext cx="275575" cy="309150"/>
            </a:xfrm>
            <a:custGeom>
              <a:rect b="b" l="l" r="r" t="t"/>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
            <p:cNvSpPr/>
            <p:nvPr/>
          </p:nvSpPr>
          <p:spPr>
            <a:xfrm>
              <a:off x="890000" y="1652850"/>
              <a:ext cx="275550" cy="305800"/>
            </a:xfrm>
            <a:custGeom>
              <a:rect b="b" l="l" r="r" t="t"/>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
            <p:cNvSpPr/>
            <p:nvPr/>
          </p:nvSpPr>
          <p:spPr>
            <a:xfrm>
              <a:off x="2748175" y="3511025"/>
              <a:ext cx="275550" cy="305800"/>
            </a:xfrm>
            <a:custGeom>
              <a:rect b="b" l="l" r="r" t="t"/>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
            <p:cNvSpPr/>
            <p:nvPr/>
          </p:nvSpPr>
          <p:spPr>
            <a:xfrm>
              <a:off x="2781775" y="3447175"/>
              <a:ext cx="275550" cy="305800"/>
            </a:xfrm>
            <a:custGeom>
              <a:rect b="b" l="l" r="r" t="t"/>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
            <p:cNvSpPr/>
            <p:nvPr/>
          </p:nvSpPr>
          <p:spPr>
            <a:xfrm>
              <a:off x="926950" y="1592375"/>
              <a:ext cx="275550" cy="305800"/>
            </a:xfrm>
            <a:custGeom>
              <a:rect b="b" l="l" r="r" t="t"/>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
            <p:cNvSpPr/>
            <p:nvPr/>
          </p:nvSpPr>
          <p:spPr>
            <a:xfrm>
              <a:off x="960550" y="1531900"/>
              <a:ext cx="275550" cy="305800"/>
            </a:xfrm>
            <a:custGeom>
              <a:rect b="b" l="l" r="r" t="t"/>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
            <p:cNvSpPr/>
            <p:nvPr/>
          </p:nvSpPr>
          <p:spPr>
            <a:xfrm>
              <a:off x="2818725" y="3386700"/>
              <a:ext cx="275575" cy="305800"/>
            </a:xfrm>
            <a:custGeom>
              <a:rect b="b" l="l" r="r" t="t"/>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
            <p:cNvSpPr/>
            <p:nvPr/>
          </p:nvSpPr>
          <p:spPr>
            <a:xfrm>
              <a:off x="997525" y="1468050"/>
              <a:ext cx="322600" cy="305800"/>
            </a:xfrm>
            <a:custGeom>
              <a:rect b="b" l="l" r="r" t="t"/>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
            <p:cNvSpPr/>
            <p:nvPr/>
          </p:nvSpPr>
          <p:spPr>
            <a:xfrm>
              <a:off x="2852325" y="33262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
            <p:cNvSpPr/>
            <p:nvPr/>
          </p:nvSpPr>
          <p:spPr>
            <a:xfrm>
              <a:off x="1034475" y="1431100"/>
              <a:ext cx="383075" cy="319225"/>
            </a:xfrm>
            <a:custGeom>
              <a:rect b="b" l="l" r="r" t="t"/>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
            <p:cNvSpPr/>
            <p:nvPr/>
          </p:nvSpPr>
          <p:spPr>
            <a:xfrm>
              <a:off x="2889300" y="32623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
            <p:cNvSpPr/>
            <p:nvPr/>
          </p:nvSpPr>
          <p:spPr>
            <a:xfrm>
              <a:off x="1078150" y="1431100"/>
              <a:ext cx="436850" cy="319225"/>
            </a:xfrm>
            <a:custGeom>
              <a:rect b="b" l="l" r="r" t="t"/>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
            <p:cNvSpPr/>
            <p:nvPr/>
          </p:nvSpPr>
          <p:spPr>
            <a:xfrm>
              <a:off x="2926250" y="32019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
            <p:cNvSpPr/>
            <p:nvPr/>
          </p:nvSpPr>
          <p:spPr>
            <a:xfrm>
              <a:off x="1175600" y="1431100"/>
              <a:ext cx="436850" cy="319225"/>
            </a:xfrm>
            <a:custGeom>
              <a:rect b="b" l="l" r="r" t="t"/>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
            <p:cNvSpPr/>
            <p:nvPr/>
          </p:nvSpPr>
          <p:spPr>
            <a:xfrm>
              <a:off x="2959850" y="31414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
            <p:cNvSpPr/>
            <p:nvPr/>
          </p:nvSpPr>
          <p:spPr>
            <a:xfrm>
              <a:off x="2996825" y="3077575"/>
              <a:ext cx="275550" cy="309150"/>
            </a:xfrm>
            <a:custGeom>
              <a:rect b="b" l="l" r="r" t="t"/>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
            <p:cNvSpPr/>
            <p:nvPr/>
          </p:nvSpPr>
          <p:spPr>
            <a:xfrm>
              <a:off x="1273050" y="1431100"/>
              <a:ext cx="433500" cy="319225"/>
            </a:xfrm>
            <a:custGeom>
              <a:rect b="b" l="l" r="r" t="t"/>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6"/>
            <p:cNvSpPr/>
            <p:nvPr/>
          </p:nvSpPr>
          <p:spPr>
            <a:xfrm>
              <a:off x="1370500" y="1431100"/>
              <a:ext cx="433475" cy="319225"/>
            </a:xfrm>
            <a:custGeom>
              <a:rect b="b" l="l" r="r" t="t"/>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6"/>
            <p:cNvSpPr/>
            <p:nvPr/>
          </p:nvSpPr>
          <p:spPr>
            <a:xfrm>
              <a:off x="3030425" y="3017075"/>
              <a:ext cx="275550" cy="305800"/>
            </a:xfrm>
            <a:custGeom>
              <a:rect b="b" l="l" r="r" t="t"/>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6"/>
            <p:cNvSpPr/>
            <p:nvPr/>
          </p:nvSpPr>
          <p:spPr>
            <a:xfrm>
              <a:off x="1467950" y="1431100"/>
              <a:ext cx="433475" cy="319225"/>
            </a:xfrm>
            <a:custGeom>
              <a:rect b="b" l="l" r="r" t="t"/>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6"/>
            <p:cNvSpPr/>
            <p:nvPr/>
          </p:nvSpPr>
          <p:spPr>
            <a:xfrm>
              <a:off x="3067375" y="2956600"/>
              <a:ext cx="275575" cy="305800"/>
            </a:xfrm>
            <a:custGeom>
              <a:rect b="b" l="l" r="r" t="t"/>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
            <p:cNvSpPr/>
            <p:nvPr/>
          </p:nvSpPr>
          <p:spPr>
            <a:xfrm>
              <a:off x="1565375" y="1431100"/>
              <a:ext cx="433500" cy="319225"/>
            </a:xfrm>
            <a:custGeom>
              <a:rect b="b" l="l" r="r" t="t"/>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
            <p:cNvSpPr/>
            <p:nvPr/>
          </p:nvSpPr>
          <p:spPr>
            <a:xfrm>
              <a:off x="3101000" y="2896125"/>
              <a:ext cx="275550" cy="305800"/>
            </a:xfrm>
            <a:custGeom>
              <a:rect b="b" l="l" r="r" t="t"/>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
            <p:cNvSpPr/>
            <p:nvPr/>
          </p:nvSpPr>
          <p:spPr>
            <a:xfrm>
              <a:off x="3137950" y="2802025"/>
              <a:ext cx="275550" cy="336050"/>
            </a:xfrm>
            <a:custGeom>
              <a:rect b="b" l="l" r="r" t="t"/>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
            <p:cNvSpPr/>
            <p:nvPr/>
          </p:nvSpPr>
          <p:spPr>
            <a:xfrm>
              <a:off x="1662825" y="1431100"/>
              <a:ext cx="433500" cy="319225"/>
            </a:xfrm>
            <a:custGeom>
              <a:rect b="b" l="l" r="r" t="t"/>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
            <p:cNvSpPr/>
            <p:nvPr/>
          </p:nvSpPr>
          <p:spPr>
            <a:xfrm>
              <a:off x="3006900" y="2573550"/>
              <a:ext cx="440200" cy="504050"/>
            </a:xfrm>
            <a:custGeom>
              <a:rect b="b" l="l" r="r" t="t"/>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
            <p:cNvSpPr/>
            <p:nvPr/>
          </p:nvSpPr>
          <p:spPr>
            <a:xfrm>
              <a:off x="1760275" y="1431100"/>
              <a:ext cx="433500" cy="319225"/>
            </a:xfrm>
            <a:custGeom>
              <a:rect b="b" l="l" r="r" t="t"/>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
            <p:cNvSpPr/>
            <p:nvPr/>
          </p:nvSpPr>
          <p:spPr>
            <a:xfrm>
              <a:off x="1854350" y="1431100"/>
              <a:ext cx="436850" cy="319225"/>
            </a:xfrm>
            <a:custGeom>
              <a:rect b="b" l="l" r="r" t="t"/>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
            <p:cNvSpPr/>
            <p:nvPr/>
          </p:nvSpPr>
          <p:spPr>
            <a:xfrm>
              <a:off x="2872500" y="2345050"/>
              <a:ext cx="611575" cy="672050"/>
            </a:xfrm>
            <a:custGeom>
              <a:rect b="b" l="l" r="r" t="t"/>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
            <p:cNvSpPr/>
            <p:nvPr/>
          </p:nvSpPr>
          <p:spPr>
            <a:xfrm>
              <a:off x="2741450" y="2113200"/>
              <a:ext cx="779575" cy="843425"/>
            </a:xfrm>
            <a:custGeom>
              <a:rect b="b" l="l" r="r" t="t"/>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
            <p:cNvSpPr/>
            <p:nvPr/>
          </p:nvSpPr>
          <p:spPr>
            <a:xfrm>
              <a:off x="1951800" y="1431100"/>
              <a:ext cx="433500" cy="319225"/>
            </a:xfrm>
            <a:custGeom>
              <a:rect b="b" l="l" r="r" t="t"/>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
            <p:cNvSpPr/>
            <p:nvPr/>
          </p:nvSpPr>
          <p:spPr>
            <a:xfrm>
              <a:off x="2049250" y="1431100"/>
              <a:ext cx="433500" cy="319225"/>
            </a:xfrm>
            <a:custGeom>
              <a:rect b="b" l="l" r="r" t="t"/>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6"/>
            <p:cNvSpPr/>
            <p:nvPr/>
          </p:nvSpPr>
          <p:spPr>
            <a:xfrm>
              <a:off x="2610400" y="1884700"/>
              <a:ext cx="924075" cy="1008075"/>
            </a:xfrm>
            <a:custGeom>
              <a:rect b="b" l="l" r="r" t="t"/>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
            <p:cNvSpPr/>
            <p:nvPr/>
          </p:nvSpPr>
          <p:spPr>
            <a:xfrm>
              <a:off x="2146700" y="1431100"/>
              <a:ext cx="1307125" cy="1297025"/>
            </a:xfrm>
            <a:custGeom>
              <a:rect b="b" l="l" r="r" t="t"/>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
            <p:cNvSpPr/>
            <p:nvPr/>
          </p:nvSpPr>
          <p:spPr>
            <a:xfrm>
              <a:off x="2244150" y="1431100"/>
              <a:ext cx="1075275" cy="1065175"/>
            </a:xfrm>
            <a:custGeom>
              <a:rect b="b" l="l" r="r" t="t"/>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
            <p:cNvSpPr/>
            <p:nvPr/>
          </p:nvSpPr>
          <p:spPr>
            <a:xfrm>
              <a:off x="2341575" y="1431100"/>
              <a:ext cx="846800" cy="836700"/>
            </a:xfrm>
            <a:custGeom>
              <a:rect b="b" l="l" r="r" t="t"/>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
            <p:cNvSpPr/>
            <p:nvPr/>
          </p:nvSpPr>
          <p:spPr>
            <a:xfrm>
              <a:off x="2439025" y="1431100"/>
              <a:ext cx="618300" cy="608200"/>
            </a:xfrm>
            <a:custGeom>
              <a:rect b="b" l="l" r="r" t="t"/>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
            <p:cNvSpPr/>
            <p:nvPr/>
          </p:nvSpPr>
          <p:spPr>
            <a:xfrm>
              <a:off x="2533125" y="1431100"/>
              <a:ext cx="389800" cy="376350"/>
            </a:xfrm>
            <a:custGeom>
              <a:rect b="b" l="l" r="r" t="t"/>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
            <p:cNvSpPr/>
            <p:nvPr/>
          </p:nvSpPr>
          <p:spPr>
            <a:xfrm>
              <a:off x="2630575" y="1431100"/>
              <a:ext cx="161300" cy="147850"/>
            </a:xfrm>
            <a:custGeom>
              <a:rect b="b" l="l" r="r" t="t"/>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2" name="Google Shape;722;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7" name="Google Shape;727;p6"/>
          <p:cNvGrpSpPr/>
          <p:nvPr/>
        </p:nvGrpSpPr>
        <p:grpSpPr>
          <a:xfrm>
            <a:off x="7354067" y="3426715"/>
            <a:ext cx="455624" cy="437054"/>
            <a:chOff x="5241175" y="4959100"/>
            <a:chExt cx="539775" cy="517775"/>
          </a:xfrm>
        </p:grpSpPr>
        <p:sp>
          <p:nvSpPr>
            <p:cNvPr id="728" name="Google Shape;728;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34" name="Google Shape;734;p6"/>
          <p:cNvPicPr preferRelativeResize="0"/>
          <p:nvPr/>
        </p:nvPicPr>
        <p:blipFill rotWithShape="1">
          <a:blip r:embed="rId2">
            <a:alphaModFix/>
          </a:blip>
          <a:srcRect b="0" l="0" r="0" t="0"/>
          <a:stretch/>
        </p:blipFill>
        <p:spPr>
          <a:xfrm>
            <a:off x="1648479" y="-29173"/>
            <a:ext cx="518175" cy="518175"/>
          </a:xfrm>
          <a:prstGeom prst="rect">
            <a:avLst/>
          </a:prstGeom>
          <a:noFill/>
          <a:ln>
            <a:noFill/>
          </a:ln>
        </p:spPr>
      </p:pic>
      <p:pic>
        <p:nvPicPr>
          <p:cNvPr id="735" name="Google Shape;735;p6"/>
          <p:cNvPicPr preferRelativeResize="0"/>
          <p:nvPr/>
        </p:nvPicPr>
        <p:blipFill rotWithShape="1">
          <a:blip r:embed="rId3">
            <a:alphaModFix/>
          </a:blip>
          <a:srcRect b="0" l="0" r="0" t="0"/>
          <a:stretch/>
        </p:blipFill>
        <p:spPr>
          <a:xfrm>
            <a:off x="97880" y="1217877"/>
            <a:ext cx="378505" cy="394498"/>
          </a:xfrm>
          <a:prstGeom prst="rect">
            <a:avLst/>
          </a:prstGeom>
          <a:noFill/>
          <a:ln>
            <a:noFill/>
          </a:ln>
        </p:spPr>
      </p:pic>
      <p:pic>
        <p:nvPicPr>
          <p:cNvPr id="736" name="Google Shape;736;p6"/>
          <p:cNvPicPr preferRelativeResize="0"/>
          <p:nvPr/>
        </p:nvPicPr>
        <p:blipFill rotWithShape="1">
          <a:blip r:embed="rId4">
            <a:alphaModFix/>
          </a:blip>
          <a:srcRect b="0" l="0" r="0" t="0"/>
          <a:stretch/>
        </p:blipFill>
        <p:spPr>
          <a:xfrm>
            <a:off x="8021207" y="3081195"/>
            <a:ext cx="410963" cy="410963"/>
          </a:xfrm>
          <a:prstGeom prst="rect">
            <a:avLst/>
          </a:prstGeom>
          <a:noFill/>
          <a:ln>
            <a:noFill/>
          </a:ln>
        </p:spPr>
      </p:pic>
      <p:pic>
        <p:nvPicPr>
          <p:cNvPr id="737" name="Google Shape;737;p6"/>
          <p:cNvPicPr preferRelativeResize="0"/>
          <p:nvPr/>
        </p:nvPicPr>
        <p:blipFill rotWithShape="1">
          <a:blip r:embed="rId5">
            <a:alphaModFix/>
          </a:blip>
          <a:srcRect b="31032" l="0" r="0" t="0"/>
          <a:stretch/>
        </p:blipFill>
        <p:spPr>
          <a:xfrm>
            <a:off x="627572" y="342599"/>
            <a:ext cx="871610" cy="983666"/>
          </a:xfrm>
          <a:prstGeom prst="rect">
            <a:avLst/>
          </a:prstGeom>
          <a:noFill/>
          <a:ln>
            <a:noFill/>
          </a:ln>
        </p:spPr>
      </p:pic>
      <p:grpSp>
        <p:nvGrpSpPr>
          <p:cNvPr id="738" name="Google Shape;738;p6"/>
          <p:cNvGrpSpPr/>
          <p:nvPr/>
        </p:nvGrpSpPr>
        <p:grpSpPr>
          <a:xfrm>
            <a:off x="8067196" y="3984019"/>
            <a:ext cx="247469" cy="392302"/>
            <a:chOff x="6718575" y="2318625"/>
            <a:chExt cx="256950" cy="407375"/>
          </a:xfrm>
        </p:grpSpPr>
        <p:sp>
          <p:nvSpPr>
            <p:cNvPr id="739" name="Google Shape;739;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7" name="Shape 747"/>
        <p:cNvGrpSpPr/>
        <p:nvPr/>
      </p:nvGrpSpPr>
      <p:grpSpPr>
        <a:xfrm>
          <a:off x="0" y="0"/>
          <a:ext cx="0" cy="0"/>
          <a:chOff x="0" y="0"/>
          <a:chExt cx="0" cy="0"/>
        </a:xfrm>
      </p:grpSpPr>
      <p:sp>
        <p:nvSpPr>
          <p:cNvPr id="748" name="Google Shape;748;p7"/>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360"/>
              </a:spcBef>
              <a:spcAft>
                <a:spcPts val="0"/>
              </a:spcAft>
              <a:buClr>
                <a:srgbClr val="19BBD5"/>
              </a:buClr>
              <a:buSzPts val="1400"/>
              <a:buFont typeface="Muli"/>
              <a:buNone/>
              <a:defRPr b="0" i="0" sz="1400" u="none" cap="none" strike="noStrike">
                <a:solidFill>
                  <a:srgbClr val="C6DAEC"/>
                </a:solidFill>
                <a:latin typeface="Muli"/>
                <a:ea typeface="Muli"/>
                <a:cs typeface="Muli"/>
                <a:sym typeface="Muli"/>
              </a:defRPr>
            </a:lvl1pPr>
          </a:lstStyle>
          <a:p/>
        </p:txBody>
      </p:sp>
      <p:grpSp>
        <p:nvGrpSpPr>
          <p:cNvPr id="749" name="Google Shape;749;p7"/>
          <p:cNvGrpSpPr/>
          <p:nvPr/>
        </p:nvGrpSpPr>
        <p:grpSpPr>
          <a:xfrm flipH="1" rot="10800000">
            <a:off x="411207" y="245768"/>
            <a:ext cx="1322798" cy="1145960"/>
            <a:chOff x="4088875" y="1431100"/>
            <a:chExt cx="3293000" cy="2852775"/>
          </a:xfrm>
        </p:grpSpPr>
        <p:sp>
          <p:nvSpPr>
            <p:cNvPr id="750" name="Google Shape;750;p7"/>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7"/>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7"/>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7"/>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7"/>
            <p:cNvSpPr/>
            <p:nvPr/>
          </p:nvSpPr>
          <p:spPr>
            <a:xfrm>
              <a:off x="4169525" y="2990200"/>
              <a:ext cx="1307150"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7"/>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7"/>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7"/>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7"/>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7"/>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7"/>
            <p:cNvSpPr/>
            <p:nvPr/>
          </p:nvSpPr>
          <p:spPr>
            <a:xfrm>
              <a:off x="4243450" y="2513050"/>
              <a:ext cx="1814525" cy="1770825"/>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7"/>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7"/>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7"/>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7"/>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7"/>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7"/>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7"/>
            <p:cNvSpPr/>
            <p:nvPr/>
          </p:nvSpPr>
          <p:spPr>
            <a:xfrm>
              <a:off x="4492100" y="2082950"/>
              <a:ext cx="2133750" cy="2163975"/>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7"/>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7"/>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7"/>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7"/>
            <p:cNvSpPr/>
            <p:nvPr/>
          </p:nvSpPr>
          <p:spPr>
            <a:xfrm>
              <a:off x="4633225" y="1837675"/>
              <a:ext cx="2133750" cy="2163950"/>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7"/>
            <p:cNvSpPr/>
            <p:nvPr/>
          </p:nvSpPr>
          <p:spPr>
            <a:xfrm>
              <a:off x="4670200" y="1777175"/>
              <a:ext cx="2130375"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7"/>
            <p:cNvSpPr/>
            <p:nvPr/>
          </p:nvSpPr>
          <p:spPr>
            <a:xfrm>
              <a:off x="4707150" y="1713350"/>
              <a:ext cx="2130375" cy="2163950"/>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7"/>
            <p:cNvSpPr/>
            <p:nvPr/>
          </p:nvSpPr>
          <p:spPr>
            <a:xfrm>
              <a:off x="4740750" y="1652850"/>
              <a:ext cx="2130400" cy="2163975"/>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7"/>
            <p:cNvSpPr/>
            <p:nvPr/>
          </p:nvSpPr>
          <p:spPr>
            <a:xfrm>
              <a:off x="4777725" y="1592375"/>
              <a:ext cx="2130375" cy="2160600"/>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7"/>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7"/>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7"/>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7"/>
            <p:cNvSpPr/>
            <p:nvPr/>
          </p:nvSpPr>
          <p:spPr>
            <a:xfrm>
              <a:off x="4928925" y="1431100"/>
              <a:ext cx="2120300"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7"/>
            <p:cNvSpPr/>
            <p:nvPr/>
          </p:nvSpPr>
          <p:spPr>
            <a:xfrm>
              <a:off x="5026375"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7"/>
            <p:cNvSpPr/>
            <p:nvPr/>
          </p:nvSpPr>
          <p:spPr>
            <a:xfrm>
              <a:off x="5123825" y="1431100"/>
              <a:ext cx="1995975" cy="1955625"/>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7"/>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7"/>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7"/>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7"/>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7"/>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7"/>
            <p:cNvSpPr/>
            <p:nvPr/>
          </p:nvSpPr>
          <p:spPr>
            <a:xfrm>
              <a:off x="5705125" y="1431100"/>
              <a:ext cx="1629725" cy="1586000"/>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7"/>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7"/>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7"/>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7"/>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7"/>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7"/>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7"/>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7"/>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7" name="Google Shape;797;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1" name="Google Shape;801;p7"/>
          <p:cNvGrpSpPr/>
          <p:nvPr/>
        </p:nvGrpSpPr>
        <p:grpSpPr>
          <a:xfrm>
            <a:off x="335759" y="1840531"/>
            <a:ext cx="342882" cy="350068"/>
            <a:chOff x="3951850" y="2985350"/>
            <a:chExt cx="407950" cy="416500"/>
          </a:xfrm>
        </p:grpSpPr>
        <p:sp>
          <p:nvSpPr>
            <p:cNvPr id="802" name="Google Shape;802;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6" name="Google Shape;806;p7"/>
          <p:cNvGrpSpPr/>
          <p:nvPr/>
        </p:nvGrpSpPr>
        <p:grpSpPr>
          <a:xfrm flipH="1" rot="10800000">
            <a:off x="7663687" y="3682712"/>
            <a:ext cx="1034724" cy="895486"/>
            <a:chOff x="238125" y="1431100"/>
            <a:chExt cx="3296350" cy="2852775"/>
          </a:xfrm>
        </p:grpSpPr>
        <p:sp>
          <p:nvSpPr>
            <p:cNvPr id="807" name="Google Shape;807;p7"/>
            <p:cNvSpPr/>
            <p:nvPr/>
          </p:nvSpPr>
          <p:spPr>
            <a:xfrm>
              <a:off x="980725" y="4136025"/>
              <a:ext cx="157950" cy="147850"/>
            </a:xfrm>
            <a:custGeom>
              <a:rect b="b" l="l" r="r" t="t"/>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7"/>
            <p:cNvSpPr/>
            <p:nvPr/>
          </p:nvSpPr>
          <p:spPr>
            <a:xfrm>
              <a:off x="849675" y="3907525"/>
              <a:ext cx="386425" cy="376350"/>
            </a:xfrm>
            <a:custGeom>
              <a:rect b="b" l="l" r="r" t="t"/>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7"/>
            <p:cNvSpPr/>
            <p:nvPr/>
          </p:nvSpPr>
          <p:spPr>
            <a:xfrm>
              <a:off x="715250" y="3675675"/>
              <a:ext cx="618300" cy="608200"/>
            </a:xfrm>
            <a:custGeom>
              <a:rect b="b" l="l" r="r" t="t"/>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7"/>
            <p:cNvSpPr/>
            <p:nvPr/>
          </p:nvSpPr>
          <p:spPr>
            <a:xfrm>
              <a:off x="584200" y="3447175"/>
              <a:ext cx="846800" cy="836700"/>
            </a:xfrm>
            <a:custGeom>
              <a:rect b="b" l="l" r="r" t="t"/>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7"/>
            <p:cNvSpPr/>
            <p:nvPr/>
          </p:nvSpPr>
          <p:spPr>
            <a:xfrm>
              <a:off x="449800" y="3218700"/>
              <a:ext cx="1078650" cy="1065175"/>
            </a:xfrm>
            <a:custGeom>
              <a:rect b="b" l="l" r="r" t="t"/>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7"/>
            <p:cNvSpPr/>
            <p:nvPr/>
          </p:nvSpPr>
          <p:spPr>
            <a:xfrm>
              <a:off x="318750" y="2990200"/>
              <a:ext cx="1307150" cy="1293675"/>
            </a:xfrm>
            <a:custGeom>
              <a:rect b="b" l="l" r="r" t="t"/>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7"/>
            <p:cNvSpPr/>
            <p:nvPr/>
          </p:nvSpPr>
          <p:spPr>
            <a:xfrm>
              <a:off x="1286500" y="3964650"/>
              <a:ext cx="436850" cy="319225"/>
            </a:xfrm>
            <a:custGeom>
              <a:rect b="b" l="l" r="r" t="t"/>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7"/>
            <p:cNvSpPr/>
            <p:nvPr/>
          </p:nvSpPr>
          <p:spPr>
            <a:xfrm>
              <a:off x="238125" y="2822200"/>
              <a:ext cx="924075" cy="1008075"/>
            </a:xfrm>
            <a:custGeom>
              <a:rect b="b" l="l" r="r" t="t"/>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7"/>
            <p:cNvSpPr/>
            <p:nvPr/>
          </p:nvSpPr>
          <p:spPr>
            <a:xfrm>
              <a:off x="1383925" y="3964650"/>
              <a:ext cx="433500" cy="319225"/>
            </a:xfrm>
            <a:custGeom>
              <a:rect b="b" l="l" r="r" t="t"/>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7"/>
            <p:cNvSpPr/>
            <p:nvPr/>
          </p:nvSpPr>
          <p:spPr>
            <a:xfrm>
              <a:off x="251550" y="2761700"/>
              <a:ext cx="779600" cy="840075"/>
            </a:xfrm>
            <a:custGeom>
              <a:rect b="b" l="l" r="r" t="t"/>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7"/>
            <p:cNvSpPr/>
            <p:nvPr/>
          </p:nvSpPr>
          <p:spPr>
            <a:xfrm>
              <a:off x="288525" y="2697875"/>
              <a:ext cx="608200" cy="675400"/>
            </a:xfrm>
            <a:custGeom>
              <a:rect b="b" l="l" r="r" t="t"/>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7"/>
            <p:cNvSpPr/>
            <p:nvPr/>
          </p:nvSpPr>
          <p:spPr>
            <a:xfrm>
              <a:off x="1481375" y="3964650"/>
              <a:ext cx="433500" cy="319225"/>
            </a:xfrm>
            <a:custGeom>
              <a:rect b="b" l="l" r="r" t="t"/>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7"/>
            <p:cNvSpPr/>
            <p:nvPr/>
          </p:nvSpPr>
          <p:spPr>
            <a:xfrm>
              <a:off x="1578825" y="3964650"/>
              <a:ext cx="433500" cy="319225"/>
            </a:xfrm>
            <a:custGeom>
              <a:rect b="b" l="l" r="r" t="t"/>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7"/>
            <p:cNvSpPr/>
            <p:nvPr/>
          </p:nvSpPr>
          <p:spPr>
            <a:xfrm>
              <a:off x="322125" y="2637375"/>
              <a:ext cx="443550" cy="504050"/>
            </a:xfrm>
            <a:custGeom>
              <a:rect b="b" l="l" r="r" t="t"/>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7"/>
            <p:cNvSpPr/>
            <p:nvPr/>
          </p:nvSpPr>
          <p:spPr>
            <a:xfrm>
              <a:off x="359075" y="2576900"/>
              <a:ext cx="275575" cy="336050"/>
            </a:xfrm>
            <a:custGeom>
              <a:rect b="b" l="l" r="r" t="t"/>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7"/>
            <p:cNvSpPr/>
            <p:nvPr/>
          </p:nvSpPr>
          <p:spPr>
            <a:xfrm>
              <a:off x="1676275" y="3964650"/>
              <a:ext cx="433475" cy="319225"/>
            </a:xfrm>
            <a:custGeom>
              <a:rect b="b" l="l" r="r" t="t"/>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7"/>
            <p:cNvSpPr/>
            <p:nvPr/>
          </p:nvSpPr>
          <p:spPr>
            <a:xfrm>
              <a:off x="392675" y="2513050"/>
              <a:ext cx="275575" cy="309175"/>
            </a:xfrm>
            <a:custGeom>
              <a:rect b="b" l="l" r="r" t="t"/>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7"/>
            <p:cNvSpPr/>
            <p:nvPr/>
          </p:nvSpPr>
          <p:spPr>
            <a:xfrm>
              <a:off x="1773725" y="3964650"/>
              <a:ext cx="433475" cy="319225"/>
            </a:xfrm>
            <a:custGeom>
              <a:rect b="b" l="l" r="r" t="t"/>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7"/>
            <p:cNvSpPr/>
            <p:nvPr/>
          </p:nvSpPr>
          <p:spPr>
            <a:xfrm>
              <a:off x="429650" y="24525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7"/>
            <p:cNvSpPr/>
            <p:nvPr/>
          </p:nvSpPr>
          <p:spPr>
            <a:xfrm>
              <a:off x="1871150" y="3964650"/>
              <a:ext cx="433500" cy="319225"/>
            </a:xfrm>
            <a:custGeom>
              <a:rect b="b" l="l" r="r" t="t"/>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7"/>
            <p:cNvSpPr/>
            <p:nvPr/>
          </p:nvSpPr>
          <p:spPr>
            <a:xfrm>
              <a:off x="1965250" y="3964650"/>
              <a:ext cx="436850" cy="319225"/>
            </a:xfrm>
            <a:custGeom>
              <a:rect b="b" l="l" r="r" t="t"/>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7"/>
            <p:cNvSpPr/>
            <p:nvPr/>
          </p:nvSpPr>
          <p:spPr>
            <a:xfrm>
              <a:off x="466600" y="23921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7"/>
            <p:cNvSpPr/>
            <p:nvPr/>
          </p:nvSpPr>
          <p:spPr>
            <a:xfrm>
              <a:off x="2062700" y="3964650"/>
              <a:ext cx="433475" cy="319225"/>
            </a:xfrm>
            <a:custGeom>
              <a:rect b="b" l="l" r="r" t="t"/>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7"/>
            <p:cNvSpPr/>
            <p:nvPr/>
          </p:nvSpPr>
          <p:spPr>
            <a:xfrm>
              <a:off x="500200" y="2328250"/>
              <a:ext cx="275575" cy="309150"/>
            </a:xfrm>
            <a:custGeom>
              <a:rect b="b" l="l" r="r" t="t"/>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7"/>
            <p:cNvSpPr/>
            <p:nvPr/>
          </p:nvSpPr>
          <p:spPr>
            <a:xfrm>
              <a:off x="537175" y="2267775"/>
              <a:ext cx="275550" cy="305800"/>
            </a:xfrm>
            <a:custGeom>
              <a:rect b="b" l="l" r="r" t="t"/>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7"/>
            <p:cNvSpPr/>
            <p:nvPr/>
          </p:nvSpPr>
          <p:spPr>
            <a:xfrm>
              <a:off x="2160150" y="3964650"/>
              <a:ext cx="433475" cy="319225"/>
            </a:xfrm>
            <a:custGeom>
              <a:rect b="b" l="l" r="r" t="t"/>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7"/>
            <p:cNvSpPr/>
            <p:nvPr/>
          </p:nvSpPr>
          <p:spPr>
            <a:xfrm>
              <a:off x="570775" y="2207275"/>
              <a:ext cx="275550" cy="305800"/>
            </a:xfrm>
            <a:custGeom>
              <a:rect b="b" l="l" r="r" t="t"/>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7"/>
            <p:cNvSpPr/>
            <p:nvPr/>
          </p:nvSpPr>
          <p:spPr>
            <a:xfrm>
              <a:off x="2257575" y="3964650"/>
              <a:ext cx="433500" cy="319225"/>
            </a:xfrm>
            <a:custGeom>
              <a:rect b="b" l="l" r="r" t="t"/>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7"/>
            <p:cNvSpPr/>
            <p:nvPr/>
          </p:nvSpPr>
          <p:spPr>
            <a:xfrm>
              <a:off x="2355025" y="3964650"/>
              <a:ext cx="383100" cy="319225"/>
            </a:xfrm>
            <a:custGeom>
              <a:rect b="b" l="l" r="r" t="t"/>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7"/>
            <p:cNvSpPr/>
            <p:nvPr/>
          </p:nvSpPr>
          <p:spPr>
            <a:xfrm>
              <a:off x="607725" y="2146800"/>
              <a:ext cx="275575" cy="305800"/>
            </a:xfrm>
            <a:custGeom>
              <a:rect b="b" l="l" r="r" t="t"/>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7"/>
            <p:cNvSpPr/>
            <p:nvPr/>
          </p:nvSpPr>
          <p:spPr>
            <a:xfrm>
              <a:off x="2452475" y="3941125"/>
              <a:ext cx="322600" cy="305800"/>
            </a:xfrm>
            <a:custGeom>
              <a:rect b="b" l="l" r="r" t="t"/>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7"/>
            <p:cNvSpPr/>
            <p:nvPr/>
          </p:nvSpPr>
          <p:spPr>
            <a:xfrm>
              <a:off x="641325" y="2082950"/>
              <a:ext cx="275575" cy="305800"/>
            </a:xfrm>
            <a:custGeom>
              <a:rect b="b" l="l" r="r" t="t"/>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7"/>
            <p:cNvSpPr/>
            <p:nvPr/>
          </p:nvSpPr>
          <p:spPr>
            <a:xfrm>
              <a:off x="678300" y="20224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7"/>
            <p:cNvSpPr/>
            <p:nvPr/>
          </p:nvSpPr>
          <p:spPr>
            <a:xfrm>
              <a:off x="2533125" y="3877275"/>
              <a:ext cx="275550" cy="309175"/>
            </a:xfrm>
            <a:custGeom>
              <a:rect b="b" l="l" r="r" t="t"/>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7"/>
            <p:cNvSpPr/>
            <p:nvPr/>
          </p:nvSpPr>
          <p:spPr>
            <a:xfrm>
              <a:off x="2570075" y="3816800"/>
              <a:ext cx="275575" cy="305800"/>
            </a:xfrm>
            <a:custGeom>
              <a:rect b="b" l="l" r="r" t="t"/>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7"/>
            <p:cNvSpPr/>
            <p:nvPr/>
          </p:nvSpPr>
          <p:spPr>
            <a:xfrm>
              <a:off x="711900" y="1962000"/>
              <a:ext cx="275550" cy="305800"/>
            </a:xfrm>
            <a:custGeom>
              <a:rect b="b" l="l" r="r" t="t"/>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7"/>
            <p:cNvSpPr/>
            <p:nvPr/>
          </p:nvSpPr>
          <p:spPr>
            <a:xfrm>
              <a:off x="2603675" y="37563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7"/>
            <p:cNvSpPr/>
            <p:nvPr/>
          </p:nvSpPr>
          <p:spPr>
            <a:xfrm>
              <a:off x="748850" y="1898150"/>
              <a:ext cx="275575" cy="309150"/>
            </a:xfrm>
            <a:custGeom>
              <a:rect b="b" l="l" r="r" t="t"/>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7"/>
            <p:cNvSpPr/>
            <p:nvPr/>
          </p:nvSpPr>
          <p:spPr>
            <a:xfrm>
              <a:off x="2640650" y="36924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7"/>
            <p:cNvSpPr/>
            <p:nvPr/>
          </p:nvSpPr>
          <p:spPr>
            <a:xfrm>
              <a:off x="785825" y="1837675"/>
              <a:ext cx="275550" cy="305800"/>
            </a:xfrm>
            <a:custGeom>
              <a:rect b="b" l="l" r="r" t="t"/>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7"/>
            <p:cNvSpPr/>
            <p:nvPr/>
          </p:nvSpPr>
          <p:spPr>
            <a:xfrm>
              <a:off x="2677600" y="3632000"/>
              <a:ext cx="275575" cy="305800"/>
            </a:xfrm>
            <a:custGeom>
              <a:rect b="b" l="l" r="r" t="t"/>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7"/>
            <p:cNvSpPr/>
            <p:nvPr/>
          </p:nvSpPr>
          <p:spPr>
            <a:xfrm>
              <a:off x="819425" y="1777175"/>
              <a:ext cx="275550" cy="305800"/>
            </a:xfrm>
            <a:custGeom>
              <a:rect b="b" l="l" r="r" t="t"/>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7"/>
            <p:cNvSpPr/>
            <p:nvPr/>
          </p:nvSpPr>
          <p:spPr>
            <a:xfrm>
              <a:off x="2711200" y="35715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7"/>
            <p:cNvSpPr/>
            <p:nvPr/>
          </p:nvSpPr>
          <p:spPr>
            <a:xfrm>
              <a:off x="856375" y="1713350"/>
              <a:ext cx="275575" cy="309150"/>
            </a:xfrm>
            <a:custGeom>
              <a:rect b="b" l="l" r="r" t="t"/>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7"/>
            <p:cNvSpPr/>
            <p:nvPr/>
          </p:nvSpPr>
          <p:spPr>
            <a:xfrm>
              <a:off x="890000" y="1652850"/>
              <a:ext cx="275550" cy="305800"/>
            </a:xfrm>
            <a:custGeom>
              <a:rect b="b" l="l" r="r" t="t"/>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7"/>
            <p:cNvSpPr/>
            <p:nvPr/>
          </p:nvSpPr>
          <p:spPr>
            <a:xfrm>
              <a:off x="2748175" y="3511025"/>
              <a:ext cx="275550" cy="305800"/>
            </a:xfrm>
            <a:custGeom>
              <a:rect b="b" l="l" r="r" t="t"/>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7"/>
            <p:cNvSpPr/>
            <p:nvPr/>
          </p:nvSpPr>
          <p:spPr>
            <a:xfrm>
              <a:off x="2781775" y="3447175"/>
              <a:ext cx="275550" cy="305800"/>
            </a:xfrm>
            <a:custGeom>
              <a:rect b="b" l="l" r="r" t="t"/>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7"/>
            <p:cNvSpPr/>
            <p:nvPr/>
          </p:nvSpPr>
          <p:spPr>
            <a:xfrm>
              <a:off x="926950" y="1592375"/>
              <a:ext cx="275550" cy="305800"/>
            </a:xfrm>
            <a:custGeom>
              <a:rect b="b" l="l" r="r" t="t"/>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7"/>
            <p:cNvSpPr/>
            <p:nvPr/>
          </p:nvSpPr>
          <p:spPr>
            <a:xfrm>
              <a:off x="960550" y="1531900"/>
              <a:ext cx="275550" cy="305800"/>
            </a:xfrm>
            <a:custGeom>
              <a:rect b="b" l="l" r="r" t="t"/>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7"/>
            <p:cNvSpPr/>
            <p:nvPr/>
          </p:nvSpPr>
          <p:spPr>
            <a:xfrm>
              <a:off x="2818725" y="3386700"/>
              <a:ext cx="275575" cy="305800"/>
            </a:xfrm>
            <a:custGeom>
              <a:rect b="b" l="l" r="r" t="t"/>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7"/>
            <p:cNvSpPr/>
            <p:nvPr/>
          </p:nvSpPr>
          <p:spPr>
            <a:xfrm>
              <a:off x="997525" y="1468050"/>
              <a:ext cx="322600" cy="305800"/>
            </a:xfrm>
            <a:custGeom>
              <a:rect b="b" l="l" r="r" t="t"/>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7"/>
            <p:cNvSpPr/>
            <p:nvPr/>
          </p:nvSpPr>
          <p:spPr>
            <a:xfrm>
              <a:off x="2852325" y="33262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7"/>
            <p:cNvSpPr/>
            <p:nvPr/>
          </p:nvSpPr>
          <p:spPr>
            <a:xfrm>
              <a:off x="1034475" y="1431100"/>
              <a:ext cx="383075" cy="319225"/>
            </a:xfrm>
            <a:custGeom>
              <a:rect b="b" l="l" r="r" t="t"/>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7"/>
            <p:cNvSpPr/>
            <p:nvPr/>
          </p:nvSpPr>
          <p:spPr>
            <a:xfrm>
              <a:off x="2889300" y="32623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7"/>
            <p:cNvSpPr/>
            <p:nvPr/>
          </p:nvSpPr>
          <p:spPr>
            <a:xfrm>
              <a:off x="1078150" y="1431100"/>
              <a:ext cx="436850" cy="319225"/>
            </a:xfrm>
            <a:custGeom>
              <a:rect b="b" l="l" r="r" t="t"/>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7"/>
            <p:cNvSpPr/>
            <p:nvPr/>
          </p:nvSpPr>
          <p:spPr>
            <a:xfrm>
              <a:off x="2926250" y="32019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7"/>
            <p:cNvSpPr/>
            <p:nvPr/>
          </p:nvSpPr>
          <p:spPr>
            <a:xfrm>
              <a:off x="1175600" y="1431100"/>
              <a:ext cx="436850" cy="319225"/>
            </a:xfrm>
            <a:custGeom>
              <a:rect b="b" l="l" r="r" t="t"/>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7"/>
            <p:cNvSpPr/>
            <p:nvPr/>
          </p:nvSpPr>
          <p:spPr>
            <a:xfrm>
              <a:off x="2959850" y="31414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7"/>
            <p:cNvSpPr/>
            <p:nvPr/>
          </p:nvSpPr>
          <p:spPr>
            <a:xfrm>
              <a:off x="2996825" y="3077575"/>
              <a:ext cx="275550" cy="309150"/>
            </a:xfrm>
            <a:custGeom>
              <a:rect b="b" l="l" r="r" t="t"/>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7"/>
            <p:cNvSpPr/>
            <p:nvPr/>
          </p:nvSpPr>
          <p:spPr>
            <a:xfrm>
              <a:off x="1273050" y="1431100"/>
              <a:ext cx="433500" cy="319225"/>
            </a:xfrm>
            <a:custGeom>
              <a:rect b="b" l="l" r="r" t="t"/>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7"/>
            <p:cNvSpPr/>
            <p:nvPr/>
          </p:nvSpPr>
          <p:spPr>
            <a:xfrm>
              <a:off x="1370500" y="1431100"/>
              <a:ext cx="433475" cy="319225"/>
            </a:xfrm>
            <a:custGeom>
              <a:rect b="b" l="l" r="r" t="t"/>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7"/>
            <p:cNvSpPr/>
            <p:nvPr/>
          </p:nvSpPr>
          <p:spPr>
            <a:xfrm>
              <a:off x="3030425" y="3017075"/>
              <a:ext cx="275550" cy="305800"/>
            </a:xfrm>
            <a:custGeom>
              <a:rect b="b" l="l" r="r" t="t"/>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7"/>
            <p:cNvSpPr/>
            <p:nvPr/>
          </p:nvSpPr>
          <p:spPr>
            <a:xfrm>
              <a:off x="1467950" y="1431100"/>
              <a:ext cx="433475" cy="319225"/>
            </a:xfrm>
            <a:custGeom>
              <a:rect b="b" l="l" r="r" t="t"/>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7"/>
            <p:cNvSpPr/>
            <p:nvPr/>
          </p:nvSpPr>
          <p:spPr>
            <a:xfrm>
              <a:off x="3067375" y="2956600"/>
              <a:ext cx="275575" cy="305800"/>
            </a:xfrm>
            <a:custGeom>
              <a:rect b="b" l="l" r="r" t="t"/>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7"/>
            <p:cNvSpPr/>
            <p:nvPr/>
          </p:nvSpPr>
          <p:spPr>
            <a:xfrm>
              <a:off x="1565375" y="1431100"/>
              <a:ext cx="433500" cy="319225"/>
            </a:xfrm>
            <a:custGeom>
              <a:rect b="b" l="l" r="r" t="t"/>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7"/>
            <p:cNvSpPr/>
            <p:nvPr/>
          </p:nvSpPr>
          <p:spPr>
            <a:xfrm>
              <a:off x="3101000" y="2896125"/>
              <a:ext cx="275550" cy="305800"/>
            </a:xfrm>
            <a:custGeom>
              <a:rect b="b" l="l" r="r" t="t"/>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7"/>
            <p:cNvSpPr/>
            <p:nvPr/>
          </p:nvSpPr>
          <p:spPr>
            <a:xfrm>
              <a:off x="3137950" y="2802025"/>
              <a:ext cx="275550" cy="336050"/>
            </a:xfrm>
            <a:custGeom>
              <a:rect b="b" l="l" r="r" t="t"/>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7"/>
            <p:cNvSpPr/>
            <p:nvPr/>
          </p:nvSpPr>
          <p:spPr>
            <a:xfrm>
              <a:off x="1662825" y="1431100"/>
              <a:ext cx="433500" cy="319225"/>
            </a:xfrm>
            <a:custGeom>
              <a:rect b="b" l="l" r="r" t="t"/>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7"/>
            <p:cNvSpPr/>
            <p:nvPr/>
          </p:nvSpPr>
          <p:spPr>
            <a:xfrm>
              <a:off x="3006900" y="2573550"/>
              <a:ext cx="440200" cy="504050"/>
            </a:xfrm>
            <a:custGeom>
              <a:rect b="b" l="l" r="r" t="t"/>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7"/>
            <p:cNvSpPr/>
            <p:nvPr/>
          </p:nvSpPr>
          <p:spPr>
            <a:xfrm>
              <a:off x="1760275" y="1431100"/>
              <a:ext cx="433500" cy="319225"/>
            </a:xfrm>
            <a:custGeom>
              <a:rect b="b" l="l" r="r" t="t"/>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7"/>
            <p:cNvSpPr/>
            <p:nvPr/>
          </p:nvSpPr>
          <p:spPr>
            <a:xfrm>
              <a:off x="1854350" y="1431100"/>
              <a:ext cx="436850" cy="319225"/>
            </a:xfrm>
            <a:custGeom>
              <a:rect b="b" l="l" r="r" t="t"/>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7"/>
            <p:cNvSpPr/>
            <p:nvPr/>
          </p:nvSpPr>
          <p:spPr>
            <a:xfrm>
              <a:off x="2872500" y="2345050"/>
              <a:ext cx="611575" cy="672050"/>
            </a:xfrm>
            <a:custGeom>
              <a:rect b="b" l="l" r="r" t="t"/>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7"/>
            <p:cNvSpPr/>
            <p:nvPr/>
          </p:nvSpPr>
          <p:spPr>
            <a:xfrm>
              <a:off x="2741450" y="2113200"/>
              <a:ext cx="779575" cy="843425"/>
            </a:xfrm>
            <a:custGeom>
              <a:rect b="b" l="l" r="r" t="t"/>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7"/>
            <p:cNvSpPr/>
            <p:nvPr/>
          </p:nvSpPr>
          <p:spPr>
            <a:xfrm>
              <a:off x="1951800" y="1431100"/>
              <a:ext cx="433500" cy="319225"/>
            </a:xfrm>
            <a:custGeom>
              <a:rect b="b" l="l" r="r" t="t"/>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7"/>
            <p:cNvSpPr/>
            <p:nvPr/>
          </p:nvSpPr>
          <p:spPr>
            <a:xfrm>
              <a:off x="2049250" y="1431100"/>
              <a:ext cx="433500" cy="319225"/>
            </a:xfrm>
            <a:custGeom>
              <a:rect b="b" l="l" r="r" t="t"/>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7"/>
            <p:cNvSpPr/>
            <p:nvPr/>
          </p:nvSpPr>
          <p:spPr>
            <a:xfrm>
              <a:off x="2610400" y="1884700"/>
              <a:ext cx="924075" cy="1008075"/>
            </a:xfrm>
            <a:custGeom>
              <a:rect b="b" l="l" r="r" t="t"/>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7"/>
            <p:cNvSpPr/>
            <p:nvPr/>
          </p:nvSpPr>
          <p:spPr>
            <a:xfrm>
              <a:off x="2146700" y="1431100"/>
              <a:ext cx="1307125" cy="1297025"/>
            </a:xfrm>
            <a:custGeom>
              <a:rect b="b" l="l" r="r" t="t"/>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7"/>
            <p:cNvSpPr/>
            <p:nvPr/>
          </p:nvSpPr>
          <p:spPr>
            <a:xfrm>
              <a:off x="2244150" y="1431100"/>
              <a:ext cx="1075275" cy="1065175"/>
            </a:xfrm>
            <a:custGeom>
              <a:rect b="b" l="l" r="r" t="t"/>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7"/>
            <p:cNvSpPr/>
            <p:nvPr/>
          </p:nvSpPr>
          <p:spPr>
            <a:xfrm>
              <a:off x="2341575" y="1431100"/>
              <a:ext cx="846800" cy="836700"/>
            </a:xfrm>
            <a:custGeom>
              <a:rect b="b" l="l" r="r" t="t"/>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7"/>
            <p:cNvSpPr/>
            <p:nvPr/>
          </p:nvSpPr>
          <p:spPr>
            <a:xfrm>
              <a:off x="2439025" y="1431100"/>
              <a:ext cx="618300" cy="608200"/>
            </a:xfrm>
            <a:custGeom>
              <a:rect b="b" l="l" r="r" t="t"/>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7"/>
            <p:cNvSpPr/>
            <p:nvPr/>
          </p:nvSpPr>
          <p:spPr>
            <a:xfrm>
              <a:off x="2533125" y="1431100"/>
              <a:ext cx="389800" cy="376350"/>
            </a:xfrm>
            <a:custGeom>
              <a:rect b="b" l="l" r="r" t="t"/>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7"/>
            <p:cNvSpPr/>
            <p:nvPr/>
          </p:nvSpPr>
          <p:spPr>
            <a:xfrm>
              <a:off x="2630575" y="1431100"/>
              <a:ext cx="161300" cy="147850"/>
            </a:xfrm>
            <a:custGeom>
              <a:rect b="b" l="l" r="r" t="t"/>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9" name="Google Shape;889;p7"/>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7"/>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7"/>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7"/>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7"/>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4" name="Google Shape;894;p7"/>
          <p:cNvGrpSpPr/>
          <p:nvPr/>
        </p:nvGrpSpPr>
        <p:grpSpPr>
          <a:xfrm>
            <a:off x="7354067" y="3426715"/>
            <a:ext cx="455624" cy="437054"/>
            <a:chOff x="5241175" y="4959100"/>
            <a:chExt cx="539775" cy="517775"/>
          </a:xfrm>
        </p:grpSpPr>
        <p:sp>
          <p:nvSpPr>
            <p:cNvPr id="895" name="Google Shape;895;p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01" name="Google Shape;901;p7"/>
          <p:cNvPicPr preferRelativeResize="0"/>
          <p:nvPr/>
        </p:nvPicPr>
        <p:blipFill rotWithShape="1">
          <a:blip r:embed="rId2">
            <a:alphaModFix/>
          </a:blip>
          <a:srcRect b="0" l="0" r="0" t="0"/>
          <a:stretch/>
        </p:blipFill>
        <p:spPr>
          <a:xfrm>
            <a:off x="1647777" y="-35992"/>
            <a:ext cx="518175" cy="518175"/>
          </a:xfrm>
          <a:prstGeom prst="rect">
            <a:avLst/>
          </a:prstGeom>
          <a:noFill/>
          <a:ln>
            <a:noFill/>
          </a:ln>
        </p:spPr>
      </p:pic>
      <p:pic>
        <p:nvPicPr>
          <p:cNvPr id="902" name="Google Shape;902;p7"/>
          <p:cNvPicPr preferRelativeResize="0"/>
          <p:nvPr/>
        </p:nvPicPr>
        <p:blipFill rotWithShape="1">
          <a:blip r:embed="rId3">
            <a:alphaModFix/>
          </a:blip>
          <a:srcRect b="0" l="0" r="0" t="0"/>
          <a:stretch/>
        </p:blipFill>
        <p:spPr>
          <a:xfrm>
            <a:off x="97880" y="1217877"/>
            <a:ext cx="378505" cy="394498"/>
          </a:xfrm>
          <a:prstGeom prst="rect">
            <a:avLst/>
          </a:prstGeom>
          <a:noFill/>
          <a:ln>
            <a:noFill/>
          </a:ln>
        </p:spPr>
      </p:pic>
      <p:pic>
        <p:nvPicPr>
          <p:cNvPr id="903" name="Google Shape;903;p7"/>
          <p:cNvPicPr preferRelativeResize="0"/>
          <p:nvPr/>
        </p:nvPicPr>
        <p:blipFill rotWithShape="1">
          <a:blip r:embed="rId4">
            <a:alphaModFix/>
          </a:blip>
          <a:srcRect b="0" l="0" r="0" t="0"/>
          <a:stretch/>
        </p:blipFill>
        <p:spPr>
          <a:xfrm>
            <a:off x="8021207" y="3081195"/>
            <a:ext cx="410963" cy="410963"/>
          </a:xfrm>
          <a:prstGeom prst="rect">
            <a:avLst/>
          </a:prstGeom>
          <a:noFill/>
          <a:ln>
            <a:noFill/>
          </a:ln>
        </p:spPr>
      </p:pic>
      <p:pic>
        <p:nvPicPr>
          <p:cNvPr id="904" name="Google Shape;904;p7"/>
          <p:cNvPicPr preferRelativeResize="0"/>
          <p:nvPr/>
        </p:nvPicPr>
        <p:blipFill rotWithShape="1">
          <a:blip r:embed="rId5">
            <a:alphaModFix/>
          </a:blip>
          <a:srcRect b="31032" l="0" r="0" t="0"/>
          <a:stretch/>
        </p:blipFill>
        <p:spPr>
          <a:xfrm>
            <a:off x="614671" y="320002"/>
            <a:ext cx="893927" cy="1008852"/>
          </a:xfrm>
          <a:prstGeom prst="rect">
            <a:avLst/>
          </a:prstGeom>
          <a:noFill/>
          <a:ln>
            <a:noFill/>
          </a:ln>
        </p:spPr>
      </p:pic>
      <p:grpSp>
        <p:nvGrpSpPr>
          <p:cNvPr id="905" name="Google Shape;905;p7"/>
          <p:cNvGrpSpPr/>
          <p:nvPr/>
        </p:nvGrpSpPr>
        <p:grpSpPr>
          <a:xfrm>
            <a:off x="8061706" y="3951668"/>
            <a:ext cx="247469" cy="392302"/>
            <a:chOff x="6718575" y="2318625"/>
            <a:chExt cx="256950" cy="407375"/>
          </a:xfrm>
        </p:grpSpPr>
        <p:sp>
          <p:nvSpPr>
            <p:cNvPr id="906" name="Google Shape;906;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4" name="Shape 914"/>
        <p:cNvGrpSpPr/>
        <p:nvPr/>
      </p:nvGrpSpPr>
      <p:grpSpPr>
        <a:xfrm>
          <a:off x="0" y="0"/>
          <a:ext cx="0" cy="0"/>
          <a:chOff x="0" y="0"/>
          <a:chExt cx="0" cy="0"/>
        </a:xfrm>
      </p:grpSpPr>
      <p:grpSp>
        <p:nvGrpSpPr>
          <p:cNvPr id="915" name="Google Shape;915;p8"/>
          <p:cNvGrpSpPr/>
          <p:nvPr/>
        </p:nvGrpSpPr>
        <p:grpSpPr>
          <a:xfrm flipH="1" rot="10800000">
            <a:off x="316371" y="178888"/>
            <a:ext cx="1088337" cy="942842"/>
            <a:chOff x="4088875" y="1431100"/>
            <a:chExt cx="3293000" cy="2852775"/>
          </a:xfrm>
        </p:grpSpPr>
        <p:sp>
          <p:nvSpPr>
            <p:cNvPr id="916" name="Google Shape;916;p8"/>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8"/>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8"/>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8"/>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8"/>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8"/>
            <p:cNvSpPr/>
            <p:nvPr/>
          </p:nvSpPr>
          <p:spPr>
            <a:xfrm>
              <a:off x="4169525" y="2990200"/>
              <a:ext cx="1307150"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8"/>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8"/>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8"/>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8"/>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8"/>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8"/>
            <p:cNvSpPr/>
            <p:nvPr/>
          </p:nvSpPr>
          <p:spPr>
            <a:xfrm>
              <a:off x="4243450" y="2513050"/>
              <a:ext cx="1814525" cy="1770825"/>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8"/>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8"/>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8"/>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8"/>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8"/>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8"/>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8"/>
            <p:cNvSpPr/>
            <p:nvPr/>
          </p:nvSpPr>
          <p:spPr>
            <a:xfrm>
              <a:off x="4492100" y="2082950"/>
              <a:ext cx="2133750" cy="2163975"/>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8"/>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8"/>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8"/>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8"/>
            <p:cNvSpPr/>
            <p:nvPr/>
          </p:nvSpPr>
          <p:spPr>
            <a:xfrm>
              <a:off x="4633225" y="1837675"/>
              <a:ext cx="2133750" cy="2163950"/>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8"/>
            <p:cNvSpPr/>
            <p:nvPr/>
          </p:nvSpPr>
          <p:spPr>
            <a:xfrm>
              <a:off x="4670200" y="1777175"/>
              <a:ext cx="2130375"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8"/>
            <p:cNvSpPr/>
            <p:nvPr/>
          </p:nvSpPr>
          <p:spPr>
            <a:xfrm>
              <a:off x="4707150" y="1713350"/>
              <a:ext cx="2130375" cy="2163950"/>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8"/>
            <p:cNvSpPr/>
            <p:nvPr/>
          </p:nvSpPr>
          <p:spPr>
            <a:xfrm>
              <a:off x="4740750" y="1652850"/>
              <a:ext cx="2130400" cy="2163975"/>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8"/>
            <p:cNvSpPr/>
            <p:nvPr/>
          </p:nvSpPr>
          <p:spPr>
            <a:xfrm>
              <a:off x="4777725" y="1592375"/>
              <a:ext cx="2130375" cy="2160600"/>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8"/>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8"/>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8"/>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8"/>
            <p:cNvSpPr/>
            <p:nvPr/>
          </p:nvSpPr>
          <p:spPr>
            <a:xfrm>
              <a:off x="4928925" y="1431100"/>
              <a:ext cx="2120300"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8"/>
            <p:cNvSpPr/>
            <p:nvPr/>
          </p:nvSpPr>
          <p:spPr>
            <a:xfrm>
              <a:off x="5026375"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8"/>
            <p:cNvSpPr/>
            <p:nvPr/>
          </p:nvSpPr>
          <p:spPr>
            <a:xfrm>
              <a:off x="5123825" y="1431100"/>
              <a:ext cx="1995975" cy="1955625"/>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8"/>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8"/>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8"/>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8"/>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8"/>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8"/>
            <p:cNvSpPr/>
            <p:nvPr/>
          </p:nvSpPr>
          <p:spPr>
            <a:xfrm>
              <a:off x="5705125" y="1431100"/>
              <a:ext cx="1629725" cy="1586000"/>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8"/>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8"/>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8"/>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8"/>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8"/>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8"/>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8"/>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8"/>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3" name="Google Shape;963;p8"/>
          <p:cNvSpPr/>
          <p:nvPr/>
        </p:nvSpPr>
        <p:spPr>
          <a:xfrm flipH="1" rot="10800000">
            <a:off x="-123825" y="847792"/>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8"/>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8"/>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8"/>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7" name="Google Shape;967;p8"/>
          <p:cNvGrpSpPr/>
          <p:nvPr/>
        </p:nvGrpSpPr>
        <p:grpSpPr>
          <a:xfrm flipH="1" rot="10800000">
            <a:off x="8218343" y="4123089"/>
            <a:ext cx="685311" cy="593092"/>
            <a:chOff x="238125" y="1431100"/>
            <a:chExt cx="3296350" cy="2852775"/>
          </a:xfrm>
        </p:grpSpPr>
        <p:sp>
          <p:nvSpPr>
            <p:cNvPr id="968" name="Google Shape;968;p8"/>
            <p:cNvSpPr/>
            <p:nvPr/>
          </p:nvSpPr>
          <p:spPr>
            <a:xfrm>
              <a:off x="980725" y="4136025"/>
              <a:ext cx="157950" cy="147850"/>
            </a:xfrm>
            <a:custGeom>
              <a:rect b="b" l="l" r="r" t="t"/>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8"/>
            <p:cNvSpPr/>
            <p:nvPr/>
          </p:nvSpPr>
          <p:spPr>
            <a:xfrm>
              <a:off x="849675" y="3907525"/>
              <a:ext cx="386425" cy="376350"/>
            </a:xfrm>
            <a:custGeom>
              <a:rect b="b" l="l" r="r" t="t"/>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8"/>
            <p:cNvSpPr/>
            <p:nvPr/>
          </p:nvSpPr>
          <p:spPr>
            <a:xfrm>
              <a:off x="715250" y="3675675"/>
              <a:ext cx="618300" cy="608200"/>
            </a:xfrm>
            <a:custGeom>
              <a:rect b="b" l="l" r="r" t="t"/>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8"/>
            <p:cNvSpPr/>
            <p:nvPr/>
          </p:nvSpPr>
          <p:spPr>
            <a:xfrm>
              <a:off x="584200" y="3447175"/>
              <a:ext cx="846800" cy="836700"/>
            </a:xfrm>
            <a:custGeom>
              <a:rect b="b" l="l" r="r" t="t"/>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8"/>
            <p:cNvSpPr/>
            <p:nvPr/>
          </p:nvSpPr>
          <p:spPr>
            <a:xfrm>
              <a:off x="449800" y="3218700"/>
              <a:ext cx="1078650" cy="1065175"/>
            </a:xfrm>
            <a:custGeom>
              <a:rect b="b" l="l" r="r" t="t"/>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8"/>
            <p:cNvSpPr/>
            <p:nvPr/>
          </p:nvSpPr>
          <p:spPr>
            <a:xfrm>
              <a:off x="318750" y="2990200"/>
              <a:ext cx="1307150" cy="1293675"/>
            </a:xfrm>
            <a:custGeom>
              <a:rect b="b" l="l" r="r" t="t"/>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8"/>
            <p:cNvSpPr/>
            <p:nvPr/>
          </p:nvSpPr>
          <p:spPr>
            <a:xfrm>
              <a:off x="1286500" y="3964650"/>
              <a:ext cx="436850" cy="319225"/>
            </a:xfrm>
            <a:custGeom>
              <a:rect b="b" l="l" r="r" t="t"/>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8"/>
            <p:cNvSpPr/>
            <p:nvPr/>
          </p:nvSpPr>
          <p:spPr>
            <a:xfrm>
              <a:off x="238125" y="2822200"/>
              <a:ext cx="924075" cy="1008075"/>
            </a:xfrm>
            <a:custGeom>
              <a:rect b="b" l="l" r="r" t="t"/>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8"/>
            <p:cNvSpPr/>
            <p:nvPr/>
          </p:nvSpPr>
          <p:spPr>
            <a:xfrm>
              <a:off x="1383925" y="3964650"/>
              <a:ext cx="433500" cy="319225"/>
            </a:xfrm>
            <a:custGeom>
              <a:rect b="b" l="l" r="r" t="t"/>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8"/>
            <p:cNvSpPr/>
            <p:nvPr/>
          </p:nvSpPr>
          <p:spPr>
            <a:xfrm>
              <a:off x="251550" y="2761700"/>
              <a:ext cx="779600" cy="840075"/>
            </a:xfrm>
            <a:custGeom>
              <a:rect b="b" l="l" r="r" t="t"/>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8"/>
            <p:cNvSpPr/>
            <p:nvPr/>
          </p:nvSpPr>
          <p:spPr>
            <a:xfrm>
              <a:off x="288525" y="2697875"/>
              <a:ext cx="608200" cy="675400"/>
            </a:xfrm>
            <a:custGeom>
              <a:rect b="b" l="l" r="r" t="t"/>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8"/>
            <p:cNvSpPr/>
            <p:nvPr/>
          </p:nvSpPr>
          <p:spPr>
            <a:xfrm>
              <a:off x="1481375" y="3964650"/>
              <a:ext cx="433500" cy="319225"/>
            </a:xfrm>
            <a:custGeom>
              <a:rect b="b" l="l" r="r" t="t"/>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8"/>
            <p:cNvSpPr/>
            <p:nvPr/>
          </p:nvSpPr>
          <p:spPr>
            <a:xfrm>
              <a:off x="1578825" y="3964650"/>
              <a:ext cx="433500" cy="319225"/>
            </a:xfrm>
            <a:custGeom>
              <a:rect b="b" l="l" r="r" t="t"/>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8"/>
            <p:cNvSpPr/>
            <p:nvPr/>
          </p:nvSpPr>
          <p:spPr>
            <a:xfrm>
              <a:off x="322125" y="2637375"/>
              <a:ext cx="443550" cy="504050"/>
            </a:xfrm>
            <a:custGeom>
              <a:rect b="b" l="l" r="r" t="t"/>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8"/>
            <p:cNvSpPr/>
            <p:nvPr/>
          </p:nvSpPr>
          <p:spPr>
            <a:xfrm>
              <a:off x="359075" y="2576900"/>
              <a:ext cx="275575" cy="336050"/>
            </a:xfrm>
            <a:custGeom>
              <a:rect b="b" l="l" r="r" t="t"/>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8"/>
            <p:cNvSpPr/>
            <p:nvPr/>
          </p:nvSpPr>
          <p:spPr>
            <a:xfrm>
              <a:off x="1676275" y="3964650"/>
              <a:ext cx="433475" cy="319225"/>
            </a:xfrm>
            <a:custGeom>
              <a:rect b="b" l="l" r="r" t="t"/>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8"/>
            <p:cNvSpPr/>
            <p:nvPr/>
          </p:nvSpPr>
          <p:spPr>
            <a:xfrm>
              <a:off x="392675" y="2513050"/>
              <a:ext cx="275575" cy="309175"/>
            </a:xfrm>
            <a:custGeom>
              <a:rect b="b" l="l" r="r" t="t"/>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8"/>
            <p:cNvSpPr/>
            <p:nvPr/>
          </p:nvSpPr>
          <p:spPr>
            <a:xfrm>
              <a:off x="1773725" y="3964650"/>
              <a:ext cx="433475" cy="319225"/>
            </a:xfrm>
            <a:custGeom>
              <a:rect b="b" l="l" r="r" t="t"/>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8"/>
            <p:cNvSpPr/>
            <p:nvPr/>
          </p:nvSpPr>
          <p:spPr>
            <a:xfrm>
              <a:off x="429650" y="24525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8"/>
            <p:cNvSpPr/>
            <p:nvPr/>
          </p:nvSpPr>
          <p:spPr>
            <a:xfrm>
              <a:off x="1871150" y="3964650"/>
              <a:ext cx="433500" cy="319225"/>
            </a:xfrm>
            <a:custGeom>
              <a:rect b="b" l="l" r="r" t="t"/>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8"/>
            <p:cNvSpPr/>
            <p:nvPr/>
          </p:nvSpPr>
          <p:spPr>
            <a:xfrm>
              <a:off x="1965250" y="3964650"/>
              <a:ext cx="436850" cy="319225"/>
            </a:xfrm>
            <a:custGeom>
              <a:rect b="b" l="l" r="r" t="t"/>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8"/>
            <p:cNvSpPr/>
            <p:nvPr/>
          </p:nvSpPr>
          <p:spPr>
            <a:xfrm>
              <a:off x="466600" y="23921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8"/>
            <p:cNvSpPr/>
            <p:nvPr/>
          </p:nvSpPr>
          <p:spPr>
            <a:xfrm>
              <a:off x="2062700" y="3964650"/>
              <a:ext cx="433475" cy="319225"/>
            </a:xfrm>
            <a:custGeom>
              <a:rect b="b" l="l" r="r" t="t"/>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8"/>
            <p:cNvSpPr/>
            <p:nvPr/>
          </p:nvSpPr>
          <p:spPr>
            <a:xfrm>
              <a:off x="500200" y="2328250"/>
              <a:ext cx="275575" cy="309150"/>
            </a:xfrm>
            <a:custGeom>
              <a:rect b="b" l="l" r="r" t="t"/>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8"/>
            <p:cNvSpPr/>
            <p:nvPr/>
          </p:nvSpPr>
          <p:spPr>
            <a:xfrm>
              <a:off x="537175" y="2267775"/>
              <a:ext cx="275550" cy="305800"/>
            </a:xfrm>
            <a:custGeom>
              <a:rect b="b" l="l" r="r" t="t"/>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8"/>
            <p:cNvSpPr/>
            <p:nvPr/>
          </p:nvSpPr>
          <p:spPr>
            <a:xfrm>
              <a:off x="2160150" y="3964650"/>
              <a:ext cx="433475" cy="319225"/>
            </a:xfrm>
            <a:custGeom>
              <a:rect b="b" l="l" r="r" t="t"/>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8"/>
            <p:cNvSpPr/>
            <p:nvPr/>
          </p:nvSpPr>
          <p:spPr>
            <a:xfrm>
              <a:off x="570775" y="2207275"/>
              <a:ext cx="275550" cy="305800"/>
            </a:xfrm>
            <a:custGeom>
              <a:rect b="b" l="l" r="r" t="t"/>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8"/>
            <p:cNvSpPr/>
            <p:nvPr/>
          </p:nvSpPr>
          <p:spPr>
            <a:xfrm>
              <a:off x="2257575" y="3964650"/>
              <a:ext cx="433500" cy="319225"/>
            </a:xfrm>
            <a:custGeom>
              <a:rect b="b" l="l" r="r" t="t"/>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8"/>
            <p:cNvSpPr/>
            <p:nvPr/>
          </p:nvSpPr>
          <p:spPr>
            <a:xfrm>
              <a:off x="2355025" y="3964650"/>
              <a:ext cx="383100" cy="319225"/>
            </a:xfrm>
            <a:custGeom>
              <a:rect b="b" l="l" r="r" t="t"/>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8"/>
            <p:cNvSpPr/>
            <p:nvPr/>
          </p:nvSpPr>
          <p:spPr>
            <a:xfrm>
              <a:off x="607725" y="2146800"/>
              <a:ext cx="275575" cy="305800"/>
            </a:xfrm>
            <a:custGeom>
              <a:rect b="b" l="l" r="r" t="t"/>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8"/>
            <p:cNvSpPr/>
            <p:nvPr/>
          </p:nvSpPr>
          <p:spPr>
            <a:xfrm>
              <a:off x="2452475" y="3941125"/>
              <a:ext cx="322600" cy="305800"/>
            </a:xfrm>
            <a:custGeom>
              <a:rect b="b" l="l" r="r" t="t"/>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8"/>
            <p:cNvSpPr/>
            <p:nvPr/>
          </p:nvSpPr>
          <p:spPr>
            <a:xfrm>
              <a:off x="641325" y="2082950"/>
              <a:ext cx="275575" cy="305800"/>
            </a:xfrm>
            <a:custGeom>
              <a:rect b="b" l="l" r="r" t="t"/>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8"/>
            <p:cNvSpPr/>
            <p:nvPr/>
          </p:nvSpPr>
          <p:spPr>
            <a:xfrm>
              <a:off x="678300" y="20224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8"/>
            <p:cNvSpPr/>
            <p:nvPr/>
          </p:nvSpPr>
          <p:spPr>
            <a:xfrm>
              <a:off x="2533125" y="3877275"/>
              <a:ext cx="275550" cy="309175"/>
            </a:xfrm>
            <a:custGeom>
              <a:rect b="b" l="l" r="r" t="t"/>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8"/>
            <p:cNvSpPr/>
            <p:nvPr/>
          </p:nvSpPr>
          <p:spPr>
            <a:xfrm>
              <a:off x="2570075" y="3816800"/>
              <a:ext cx="275575" cy="305800"/>
            </a:xfrm>
            <a:custGeom>
              <a:rect b="b" l="l" r="r" t="t"/>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8"/>
            <p:cNvSpPr/>
            <p:nvPr/>
          </p:nvSpPr>
          <p:spPr>
            <a:xfrm>
              <a:off x="711900" y="1962000"/>
              <a:ext cx="275550" cy="305800"/>
            </a:xfrm>
            <a:custGeom>
              <a:rect b="b" l="l" r="r" t="t"/>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8"/>
            <p:cNvSpPr/>
            <p:nvPr/>
          </p:nvSpPr>
          <p:spPr>
            <a:xfrm>
              <a:off x="2603675" y="37563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8"/>
            <p:cNvSpPr/>
            <p:nvPr/>
          </p:nvSpPr>
          <p:spPr>
            <a:xfrm>
              <a:off x="748850" y="1898150"/>
              <a:ext cx="275575" cy="309150"/>
            </a:xfrm>
            <a:custGeom>
              <a:rect b="b" l="l" r="r" t="t"/>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8"/>
            <p:cNvSpPr/>
            <p:nvPr/>
          </p:nvSpPr>
          <p:spPr>
            <a:xfrm>
              <a:off x="2640650" y="36924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8"/>
            <p:cNvSpPr/>
            <p:nvPr/>
          </p:nvSpPr>
          <p:spPr>
            <a:xfrm>
              <a:off x="785825" y="1837675"/>
              <a:ext cx="275550" cy="305800"/>
            </a:xfrm>
            <a:custGeom>
              <a:rect b="b" l="l" r="r" t="t"/>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8"/>
            <p:cNvSpPr/>
            <p:nvPr/>
          </p:nvSpPr>
          <p:spPr>
            <a:xfrm>
              <a:off x="2677600" y="3632000"/>
              <a:ext cx="275575" cy="305800"/>
            </a:xfrm>
            <a:custGeom>
              <a:rect b="b" l="l" r="r" t="t"/>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8"/>
            <p:cNvSpPr/>
            <p:nvPr/>
          </p:nvSpPr>
          <p:spPr>
            <a:xfrm>
              <a:off x="819425" y="1777175"/>
              <a:ext cx="275550" cy="305800"/>
            </a:xfrm>
            <a:custGeom>
              <a:rect b="b" l="l" r="r" t="t"/>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8"/>
            <p:cNvSpPr/>
            <p:nvPr/>
          </p:nvSpPr>
          <p:spPr>
            <a:xfrm>
              <a:off x="2711200" y="35715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8"/>
            <p:cNvSpPr/>
            <p:nvPr/>
          </p:nvSpPr>
          <p:spPr>
            <a:xfrm>
              <a:off x="856375" y="1713350"/>
              <a:ext cx="275575" cy="309150"/>
            </a:xfrm>
            <a:custGeom>
              <a:rect b="b" l="l" r="r" t="t"/>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8"/>
            <p:cNvSpPr/>
            <p:nvPr/>
          </p:nvSpPr>
          <p:spPr>
            <a:xfrm>
              <a:off x="890000" y="1652850"/>
              <a:ext cx="275550" cy="305800"/>
            </a:xfrm>
            <a:custGeom>
              <a:rect b="b" l="l" r="r" t="t"/>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8"/>
            <p:cNvSpPr/>
            <p:nvPr/>
          </p:nvSpPr>
          <p:spPr>
            <a:xfrm>
              <a:off x="2748175" y="3511025"/>
              <a:ext cx="275550" cy="305800"/>
            </a:xfrm>
            <a:custGeom>
              <a:rect b="b" l="l" r="r" t="t"/>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8"/>
            <p:cNvSpPr/>
            <p:nvPr/>
          </p:nvSpPr>
          <p:spPr>
            <a:xfrm>
              <a:off x="2781775" y="3447175"/>
              <a:ext cx="275550" cy="305800"/>
            </a:xfrm>
            <a:custGeom>
              <a:rect b="b" l="l" r="r" t="t"/>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8"/>
            <p:cNvSpPr/>
            <p:nvPr/>
          </p:nvSpPr>
          <p:spPr>
            <a:xfrm>
              <a:off x="926950" y="1592375"/>
              <a:ext cx="275550" cy="305800"/>
            </a:xfrm>
            <a:custGeom>
              <a:rect b="b" l="l" r="r" t="t"/>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8"/>
            <p:cNvSpPr/>
            <p:nvPr/>
          </p:nvSpPr>
          <p:spPr>
            <a:xfrm>
              <a:off x="960550" y="1531900"/>
              <a:ext cx="275550" cy="305800"/>
            </a:xfrm>
            <a:custGeom>
              <a:rect b="b" l="l" r="r" t="t"/>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8"/>
            <p:cNvSpPr/>
            <p:nvPr/>
          </p:nvSpPr>
          <p:spPr>
            <a:xfrm>
              <a:off x="2818725" y="3386700"/>
              <a:ext cx="275575" cy="305800"/>
            </a:xfrm>
            <a:custGeom>
              <a:rect b="b" l="l" r="r" t="t"/>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8"/>
            <p:cNvSpPr/>
            <p:nvPr/>
          </p:nvSpPr>
          <p:spPr>
            <a:xfrm>
              <a:off x="997525" y="1468050"/>
              <a:ext cx="322600" cy="305800"/>
            </a:xfrm>
            <a:custGeom>
              <a:rect b="b" l="l" r="r" t="t"/>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8"/>
            <p:cNvSpPr/>
            <p:nvPr/>
          </p:nvSpPr>
          <p:spPr>
            <a:xfrm>
              <a:off x="2852325" y="33262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8"/>
            <p:cNvSpPr/>
            <p:nvPr/>
          </p:nvSpPr>
          <p:spPr>
            <a:xfrm>
              <a:off x="1034475" y="1431100"/>
              <a:ext cx="383075" cy="319225"/>
            </a:xfrm>
            <a:custGeom>
              <a:rect b="b" l="l" r="r" t="t"/>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8"/>
            <p:cNvSpPr/>
            <p:nvPr/>
          </p:nvSpPr>
          <p:spPr>
            <a:xfrm>
              <a:off x="2889300" y="32623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8"/>
            <p:cNvSpPr/>
            <p:nvPr/>
          </p:nvSpPr>
          <p:spPr>
            <a:xfrm>
              <a:off x="1078150" y="1431100"/>
              <a:ext cx="436850" cy="319225"/>
            </a:xfrm>
            <a:custGeom>
              <a:rect b="b" l="l" r="r" t="t"/>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8"/>
            <p:cNvSpPr/>
            <p:nvPr/>
          </p:nvSpPr>
          <p:spPr>
            <a:xfrm>
              <a:off x="2926250" y="32019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8"/>
            <p:cNvSpPr/>
            <p:nvPr/>
          </p:nvSpPr>
          <p:spPr>
            <a:xfrm>
              <a:off x="1175600" y="1431100"/>
              <a:ext cx="436850" cy="319225"/>
            </a:xfrm>
            <a:custGeom>
              <a:rect b="b" l="l" r="r" t="t"/>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8"/>
            <p:cNvSpPr/>
            <p:nvPr/>
          </p:nvSpPr>
          <p:spPr>
            <a:xfrm>
              <a:off x="2959850" y="31414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8"/>
            <p:cNvSpPr/>
            <p:nvPr/>
          </p:nvSpPr>
          <p:spPr>
            <a:xfrm>
              <a:off x="2996825" y="3077575"/>
              <a:ext cx="275550" cy="309150"/>
            </a:xfrm>
            <a:custGeom>
              <a:rect b="b" l="l" r="r" t="t"/>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8"/>
            <p:cNvSpPr/>
            <p:nvPr/>
          </p:nvSpPr>
          <p:spPr>
            <a:xfrm>
              <a:off x="1273050" y="1431100"/>
              <a:ext cx="433500" cy="319225"/>
            </a:xfrm>
            <a:custGeom>
              <a:rect b="b" l="l" r="r" t="t"/>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8"/>
            <p:cNvSpPr/>
            <p:nvPr/>
          </p:nvSpPr>
          <p:spPr>
            <a:xfrm>
              <a:off x="1370500" y="1431100"/>
              <a:ext cx="433475" cy="319225"/>
            </a:xfrm>
            <a:custGeom>
              <a:rect b="b" l="l" r="r" t="t"/>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8"/>
            <p:cNvSpPr/>
            <p:nvPr/>
          </p:nvSpPr>
          <p:spPr>
            <a:xfrm>
              <a:off x="3030425" y="3017075"/>
              <a:ext cx="275550" cy="305800"/>
            </a:xfrm>
            <a:custGeom>
              <a:rect b="b" l="l" r="r" t="t"/>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8"/>
            <p:cNvSpPr/>
            <p:nvPr/>
          </p:nvSpPr>
          <p:spPr>
            <a:xfrm>
              <a:off x="1467950" y="1431100"/>
              <a:ext cx="433475" cy="319225"/>
            </a:xfrm>
            <a:custGeom>
              <a:rect b="b" l="l" r="r" t="t"/>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8"/>
            <p:cNvSpPr/>
            <p:nvPr/>
          </p:nvSpPr>
          <p:spPr>
            <a:xfrm>
              <a:off x="3067375" y="2956600"/>
              <a:ext cx="275575" cy="305800"/>
            </a:xfrm>
            <a:custGeom>
              <a:rect b="b" l="l" r="r" t="t"/>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8"/>
            <p:cNvSpPr/>
            <p:nvPr/>
          </p:nvSpPr>
          <p:spPr>
            <a:xfrm>
              <a:off x="1565375" y="1431100"/>
              <a:ext cx="433500" cy="319225"/>
            </a:xfrm>
            <a:custGeom>
              <a:rect b="b" l="l" r="r" t="t"/>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8"/>
            <p:cNvSpPr/>
            <p:nvPr/>
          </p:nvSpPr>
          <p:spPr>
            <a:xfrm>
              <a:off x="3101000" y="2896125"/>
              <a:ext cx="275550" cy="305800"/>
            </a:xfrm>
            <a:custGeom>
              <a:rect b="b" l="l" r="r" t="t"/>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8"/>
            <p:cNvSpPr/>
            <p:nvPr/>
          </p:nvSpPr>
          <p:spPr>
            <a:xfrm>
              <a:off x="3137950" y="2802025"/>
              <a:ext cx="275550" cy="336050"/>
            </a:xfrm>
            <a:custGeom>
              <a:rect b="b" l="l" r="r" t="t"/>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8"/>
            <p:cNvSpPr/>
            <p:nvPr/>
          </p:nvSpPr>
          <p:spPr>
            <a:xfrm>
              <a:off x="1662825" y="1431100"/>
              <a:ext cx="433500" cy="319225"/>
            </a:xfrm>
            <a:custGeom>
              <a:rect b="b" l="l" r="r" t="t"/>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8"/>
            <p:cNvSpPr/>
            <p:nvPr/>
          </p:nvSpPr>
          <p:spPr>
            <a:xfrm>
              <a:off x="3006900" y="2573550"/>
              <a:ext cx="440200" cy="504050"/>
            </a:xfrm>
            <a:custGeom>
              <a:rect b="b" l="l" r="r" t="t"/>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8"/>
            <p:cNvSpPr/>
            <p:nvPr/>
          </p:nvSpPr>
          <p:spPr>
            <a:xfrm>
              <a:off x="1760275" y="1431100"/>
              <a:ext cx="433500" cy="319225"/>
            </a:xfrm>
            <a:custGeom>
              <a:rect b="b" l="l" r="r" t="t"/>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8"/>
            <p:cNvSpPr/>
            <p:nvPr/>
          </p:nvSpPr>
          <p:spPr>
            <a:xfrm>
              <a:off x="1854350" y="1431100"/>
              <a:ext cx="436850" cy="319225"/>
            </a:xfrm>
            <a:custGeom>
              <a:rect b="b" l="l" r="r" t="t"/>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8"/>
            <p:cNvSpPr/>
            <p:nvPr/>
          </p:nvSpPr>
          <p:spPr>
            <a:xfrm>
              <a:off x="2872500" y="2345050"/>
              <a:ext cx="611575" cy="672050"/>
            </a:xfrm>
            <a:custGeom>
              <a:rect b="b" l="l" r="r" t="t"/>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8"/>
            <p:cNvSpPr/>
            <p:nvPr/>
          </p:nvSpPr>
          <p:spPr>
            <a:xfrm>
              <a:off x="2741450" y="2113200"/>
              <a:ext cx="779575" cy="843425"/>
            </a:xfrm>
            <a:custGeom>
              <a:rect b="b" l="l" r="r" t="t"/>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8"/>
            <p:cNvSpPr/>
            <p:nvPr/>
          </p:nvSpPr>
          <p:spPr>
            <a:xfrm>
              <a:off x="1951800" y="1431100"/>
              <a:ext cx="433500" cy="319225"/>
            </a:xfrm>
            <a:custGeom>
              <a:rect b="b" l="l" r="r" t="t"/>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8"/>
            <p:cNvSpPr/>
            <p:nvPr/>
          </p:nvSpPr>
          <p:spPr>
            <a:xfrm>
              <a:off x="2049250" y="1431100"/>
              <a:ext cx="433500" cy="319225"/>
            </a:xfrm>
            <a:custGeom>
              <a:rect b="b" l="l" r="r" t="t"/>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8"/>
            <p:cNvSpPr/>
            <p:nvPr/>
          </p:nvSpPr>
          <p:spPr>
            <a:xfrm>
              <a:off x="2610400" y="1884700"/>
              <a:ext cx="924075" cy="1008075"/>
            </a:xfrm>
            <a:custGeom>
              <a:rect b="b" l="l" r="r" t="t"/>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8"/>
            <p:cNvSpPr/>
            <p:nvPr/>
          </p:nvSpPr>
          <p:spPr>
            <a:xfrm>
              <a:off x="2146700" y="1431100"/>
              <a:ext cx="1307125" cy="1297025"/>
            </a:xfrm>
            <a:custGeom>
              <a:rect b="b" l="l" r="r" t="t"/>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8"/>
            <p:cNvSpPr/>
            <p:nvPr/>
          </p:nvSpPr>
          <p:spPr>
            <a:xfrm>
              <a:off x="2244150" y="1431100"/>
              <a:ext cx="1075275" cy="1065175"/>
            </a:xfrm>
            <a:custGeom>
              <a:rect b="b" l="l" r="r" t="t"/>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8"/>
            <p:cNvSpPr/>
            <p:nvPr/>
          </p:nvSpPr>
          <p:spPr>
            <a:xfrm>
              <a:off x="2341575" y="1431100"/>
              <a:ext cx="846800" cy="836700"/>
            </a:xfrm>
            <a:custGeom>
              <a:rect b="b" l="l" r="r" t="t"/>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8"/>
            <p:cNvSpPr/>
            <p:nvPr/>
          </p:nvSpPr>
          <p:spPr>
            <a:xfrm>
              <a:off x="2439025" y="1431100"/>
              <a:ext cx="618300" cy="608200"/>
            </a:xfrm>
            <a:custGeom>
              <a:rect b="b" l="l" r="r" t="t"/>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8"/>
            <p:cNvSpPr/>
            <p:nvPr/>
          </p:nvSpPr>
          <p:spPr>
            <a:xfrm>
              <a:off x="2533125" y="1431100"/>
              <a:ext cx="389800" cy="376350"/>
            </a:xfrm>
            <a:custGeom>
              <a:rect b="b" l="l" r="r" t="t"/>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8"/>
            <p:cNvSpPr/>
            <p:nvPr/>
          </p:nvSpPr>
          <p:spPr>
            <a:xfrm>
              <a:off x="2630575" y="1431100"/>
              <a:ext cx="161300" cy="147850"/>
            </a:xfrm>
            <a:custGeom>
              <a:rect b="b" l="l" r="r" t="t"/>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0" name="Google Shape;1050;p8"/>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8"/>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8"/>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8"/>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4" name="Google Shape;1054;p8"/>
          <p:cNvPicPr preferRelativeResize="0"/>
          <p:nvPr/>
        </p:nvPicPr>
        <p:blipFill rotWithShape="1">
          <a:blip r:embed="rId2">
            <a:alphaModFix/>
          </a:blip>
          <a:srcRect b="31032" l="0" r="0" t="0"/>
          <a:stretch/>
        </p:blipFill>
        <p:spPr>
          <a:xfrm>
            <a:off x="496669" y="235871"/>
            <a:ext cx="708522" cy="799611"/>
          </a:xfrm>
          <a:prstGeom prst="rect">
            <a:avLst/>
          </a:prstGeom>
          <a:noFill/>
          <a:ln>
            <a:noFill/>
          </a:ln>
        </p:spPr>
      </p:pic>
      <p:sp>
        <p:nvSpPr>
          <p:cNvPr id="1055" name="Google Shape;1055;p8"/>
          <p:cNvSpPr/>
          <p:nvPr/>
        </p:nvSpPr>
        <p:spPr>
          <a:xfrm>
            <a:off x="1418723" y="83785"/>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6" name="Google Shape;1056;p8"/>
          <p:cNvGrpSpPr/>
          <p:nvPr/>
        </p:nvGrpSpPr>
        <p:grpSpPr>
          <a:xfrm>
            <a:off x="8423195" y="4261410"/>
            <a:ext cx="280482" cy="332772"/>
            <a:chOff x="5241175" y="4959100"/>
            <a:chExt cx="539775" cy="517775"/>
          </a:xfrm>
        </p:grpSpPr>
        <p:sp>
          <p:nvSpPr>
            <p:cNvPr id="1057" name="Google Shape;1057;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63" name="Google Shape;1063;p8"/>
          <p:cNvPicPr preferRelativeResize="0"/>
          <p:nvPr/>
        </p:nvPicPr>
        <p:blipFill rotWithShape="1">
          <a:blip r:embed="rId3">
            <a:alphaModFix/>
          </a:blip>
          <a:srcRect b="0" l="0" r="0" t="0"/>
          <a:stretch/>
        </p:blipFill>
        <p:spPr>
          <a:xfrm>
            <a:off x="40152" y="946565"/>
            <a:ext cx="390342" cy="390342"/>
          </a:xfrm>
          <a:prstGeom prst="rect">
            <a:avLst/>
          </a:prstGeom>
          <a:noFill/>
          <a:ln>
            <a:noFill/>
          </a:ln>
        </p:spPr>
      </p:pic>
      <p:grpSp>
        <p:nvGrpSpPr>
          <p:cNvPr id="1064" name="Google Shape;1064;p8"/>
          <p:cNvGrpSpPr/>
          <p:nvPr/>
        </p:nvGrpSpPr>
        <p:grpSpPr>
          <a:xfrm>
            <a:off x="8866870" y="4543782"/>
            <a:ext cx="247469" cy="392302"/>
            <a:chOff x="6718575" y="2318625"/>
            <a:chExt cx="256950" cy="407375"/>
          </a:xfrm>
        </p:grpSpPr>
        <p:sp>
          <p:nvSpPr>
            <p:cNvPr id="1065" name="Google Shape;1065;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3" name="Shape 1073"/>
        <p:cNvGrpSpPr/>
        <p:nvPr/>
      </p:nvGrpSpPr>
      <p:grpSpPr>
        <a:xfrm>
          <a:off x="0" y="0"/>
          <a:ext cx="0" cy="0"/>
          <a:chOff x="0" y="0"/>
          <a:chExt cx="0" cy="0"/>
        </a:xfrm>
      </p:grpSpPr>
      <p:sp>
        <p:nvSpPr>
          <p:cNvPr id="1074" name="Google Shape;1074;p9"/>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1076" name="Google Shape;107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077" name="Shape 1077"/>
        <p:cNvGrpSpPr/>
        <p:nvPr/>
      </p:nvGrpSpPr>
      <p:grpSpPr>
        <a:xfrm>
          <a:off x="0" y="0"/>
          <a:ext cx="0" cy="0"/>
          <a:chOff x="0" y="0"/>
          <a:chExt cx="0" cy="0"/>
        </a:xfrm>
      </p:grpSpPr>
      <p:sp>
        <p:nvSpPr>
          <p:cNvPr id="1078" name="Google Shape;1078;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1pPr>
            <a:lvl2pPr lvl="1"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2pPr>
            <a:lvl3pPr lvl="2"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3pPr>
            <a:lvl4pPr lvl="3"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4pPr>
            <a:lvl5pPr lvl="4"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5pPr>
            <a:lvl6pPr lvl="5"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6pPr>
            <a:lvl7pPr lvl="6"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7pPr>
            <a:lvl8pPr lvl="7"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8pPr>
            <a:lvl9pPr lvl="8"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9pPr>
          </a:lstStyle>
          <a:p/>
        </p:txBody>
      </p:sp>
      <p:sp>
        <p:nvSpPr>
          <p:cNvPr id="1079" name="Google Shape;1079;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600"/>
              </a:spcBef>
              <a:spcAft>
                <a:spcPts val="0"/>
              </a:spcAft>
              <a:buClr>
                <a:srgbClr val="19BBD5"/>
              </a:buClr>
              <a:buSzPts val="2800"/>
              <a:buFont typeface="Muli"/>
              <a:buNone/>
              <a:defRPr b="0" i="0" sz="2800" u="none" cap="none" strike="noStrike">
                <a:solidFill>
                  <a:srgbClr val="C6DAEC"/>
                </a:solidFill>
                <a:latin typeface="Muli"/>
                <a:ea typeface="Muli"/>
                <a:cs typeface="Muli"/>
                <a:sym typeface="Muli"/>
              </a:defRPr>
            </a:lvl1pPr>
            <a:lvl2pPr lvl="1" marR="0" rtl="0" algn="ctr">
              <a:lnSpc>
                <a:spcPct val="100000"/>
              </a:lnSpc>
              <a:spcBef>
                <a:spcPts val="0"/>
              </a:spcBef>
              <a:spcAft>
                <a:spcPts val="0"/>
              </a:spcAft>
              <a:buClr>
                <a:srgbClr val="19BBD5"/>
              </a:buClr>
              <a:buSzPts val="2800"/>
              <a:buFont typeface="Muli"/>
              <a:buNone/>
              <a:defRPr b="0" i="0" sz="2800" u="none" cap="none" strike="noStrike">
                <a:solidFill>
                  <a:srgbClr val="C6DAEC"/>
                </a:solidFill>
                <a:latin typeface="Muli"/>
                <a:ea typeface="Muli"/>
                <a:cs typeface="Muli"/>
                <a:sym typeface="Muli"/>
              </a:defRPr>
            </a:lvl2pPr>
            <a:lvl3pPr lvl="2" marR="0" rtl="0" algn="ctr">
              <a:lnSpc>
                <a:spcPct val="100000"/>
              </a:lnSpc>
              <a:spcBef>
                <a:spcPts val="0"/>
              </a:spcBef>
              <a:spcAft>
                <a:spcPts val="0"/>
              </a:spcAft>
              <a:buClr>
                <a:srgbClr val="19BBD5"/>
              </a:buClr>
              <a:buSzPts val="2800"/>
              <a:buFont typeface="Muli"/>
              <a:buNone/>
              <a:defRPr b="0" i="0" sz="2800" u="none" cap="none" strike="noStrike">
                <a:solidFill>
                  <a:srgbClr val="C6DAEC"/>
                </a:solidFill>
                <a:latin typeface="Muli"/>
                <a:ea typeface="Muli"/>
                <a:cs typeface="Muli"/>
                <a:sym typeface="Muli"/>
              </a:defRPr>
            </a:lvl3pPr>
            <a:lvl4pPr lvl="3" marR="0" rtl="0" algn="ctr">
              <a:lnSpc>
                <a:spcPct val="100000"/>
              </a:lnSpc>
              <a:spcBef>
                <a:spcPts val="0"/>
              </a:spcBef>
              <a:spcAft>
                <a:spcPts val="0"/>
              </a:spcAft>
              <a:buClr>
                <a:srgbClr val="19BBD5"/>
              </a:buClr>
              <a:buSzPts val="2800"/>
              <a:buFont typeface="Muli"/>
              <a:buNone/>
              <a:defRPr b="0" i="0" sz="2800" u="none" cap="none" strike="noStrike">
                <a:solidFill>
                  <a:srgbClr val="C6DAEC"/>
                </a:solidFill>
                <a:latin typeface="Muli"/>
                <a:ea typeface="Muli"/>
                <a:cs typeface="Muli"/>
                <a:sym typeface="Muli"/>
              </a:defRPr>
            </a:lvl4pPr>
            <a:lvl5pPr lvl="4" marR="0" rtl="0" algn="ctr">
              <a:lnSpc>
                <a:spcPct val="100000"/>
              </a:lnSpc>
              <a:spcBef>
                <a:spcPts val="0"/>
              </a:spcBef>
              <a:spcAft>
                <a:spcPts val="0"/>
              </a:spcAft>
              <a:buClr>
                <a:srgbClr val="19BBD5"/>
              </a:buClr>
              <a:buSzPts val="2800"/>
              <a:buFont typeface="Muli"/>
              <a:buNone/>
              <a:defRPr b="0" i="0" sz="2800" u="none" cap="none" strike="noStrike">
                <a:solidFill>
                  <a:srgbClr val="C6DAEC"/>
                </a:solidFill>
                <a:latin typeface="Muli"/>
                <a:ea typeface="Muli"/>
                <a:cs typeface="Muli"/>
                <a:sym typeface="Muli"/>
              </a:defRPr>
            </a:lvl5pPr>
            <a:lvl6pPr lvl="5" marR="0" rtl="0" algn="ctr">
              <a:lnSpc>
                <a:spcPct val="100000"/>
              </a:lnSpc>
              <a:spcBef>
                <a:spcPts val="0"/>
              </a:spcBef>
              <a:spcAft>
                <a:spcPts val="0"/>
              </a:spcAft>
              <a:buClr>
                <a:srgbClr val="C6DAEC"/>
              </a:buClr>
              <a:buSzPts val="2800"/>
              <a:buFont typeface="Muli"/>
              <a:buNone/>
              <a:defRPr b="0" i="0" sz="2800" u="none" cap="none" strike="noStrike">
                <a:solidFill>
                  <a:srgbClr val="C6DAEC"/>
                </a:solidFill>
                <a:latin typeface="Muli"/>
                <a:ea typeface="Muli"/>
                <a:cs typeface="Muli"/>
                <a:sym typeface="Muli"/>
              </a:defRPr>
            </a:lvl6pPr>
            <a:lvl7pPr lvl="6" marR="0" rtl="0" algn="ctr">
              <a:lnSpc>
                <a:spcPct val="100000"/>
              </a:lnSpc>
              <a:spcBef>
                <a:spcPts val="0"/>
              </a:spcBef>
              <a:spcAft>
                <a:spcPts val="0"/>
              </a:spcAft>
              <a:buClr>
                <a:srgbClr val="C6DAEC"/>
              </a:buClr>
              <a:buSzPts val="2800"/>
              <a:buFont typeface="Muli"/>
              <a:buNone/>
              <a:defRPr b="0" i="0" sz="2800" u="none" cap="none" strike="noStrike">
                <a:solidFill>
                  <a:srgbClr val="C6DAEC"/>
                </a:solidFill>
                <a:latin typeface="Muli"/>
                <a:ea typeface="Muli"/>
                <a:cs typeface="Muli"/>
                <a:sym typeface="Muli"/>
              </a:defRPr>
            </a:lvl7pPr>
            <a:lvl8pPr lvl="7" marR="0" rtl="0" algn="ctr">
              <a:lnSpc>
                <a:spcPct val="100000"/>
              </a:lnSpc>
              <a:spcBef>
                <a:spcPts val="0"/>
              </a:spcBef>
              <a:spcAft>
                <a:spcPts val="0"/>
              </a:spcAft>
              <a:buClr>
                <a:srgbClr val="C6DAEC"/>
              </a:buClr>
              <a:buSzPts val="2800"/>
              <a:buFont typeface="Muli"/>
              <a:buNone/>
              <a:defRPr b="0" i="0" sz="2800" u="none" cap="none" strike="noStrike">
                <a:solidFill>
                  <a:srgbClr val="C6DAEC"/>
                </a:solidFill>
                <a:latin typeface="Muli"/>
                <a:ea typeface="Muli"/>
                <a:cs typeface="Muli"/>
                <a:sym typeface="Muli"/>
              </a:defRPr>
            </a:lvl8pPr>
            <a:lvl9pPr lvl="8" marR="0" rtl="0" algn="ctr">
              <a:lnSpc>
                <a:spcPct val="100000"/>
              </a:lnSpc>
              <a:spcBef>
                <a:spcPts val="0"/>
              </a:spcBef>
              <a:spcAft>
                <a:spcPts val="0"/>
              </a:spcAft>
              <a:buClr>
                <a:srgbClr val="C6DAEC"/>
              </a:buClr>
              <a:buSzPts val="2800"/>
              <a:buFont typeface="Muli"/>
              <a:buNone/>
              <a:defRPr b="0" i="0" sz="2800" u="none" cap="none" strike="noStrike">
                <a:solidFill>
                  <a:srgbClr val="C6DAEC"/>
                </a:solidFill>
                <a:latin typeface="Muli"/>
                <a:ea typeface="Muli"/>
                <a:cs typeface="Muli"/>
                <a:sym typeface="Muli"/>
              </a:defRPr>
            </a:lvl9pPr>
          </a:lstStyle>
          <a:p/>
        </p:txBody>
      </p:sp>
      <p:sp>
        <p:nvSpPr>
          <p:cNvPr id="1080" name="Google Shape;108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1pPr>
            <a:lvl2pPr indent="-317500" lvl="1" marL="9144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2pPr>
            <a:lvl3pPr indent="-317500" lvl="2" marL="13716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3pPr>
            <a:lvl4pPr indent="-317500" lvl="3" marL="18288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4pPr>
            <a:lvl5pPr indent="-317500" lvl="4" marL="22860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5pPr>
            <a:lvl6pPr indent="-317500" lvl="5" marL="27432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6pPr>
            <a:lvl7pPr indent="-317500" lvl="6" marL="32004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7pPr>
            <a:lvl8pPr indent="-317500" lvl="7" marL="36576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8pPr>
            <a:lvl9pPr indent="-317500" lvl="8" marL="41148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1"/>
          <p:cNvSpPr txBox="1"/>
          <p:nvPr>
            <p:ph type="ctrTitle"/>
          </p:nvPr>
        </p:nvSpPr>
        <p:spPr>
          <a:xfrm>
            <a:off x="271820" y="1652077"/>
            <a:ext cx="87111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9BBD5"/>
              </a:buClr>
              <a:buSzPts val="4800"/>
              <a:buFont typeface="Nixie One"/>
              <a:buNone/>
            </a:pPr>
            <a:r>
              <a:rPr b="1" lang="en-US" sz="4800" u="none" cap="none" strike="noStrike">
                <a:solidFill>
                  <a:srgbClr val="19BBD5"/>
                </a:solidFill>
              </a:rPr>
              <a:t>Knuckles, </a:t>
            </a:r>
            <a:br>
              <a:rPr b="1" lang="en-US" sz="4800" u="none" cap="none" strike="noStrike">
                <a:solidFill>
                  <a:srgbClr val="19BBD5"/>
                </a:solidFill>
              </a:rPr>
            </a:br>
            <a:r>
              <a:rPr b="1" lang="en-US" sz="4800" u="none" cap="none" strike="noStrike">
                <a:solidFill>
                  <a:srgbClr val="19BBD5"/>
                </a:solidFill>
              </a:rPr>
              <a:t>The Robotic Arm</a:t>
            </a:r>
            <a:endParaRPr b="1" sz="4800" u="none" cap="none" strike="noStrike">
              <a:solidFill>
                <a:srgbClr val="19BBD5"/>
              </a:solidFill>
            </a:endParaRPr>
          </a:p>
        </p:txBody>
      </p:sp>
      <p:sp>
        <p:nvSpPr>
          <p:cNvPr id="1086" name="Google Shape;1086;p11"/>
          <p:cNvSpPr txBox="1"/>
          <p:nvPr>
            <p:ph type="ctrTitle"/>
          </p:nvPr>
        </p:nvSpPr>
        <p:spPr>
          <a:xfrm>
            <a:off x="866775" y="2601425"/>
            <a:ext cx="75213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9BBD5"/>
              </a:buClr>
              <a:buSzPts val="4800"/>
              <a:buFont typeface="Nixie One"/>
              <a:buNone/>
            </a:pPr>
            <a:r>
              <a:rPr b="0" i="0" lang="en-US" sz="2000" u="none" cap="none" strike="noStrike">
                <a:solidFill>
                  <a:srgbClr val="C6DAEC"/>
                </a:solidFill>
                <a:latin typeface="Nixie One"/>
                <a:ea typeface="Nixie One"/>
                <a:cs typeface="Nixie One"/>
                <a:sym typeface="Nixie One"/>
              </a:rPr>
              <a:t>Andrew Blanchard, Matthew </a:t>
            </a:r>
            <a:r>
              <a:rPr lang="en-US" sz="2000">
                <a:solidFill>
                  <a:srgbClr val="C6DAEC"/>
                </a:solidFill>
              </a:rPr>
              <a:t>van Zuilekom</a:t>
            </a:r>
            <a:r>
              <a:rPr b="0" i="0" lang="en-US" sz="2000" u="none" cap="none" strike="noStrike">
                <a:solidFill>
                  <a:srgbClr val="C6DAEC"/>
                </a:solidFill>
                <a:latin typeface="Nixie One"/>
                <a:ea typeface="Nixie One"/>
                <a:cs typeface="Nixie One"/>
                <a:sym typeface="Nixie One"/>
              </a:rPr>
              <a:t>,                    Rym Benchaabane, Paola Hernandez</a:t>
            </a:r>
            <a:endParaRPr b="0" i="0" sz="2000" u="none" cap="none" strike="noStrike">
              <a:solidFill>
                <a:srgbClr val="C6DAEC"/>
              </a:solidFill>
              <a:latin typeface="Nixie One"/>
              <a:ea typeface="Nixie One"/>
              <a:cs typeface="Nixie One"/>
              <a:sym typeface="Nixie One"/>
            </a:endParaRPr>
          </a:p>
        </p:txBody>
      </p:sp>
      <p:sp>
        <p:nvSpPr>
          <p:cNvPr id="1087" name="Google Shape;1087;p11"/>
          <p:cNvSpPr txBox="1"/>
          <p:nvPr/>
        </p:nvSpPr>
        <p:spPr>
          <a:xfrm>
            <a:off x="124675" y="4737200"/>
            <a:ext cx="2464500" cy="2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Tahoma"/>
                <a:ea typeface="Tahoma"/>
                <a:cs typeface="Tahoma"/>
                <a:sym typeface="Tahoma"/>
              </a:rPr>
              <a:t>ECE 4335: ECE Systems Design</a:t>
            </a:r>
            <a:endParaRPr b="0" i="0" sz="1200" u="none" cap="none" strike="noStrike">
              <a:solidFill>
                <a:schemeClr val="lt1"/>
              </a:solidFill>
              <a:latin typeface="Tahoma"/>
              <a:ea typeface="Tahoma"/>
              <a:cs typeface="Tahoma"/>
              <a:sym typeface="Tahoma"/>
            </a:endParaRPr>
          </a:p>
        </p:txBody>
      </p:sp>
      <p:sp>
        <p:nvSpPr>
          <p:cNvPr id="1088" name="Google Shape;1088;p11"/>
          <p:cNvSpPr txBox="1"/>
          <p:nvPr/>
        </p:nvSpPr>
        <p:spPr>
          <a:xfrm>
            <a:off x="165700" y="161225"/>
            <a:ext cx="2464500" cy="2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200">
                <a:solidFill>
                  <a:schemeClr val="lt1"/>
                </a:solidFill>
                <a:latin typeface="Tahoma"/>
                <a:ea typeface="Tahoma"/>
                <a:cs typeface="Tahoma"/>
                <a:sym typeface="Tahoma"/>
              </a:rPr>
              <a:t>Sponsored by MakerSpace</a:t>
            </a:r>
            <a:endParaRPr b="0" i="0" sz="1200" u="none" cap="none" strike="noStrike">
              <a:solidFill>
                <a:schemeClr val="lt1"/>
              </a:solidFill>
              <a:latin typeface="Tahoma"/>
              <a:ea typeface="Tahoma"/>
              <a:cs typeface="Tahoma"/>
              <a:sym typeface="Tahoma"/>
            </a:endParaRPr>
          </a:p>
        </p:txBody>
      </p:sp>
      <p:sp>
        <p:nvSpPr>
          <p:cNvPr id="1089" name="Google Shape;1089;p11"/>
          <p:cNvSpPr txBox="1"/>
          <p:nvPr/>
        </p:nvSpPr>
        <p:spPr>
          <a:xfrm>
            <a:off x="6893050" y="4737200"/>
            <a:ext cx="2464500" cy="2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200">
                <a:solidFill>
                  <a:schemeClr val="lt1"/>
                </a:solidFill>
                <a:latin typeface="Tahoma"/>
                <a:ea typeface="Tahoma"/>
                <a:cs typeface="Tahoma"/>
                <a:sym typeface="Tahoma"/>
              </a:rPr>
              <a:t>Faculty Advisor: Dr. Becker</a:t>
            </a:r>
            <a:endParaRPr b="0" i="0" sz="1200" u="none" cap="none" strike="noStrike">
              <a:solidFill>
                <a:schemeClr val="lt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20"/>
          <p:cNvSpPr txBox="1"/>
          <p:nvPr>
            <p:ph type="title"/>
          </p:nvPr>
        </p:nvSpPr>
        <p:spPr>
          <a:xfrm>
            <a:off x="1909108" y="710050"/>
            <a:ext cx="73110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lang="en-US" sz="3200"/>
              <a:t>Budget</a:t>
            </a:r>
            <a:endParaRPr b="0" i="0" sz="3200" u="none" cap="none" strike="noStrike">
              <a:solidFill>
                <a:srgbClr val="19BBD5"/>
              </a:solidFill>
              <a:latin typeface="Nixie One"/>
              <a:ea typeface="Nixie One"/>
              <a:cs typeface="Nixie One"/>
              <a:sym typeface="Nixie One"/>
            </a:endParaRPr>
          </a:p>
        </p:txBody>
      </p:sp>
      <p:pic>
        <p:nvPicPr>
          <p:cNvPr id="1147" name="Google Shape;1147;p20" title="Points scored"/>
          <p:cNvPicPr preferRelativeResize="0"/>
          <p:nvPr/>
        </p:nvPicPr>
        <p:blipFill rotWithShape="1">
          <a:blip r:embed="rId3">
            <a:alphaModFix/>
          </a:blip>
          <a:srcRect b="0" l="0" r="0" t="0"/>
          <a:stretch/>
        </p:blipFill>
        <p:spPr>
          <a:xfrm>
            <a:off x="925650" y="1828825"/>
            <a:ext cx="6331251" cy="3107425"/>
          </a:xfrm>
          <a:prstGeom prst="rect">
            <a:avLst/>
          </a:prstGeom>
          <a:noFill/>
          <a:ln>
            <a:noFill/>
          </a:ln>
        </p:spPr>
      </p:pic>
      <p:sp>
        <p:nvSpPr>
          <p:cNvPr id="1148" name="Google Shape;1148;p20"/>
          <p:cNvSpPr txBox="1"/>
          <p:nvPr>
            <p:ph idx="1" type="body"/>
          </p:nvPr>
        </p:nvSpPr>
        <p:spPr>
          <a:xfrm>
            <a:off x="1259897" y="1363618"/>
            <a:ext cx="5802600" cy="2783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19BBD5"/>
              </a:buClr>
              <a:buSzPts val="1800"/>
              <a:buFont typeface="Verdana"/>
              <a:buChar char="◇"/>
            </a:pPr>
            <a:r>
              <a:rPr lang="en-US" sz="1800">
                <a:latin typeface="Tahoma"/>
                <a:ea typeface="Tahoma"/>
                <a:cs typeface="Tahoma"/>
                <a:sym typeface="Tahoma"/>
              </a:rPr>
              <a:t>Total Budget : 1,800 $</a:t>
            </a:r>
            <a:endParaRPr b="0" i="0" sz="1800" u="none" cap="none" strike="noStrike">
              <a:solidFill>
                <a:srgbClr val="C6DAEC"/>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21"/>
          <p:cNvSpPr txBox="1"/>
          <p:nvPr>
            <p:ph type="title"/>
          </p:nvPr>
        </p:nvSpPr>
        <p:spPr>
          <a:xfrm>
            <a:off x="1808900" y="668227"/>
            <a:ext cx="49443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b="0" i="0" lang="en-US" sz="3200" u="none" cap="none" strike="noStrike">
                <a:solidFill>
                  <a:srgbClr val="19BBD5"/>
                </a:solidFill>
                <a:latin typeface="Nixie One"/>
                <a:ea typeface="Nixie One"/>
                <a:cs typeface="Nixie One"/>
                <a:sym typeface="Nixie One"/>
              </a:rPr>
              <a:t>Project Conclusion</a:t>
            </a:r>
            <a:endParaRPr b="0" i="0" sz="3200" u="none" cap="none" strike="noStrike">
              <a:solidFill>
                <a:srgbClr val="19BBD5"/>
              </a:solidFill>
              <a:latin typeface="Nixie One"/>
              <a:ea typeface="Nixie One"/>
              <a:cs typeface="Nixie One"/>
              <a:sym typeface="Nixie One"/>
            </a:endParaRPr>
          </a:p>
        </p:txBody>
      </p:sp>
      <p:sp>
        <p:nvSpPr>
          <p:cNvPr id="1154" name="Google Shape;1154;p21"/>
          <p:cNvSpPr txBox="1"/>
          <p:nvPr>
            <p:ph idx="1" type="body"/>
          </p:nvPr>
        </p:nvSpPr>
        <p:spPr>
          <a:xfrm>
            <a:off x="983900" y="1391100"/>
            <a:ext cx="6979200" cy="3462900"/>
          </a:xfrm>
          <a:prstGeom prst="rect">
            <a:avLst/>
          </a:prstGeom>
          <a:noFill/>
          <a:ln>
            <a:noFill/>
          </a:ln>
        </p:spPr>
        <p:txBody>
          <a:bodyPr anchorCtr="0" anchor="t" bIns="91425" lIns="91425" spcFirstLastPara="1" rIns="91425" wrap="square" tIns="91425">
            <a:noAutofit/>
          </a:bodyPr>
          <a:lstStyle/>
          <a:p>
            <a:pPr indent="-330200" lvl="0" marL="457200" rtl="0" algn="l">
              <a:spcBef>
                <a:spcPts val="600"/>
              </a:spcBef>
              <a:spcAft>
                <a:spcPts val="0"/>
              </a:spcAft>
              <a:buClr>
                <a:srgbClr val="19BBD5"/>
              </a:buClr>
              <a:buSzPts val="1600"/>
              <a:buFont typeface="Tahoma"/>
              <a:buChar char="◇"/>
            </a:pPr>
            <a:r>
              <a:rPr lang="en-US" sz="1600">
                <a:latin typeface="Tahoma"/>
                <a:ea typeface="Tahoma"/>
                <a:cs typeface="Tahoma"/>
                <a:sym typeface="Tahoma"/>
              </a:rPr>
              <a:t>Schedule</a:t>
            </a:r>
            <a:endParaRPr sz="1600">
              <a:latin typeface="Tahoma"/>
              <a:ea typeface="Tahoma"/>
              <a:cs typeface="Tahoma"/>
              <a:sym typeface="Tahoma"/>
            </a:endParaRPr>
          </a:p>
          <a:p>
            <a:pPr indent="-330200" lvl="1" marL="914400" rtl="0" algn="l">
              <a:spcBef>
                <a:spcPts val="0"/>
              </a:spcBef>
              <a:spcAft>
                <a:spcPts val="0"/>
              </a:spcAft>
              <a:buSzPts val="1600"/>
              <a:buFont typeface="Tahoma"/>
              <a:buChar char="￭"/>
            </a:pPr>
            <a:r>
              <a:rPr lang="en-US" sz="1600">
                <a:latin typeface="Tahoma"/>
                <a:ea typeface="Tahoma"/>
                <a:cs typeface="Tahoma"/>
                <a:sym typeface="Tahoma"/>
              </a:rPr>
              <a:t>Fall semester: most of the simulation and manual control</a:t>
            </a:r>
            <a:endParaRPr sz="1600">
              <a:latin typeface="Tahoma"/>
              <a:ea typeface="Tahoma"/>
              <a:cs typeface="Tahoma"/>
              <a:sym typeface="Tahoma"/>
            </a:endParaRPr>
          </a:p>
          <a:p>
            <a:pPr indent="-330200" lvl="1" marL="914400" rtl="0" algn="l">
              <a:spcBef>
                <a:spcPts val="0"/>
              </a:spcBef>
              <a:spcAft>
                <a:spcPts val="0"/>
              </a:spcAft>
              <a:buSzPts val="1600"/>
              <a:buFont typeface="Tahoma"/>
              <a:buChar char="￭"/>
            </a:pPr>
            <a:r>
              <a:rPr lang="en-US" sz="1600">
                <a:latin typeface="Tahoma"/>
                <a:ea typeface="Tahoma"/>
                <a:cs typeface="Tahoma"/>
                <a:sym typeface="Tahoma"/>
              </a:rPr>
              <a:t>Spring Semester: implementation of software on Knuckles</a:t>
            </a:r>
            <a:endParaRPr sz="1600">
              <a:latin typeface="Tahoma"/>
              <a:ea typeface="Tahoma"/>
              <a:cs typeface="Tahoma"/>
              <a:sym typeface="Tahoma"/>
            </a:endParaRPr>
          </a:p>
          <a:p>
            <a:pPr indent="0" lvl="0" marL="914400" rtl="0" algn="l">
              <a:spcBef>
                <a:spcPts val="600"/>
              </a:spcBef>
              <a:spcAft>
                <a:spcPts val="0"/>
              </a:spcAft>
              <a:buNone/>
            </a:pPr>
            <a:r>
              <a:t/>
            </a:r>
            <a:endParaRPr sz="1600">
              <a:latin typeface="Tahoma"/>
              <a:ea typeface="Tahoma"/>
              <a:cs typeface="Tahoma"/>
              <a:sym typeface="Tahoma"/>
            </a:endParaRPr>
          </a:p>
          <a:p>
            <a:pPr indent="-330200" lvl="0" marL="457200" rtl="0" algn="l">
              <a:spcBef>
                <a:spcPts val="600"/>
              </a:spcBef>
              <a:spcAft>
                <a:spcPts val="0"/>
              </a:spcAft>
              <a:buClr>
                <a:srgbClr val="19BBD5"/>
              </a:buClr>
              <a:buSzPts val="1600"/>
              <a:buFont typeface="Tahoma"/>
              <a:buChar char="◇"/>
            </a:pPr>
            <a:r>
              <a:rPr lang="en-US" sz="1600">
                <a:latin typeface="Tahoma"/>
                <a:ea typeface="Tahoma"/>
                <a:cs typeface="Tahoma"/>
                <a:sym typeface="Tahoma"/>
              </a:rPr>
              <a:t>Test plan</a:t>
            </a:r>
            <a:endParaRPr sz="1600">
              <a:latin typeface="Tahoma"/>
              <a:ea typeface="Tahoma"/>
              <a:cs typeface="Tahoma"/>
              <a:sym typeface="Tahoma"/>
            </a:endParaRPr>
          </a:p>
          <a:p>
            <a:pPr indent="-330200" lvl="1" marL="914400" rtl="0" algn="l">
              <a:spcBef>
                <a:spcPts val="0"/>
              </a:spcBef>
              <a:spcAft>
                <a:spcPts val="0"/>
              </a:spcAft>
              <a:buSzPts val="1600"/>
              <a:buFont typeface="Tahoma"/>
              <a:buChar char="￭"/>
            </a:pPr>
            <a:r>
              <a:rPr lang="en-US" sz="1600">
                <a:latin typeface="Tahoma"/>
                <a:ea typeface="Tahoma"/>
                <a:cs typeface="Tahoma"/>
                <a:sym typeface="Tahoma"/>
              </a:rPr>
              <a:t>Modular plan will help us accomplish our goals</a:t>
            </a:r>
            <a:endParaRPr sz="1600">
              <a:latin typeface="Tahoma"/>
              <a:ea typeface="Tahoma"/>
              <a:cs typeface="Tahoma"/>
              <a:sym typeface="Tahoma"/>
            </a:endParaRPr>
          </a:p>
          <a:p>
            <a:pPr indent="0" lvl="0" marL="914400" rtl="0" algn="l">
              <a:spcBef>
                <a:spcPts val="600"/>
              </a:spcBef>
              <a:spcAft>
                <a:spcPts val="0"/>
              </a:spcAft>
              <a:buNone/>
            </a:pPr>
            <a:r>
              <a:t/>
            </a:r>
            <a:endParaRPr sz="1600">
              <a:latin typeface="Tahoma"/>
              <a:ea typeface="Tahoma"/>
              <a:cs typeface="Tahoma"/>
              <a:sym typeface="Tahoma"/>
            </a:endParaRPr>
          </a:p>
          <a:p>
            <a:pPr indent="-330200" lvl="0" marL="457200" rtl="0" algn="l">
              <a:spcBef>
                <a:spcPts val="600"/>
              </a:spcBef>
              <a:spcAft>
                <a:spcPts val="0"/>
              </a:spcAft>
              <a:buClr>
                <a:srgbClr val="19BBD5"/>
              </a:buClr>
              <a:buSzPts val="1600"/>
              <a:buFont typeface="Tahoma"/>
              <a:buChar char="◇"/>
            </a:pPr>
            <a:r>
              <a:rPr lang="en-US" sz="1600">
                <a:latin typeface="Tahoma"/>
                <a:ea typeface="Tahoma"/>
                <a:cs typeface="Tahoma"/>
                <a:sym typeface="Tahoma"/>
              </a:rPr>
              <a:t>Current progress</a:t>
            </a:r>
            <a:endParaRPr sz="1600">
              <a:latin typeface="Tahoma"/>
              <a:ea typeface="Tahoma"/>
              <a:cs typeface="Tahoma"/>
              <a:sym typeface="Tahoma"/>
            </a:endParaRPr>
          </a:p>
          <a:p>
            <a:pPr indent="-330200" lvl="1" marL="914400" rtl="0" algn="l">
              <a:spcBef>
                <a:spcPts val="0"/>
              </a:spcBef>
              <a:spcAft>
                <a:spcPts val="0"/>
              </a:spcAft>
              <a:buSzPts val="1600"/>
              <a:buFont typeface="Tahoma"/>
              <a:buChar char="￭"/>
            </a:pPr>
            <a:r>
              <a:rPr lang="en-US" sz="1600">
                <a:latin typeface="Tahoma"/>
                <a:ea typeface="Tahoma"/>
                <a:cs typeface="Tahoma"/>
                <a:sym typeface="Tahoma"/>
              </a:rPr>
              <a:t>Printed/procured most parts</a:t>
            </a:r>
            <a:endParaRPr sz="1600">
              <a:latin typeface="Tahoma"/>
              <a:ea typeface="Tahoma"/>
              <a:cs typeface="Tahoma"/>
              <a:sym typeface="Tahoma"/>
            </a:endParaRPr>
          </a:p>
          <a:p>
            <a:pPr indent="-330200" lvl="1" marL="914400" rtl="0" algn="l">
              <a:spcBef>
                <a:spcPts val="0"/>
              </a:spcBef>
              <a:spcAft>
                <a:spcPts val="0"/>
              </a:spcAft>
              <a:buSzPts val="1600"/>
              <a:buFont typeface="Tahoma"/>
              <a:buChar char="￭"/>
            </a:pPr>
            <a:r>
              <a:rPr lang="en-US" sz="1600">
                <a:latin typeface="Tahoma"/>
                <a:ea typeface="Tahoma"/>
                <a:cs typeface="Tahoma"/>
                <a:sym typeface="Tahoma"/>
              </a:rPr>
              <a:t>Used *45%* of budget</a:t>
            </a:r>
            <a:endParaRPr sz="1600">
              <a:latin typeface="Tahoma"/>
              <a:ea typeface="Tahoma"/>
              <a:cs typeface="Tahoma"/>
              <a:sym typeface="Tahoma"/>
            </a:endParaRPr>
          </a:p>
          <a:p>
            <a:pPr indent="-330200" lvl="1" marL="914400" rtl="0" algn="l">
              <a:spcBef>
                <a:spcPts val="0"/>
              </a:spcBef>
              <a:spcAft>
                <a:spcPts val="0"/>
              </a:spcAft>
              <a:buSzPts val="1600"/>
              <a:buFont typeface="Tahoma"/>
              <a:buChar char="￭"/>
            </a:pPr>
            <a:r>
              <a:rPr lang="en-US" sz="1600">
                <a:latin typeface="Tahoma"/>
                <a:ea typeface="Tahoma"/>
                <a:cs typeface="Tahoma"/>
                <a:sym typeface="Tahoma"/>
              </a:rPr>
              <a:t>We are on track! </a:t>
            </a:r>
            <a:endParaRPr sz="1600">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22"/>
          <p:cNvSpPr txBox="1"/>
          <p:nvPr>
            <p:ph type="title"/>
          </p:nvPr>
        </p:nvSpPr>
        <p:spPr>
          <a:xfrm>
            <a:off x="1808900" y="668225"/>
            <a:ext cx="68985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lang="en-US" sz="3200"/>
              <a:t>Thank you for your attention</a:t>
            </a:r>
            <a:endParaRPr b="0" i="0" sz="3200" u="none" cap="none" strike="noStrike">
              <a:solidFill>
                <a:srgbClr val="19BBD5"/>
              </a:solidFill>
              <a:latin typeface="Nixie One"/>
              <a:ea typeface="Nixie One"/>
              <a:cs typeface="Nixie One"/>
              <a:sym typeface="Nixie One"/>
            </a:endParaRPr>
          </a:p>
        </p:txBody>
      </p:sp>
      <p:sp>
        <p:nvSpPr>
          <p:cNvPr id="1160" name="Google Shape;1160;p22"/>
          <p:cNvSpPr txBox="1"/>
          <p:nvPr>
            <p:ph idx="1" type="body"/>
          </p:nvPr>
        </p:nvSpPr>
        <p:spPr>
          <a:xfrm>
            <a:off x="474900" y="1077225"/>
            <a:ext cx="6979200" cy="34629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00000"/>
              </a:lnSpc>
              <a:spcBef>
                <a:spcPts val="600"/>
              </a:spcBef>
              <a:spcAft>
                <a:spcPts val="0"/>
              </a:spcAft>
              <a:buNone/>
            </a:pPr>
            <a:r>
              <a:rPr lang="en-US" sz="4800">
                <a:latin typeface="Tahoma"/>
                <a:ea typeface="Tahoma"/>
                <a:cs typeface="Tahoma"/>
                <a:sym typeface="Tahoma"/>
              </a:rPr>
              <a:t>QUESTIONS?</a:t>
            </a:r>
            <a:endParaRPr sz="4800">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2"/>
          <p:cNvSpPr txBox="1"/>
          <p:nvPr>
            <p:ph type="title"/>
          </p:nvPr>
        </p:nvSpPr>
        <p:spPr>
          <a:xfrm>
            <a:off x="1801451" y="750295"/>
            <a:ext cx="4944300" cy="64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BBD5"/>
              </a:buClr>
              <a:buSzPts val="4000"/>
              <a:buFont typeface="Nixie One"/>
              <a:buNone/>
            </a:pPr>
            <a:r>
              <a:rPr b="0" i="0" lang="en-US" sz="4000" u="none" cap="none" strike="noStrike">
                <a:solidFill>
                  <a:srgbClr val="19BBD5"/>
                </a:solidFill>
                <a:latin typeface="Nixie One"/>
                <a:ea typeface="Nixie One"/>
                <a:cs typeface="Nixie One"/>
                <a:sym typeface="Nixie One"/>
              </a:rPr>
              <a:t>Overall Project</a:t>
            </a:r>
            <a:endParaRPr b="0" i="0" sz="4000" u="none" cap="none" strike="noStrike">
              <a:solidFill>
                <a:srgbClr val="19BBD5"/>
              </a:solidFill>
              <a:latin typeface="Nixie One"/>
              <a:ea typeface="Nixie One"/>
              <a:cs typeface="Nixie One"/>
              <a:sym typeface="Nixie One"/>
            </a:endParaRPr>
          </a:p>
        </p:txBody>
      </p:sp>
      <p:sp>
        <p:nvSpPr>
          <p:cNvPr id="1095" name="Google Shape;1095;p12"/>
          <p:cNvSpPr txBox="1"/>
          <p:nvPr>
            <p:ph idx="1" type="body"/>
          </p:nvPr>
        </p:nvSpPr>
        <p:spPr>
          <a:xfrm>
            <a:off x="1303597" y="1508818"/>
            <a:ext cx="5802600" cy="2783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19BBD5"/>
              </a:buClr>
              <a:buSzPts val="1800"/>
              <a:buFont typeface="Verdana"/>
              <a:buChar char="◇"/>
            </a:pPr>
            <a:r>
              <a:rPr lang="en-US" sz="1800">
                <a:latin typeface="Tahoma"/>
                <a:ea typeface="Tahoma"/>
                <a:cs typeface="Tahoma"/>
                <a:sym typeface="Tahoma"/>
              </a:rPr>
              <a:t>What is </a:t>
            </a:r>
            <a:r>
              <a:rPr b="0" i="0" lang="en-US" sz="1800" u="none" cap="none" strike="noStrike">
                <a:solidFill>
                  <a:srgbClr val="C6DAEC"/>
                </a:solidFill>
                <a:latin typeface="Tahoma"/>
                <a:ea typeface="Tahoma"/>
                <a:cs typeface="Tahoma"/>
                <a:sym typeface="Tahoma"/>
              </a:rPr>
              <a:t>Knuckles?</a:t>
            </a:r>
            <a:endParaRPr/>
          </a:p>
          <a:p>
            <a:pPr indent="-317500" lvl="1" marL="914400" marR="0" rtl="0" algn="l">
              <a:lnSpc>
                <a:spcPct val="100000"/>
              </a:lnSpc>
              <a:spcBef>
                <a:spcPts val="0"/>
              </a:spcBef>
              <a:spcAft>
                <a:spcPts val="0"/>
              </a:spcAft>
              <a:buSzPts val="1400"/>
              <a:buChar char="￭"/>
            </a:pPr>
            <a:r>
              <a:rPr b="0" i="0" lang="en-US" sz="1800" u="none" cap="none" strike="noStrike">
                <a:solidFill>
                  <a:srgbClr val="C6DAEC"/>
                </a:solidFill>
                <a:latin typeface="Tahoma"/>
                <a:ea typeface="Tahoma"/>
                <a:cs typeface="Tahoma"/>
                <a:sym typeface="Tahoma"/>
              </a:rPr>
              <a:t>Assistive robotic arm that will hand the use</a:t>
            </a:r>
            <a:r>
              <a:rPr b="0" i="0" lang="en-US" sz="1800" u="none" cap="none" strike="noStrike">
                <a:solidFill>
                  <a:srgbClr val="C6DAEC"/>
                </a:solidFill>
                <a:latin typeface="Tahoma"/>
                <a:ea typeface="Tahoma"/>
                <a:cs typeface="Tahoma"/>
                <a:sym typeface="Tahoma"/>
              </a:rPr>
              <a:t>r </a:t>
            </a:r>
            <a:r>
              <a:rPr b="0" i="0" lang="en-US" sz="1800" u="none" cap="none" strike="noStrike">
                <a:solidFill>
                  <a:srgbClr val="C6DAEC"/>
                </a:solidFill>
                <a:latin typeface="Tahoma"/>
                <a:ea typeface="Tahoma"/>
                <a:cs typeface="Tahoma"/>
                <a:sym typeface="Tahoma"/>
              </a:rPr>
              <a:t>requested objects and tools</a:t>
            </a:r>
            <a:endParaRPr b="0" i="0" sz="1800" u="none" cap="none" strike="noStrike">
              <a:solidFill>
                <a:srgbClr val="C6DAEC"/>
              </a:solidFill>
              <a:latin typeface="Tahoma"/>
              <a:ea typeface="Tahoma"/>
              <a:cs typeface="Tahoma"/>
              <a:sym typeface="Tahoma"/>
            </a:endParaRPr>
          </a:p>
          <a:p>
            <a:pPr indent="0" lvl="0" marL="0" marR="0" rtl="0" algn="l">
              <a:lnSpc>
                <a:spcPct val="100000"/>
              </a:lnSpc>
              <a:spcBef>
                <a:spcPts val="0"/>
              </a:spcBef>
              <a:spcAft>
                <a:spcPts val="0"/>
              </a:spcAft>
              <a:buNone/>
            </a:pPr>
            <a:r>
              <a:t/>
            </a:r>
            <a:endParaRPr sz="1800">
              <a:latin typeface="Tahoma"/>
              <a:ea typeface="Tahoma"/>
              <a:cs typeface="Tahoma"/>
              <a:sym typeface="Tahoma"/>
            </a:endParaRPr>
          </a:p>
          <a:p>
            <a:pPr indent="-342900" lvl="0" marL="457200" marR="0" rtl="0" algn="l">
              <a:lnSpc>
                <a:spcPct val="100000"/>
              </a:lnSpc>
              <a:spcBef>
                <a:spcPts val="0"/>
              </a:spcBef>
              <a:spcAft>
                <a:spcPts val="0"/>
              </a:spcAft>
              <a:buClr>
                <a:srgbClr val="19BBD5"/>
              </a:buClr>
              <a:buSzPts val="1800"/>
              <a:buFont typeface="Verdana"/>
              <a:buChar char="◇"/>
            </a:pPr>
            <a:r>
              <a:rPr lang="en-US" sz="1800">
                <a:latin typeface="Tahoma"/>
                <a:ea typeface="Tahoma"/>
                <a:cs typeface="Tahoma"/>
                <a:sym typeface="Tahoma"/>
              </a:rPr>
              <a:t>Purpose</a:t>
            </a:r>
            <a:endParaRPr/>
          </a:p>
          <a:p>
            <a:pPr indent="-342900" lvl="1" marL="914400" marR="0" rtl="0" algn="l">
              <a:lnSpc>
                <a:spcPct val="100000"/>
              </a:lnSpc>
              <a:spcBef>
                <a:spcPts val="0"/>
              </a:spcBef>
              <a:spcAft>
                <a:spcPts val="0"/>
              </a:spcAft>
              <a:buClr>
                <a:srgbClr val="19BBD5"/>
              </a:buClr>
              <a:buSzPts val="1800"/>
              <a:buFont typeface="Verdana"/>
              <a:buChar char="￭"/>
            </a:pPr>
            <a:r>
              <a:rPr lang="en-US" sz="1800">
                <a:latin typeface="Tahoma"/>
                <a:ea typeface="Tahoma"/>
                <a:cs typeface="Tahoma"/>
                <a:sym typeface="Tahoma"/>
              </a:rPr>
              <a:t>I</a:t>
            </a:r>
            <a:r>
              <a:rPr b="0" i="0" lang="en-US" sz="1800" u="none" cap="none" strike="noStrike">
                <a:solidFill>
                  <a:srgbClr val="C6DAEC"/>
                </a:solidFill>
                <a:latin typeface="Tahoma"/>
                <a:ea typeface="Tahoma"/>
                <a:cs typeface="Tahoma"/>
                <a:sym typeface="Tahoma"/>
              </a:rPr>
              <a:t>ncrease the user’s productivity</a:t>
            </a:r>
            <a:endParaRPr sz="1800">
              <a:latin typeface="Tahoma"/>
              <a:ea typeface="Tahoma"/>
              <a:cs typeface="Tahoma"/>
              <a:sym typeface="Tahoma"/>
            </a:endParaRPr>
          </a:p>
          <a:p>
            <a:pPr indent="-342900" lvl="1" marL="914400" marR="0" rtl="0" algn="l">
              <a:lnSpc>
                <a:spcPct val="100000"/>
              </a:lnSpc>
              <a:spcBef>
                <a:spcPts val="0"/>
              </a:spcBef>
              <a:spcAft>
                <a:spcPts val="0"/>
              </a:spcAft>
              <a:buClr>
                <a:srgbClr val="19BBD5"/>
              </a:buClr>
              <a:buSzPts val="1800"/>
              <a:buFont typeface="Verdana"/>
              <a:buChar char="￭"/>
            </a:pPr>
            <a:r>
              <a:rPr lang="en-US" sz="1800">
                <a:latin typeface="Tahoma"/>
                <a:ea typeface="Tahoma"/>
                <a:cs typeface="Tahoma"/>
                <a:sym typeface="Tahoma"/>
              </a:rPr>
              <a:t>D</a:t>
            </a:r>
            <a:r>
              <a:rPr b="0" i="0" lang="en-US" sz="1800" u="none" cap="none" strike="noStrike">
                <a:solidFill>
                  <a:srgbClr val="C6DAEC"/>
                </a:solidFill>
                <a:latin typeface="Tahoma"/>
                <a:ea typeface="Tahoma"/>
                <a:cs typeface="Tahoma"/>
                <a:sym typeface="Tahoma"/>
              </a:rPr>
              <a:t>ecrease the risk of dexterity incidents</a:t>
            </a:r>
            <a:endParaRPr b="0" i="0" sz="1800" u="none" cap="none" strike="noStrike">
              <a:solidFill>
                <a:srgbClr val="C6DAEC"/>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pic>
        <p:nvPicPr>
          <p:cNvPr id="1100" name="Google Shape;1100;p13"/>
          <p:cNvPicPr preferRelativeResize="0"/>
          <p:nvPr/>
        </p:nvPicPr>
        <p:blipFill>
          <a:blip r:embed="rId3">
            <a:alphaModFix/>
          </a:blip>
          <a:stretch>
            <a:fillRect/>
          </a:stretch>
        </p:blipFill>
        <p:spPr>
          <a:xfrm>
            <a:off x="1084538" y="2073238"/>
            <a:ext cx="6876925" cy="2156375"/>
          </a:xfrm>
          <a:prstGeom prst="rect">
            <a:avLst/>
          </a:prstGeom>
          <a:noFill/>
          <a:ln>
            <a:noFill/>
          </a:ln>
        </p:spPr>
      </p:pic>
      <p:sp>
        <p:nvSpPr>
          <p:cNvPr id="1101" name="Google Shape;1101;p13"/>
          <p:cNvSpPr txBox="1"/>
          <p:nvPr>
            <p:ph type="title"/>
          </p:nvPr>
        </p:nvSpPr>
        <p:spPr>
          <a:xfrm>
            <a:off x="2131999" y="745000"/>
            <a:ext cx="54117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lang="en-US"/>
              <a:t>Overview Diagram</a:t>
            </a:r>
            <a:endParaRPr b="0" i="0" sz="4000" u="none" cap="none" strike="noStrike">
              <a:solidFill>
                <a:srgbClr val="19BBD5"/>
              </a:solidFill>
              <a:latin typeface="Nixie One"/>
              <a:ea typeface="Nixie One"/>
              <a:cs typeface="Nixie One"/>
              <a:sym typeface="Nixie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4"/>
          <p:cNvSpPr txBox="1"/>
          <p:nvPr>
            <p:ph type="title"/>
          </p:nvPr>
        </p:nvSpPr>
        <p:spPr>
          <a:xfrm>
            <a:off x="2131988" y="745000"/>
            <a:ext cx="35709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b="0" i="0" lang="en-US" sz="4000" u="none" cap="none" strike="noStrike">
                <a:solidFill>
                  <a:srgbClr val="19BBD5"/>
                </a:solidFill>
                <a:latin typeface="Nixie One"/>
                <a:ea typeface="Nixie One"/>
                <a:cs typeface="Nixie One"/>
                <a:sym typeface="Nixie One"/>
              </a:rPr>
              <a:t>Deliverables</a:t>
            </a:r>
            <a:endParaRPr b="0" i="0" sz="4000" u="none" cap="none" strike="noStrike">
              <a:solidFill>
                <a:srgbClr val="19BBD5"/>
              </a:solidFill>
              <a:latin typeface="Nixie One"/>
              <a:ea typeface="Nixie One"/>
              <a:cs typeface="Nixie One"/>
              <a:sym typeface="Nixie One"/>
            </a:endParaRPr>
          </a:p>
        </p:txBody>
      </p:sp>
      <p:sp>
        <p:nvSpPr>
          <p:cNvPr id="1107" name="Google Shape;1107;p14"/>
          <p:cNvSpPr txBox="1"/>
          <p:nvPr>
            <p:ph idx="1" type="body"/>
          </p:nvPr>
        </p:nvSpPr>
        <p:spPr>
          <a:xfrm>
            <a:off x="263700" y="1729525"/>
            <a:ext cx="4290600" cy="2855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600"/>
              </a:spcBef>
              <a:spcAft>
                <a:spcPts val="0"/>
              </a:spcAft>
              <a:buClr>
                <a:srgbClr val="19BBD5"/>
              </a:buClr>
              <a:buSzPts val="1400"/>
              <a:buFont typeface="Tahoma"/>
              <a:buChar char="◇"/>
            </a:pPr>
            <a:r>
              <a:rPr i="0" lang="en-US" u="none" cap="none" strike="noStrike">
                <a:solidFill>
                  <a:srgbClr val="C6DAEC"/>
                </a:solidFill>
                <a:latin typeface="Tahoma"/>
                <a:ea typeface="Tahoma"/>
                <a:cs typeface="Tahoma"/>
                <a:sym typeface="Tahoma"/>
              </a:rPr>
              <a:t>Fall 2018:</a:t>
            </a:r>
            <a:endParaRPr i="0" u="none" cap="none" strike="noStrike">
              <a:solidFill>
                <a:srgbClr val="C6DAEC"/>
              </a:solidFill>
              <a:latin typeface="Tahoma"/>
              <a:ea typeface="Tahoma"/>
              <a:cs typeface="Tahoma"/>
              <a:sym typeface="Tahoma"/>
            </a:endParaRPr>
          </a:p>
          <a:p>
            <a:pPr indent="-285750" lvl="1" marL="742950" marR="0" rtl="0" algn="l">
              <a:lnSpc>
                <a:spcPct val="115000"/>
              </a:lnSpc>
              <a:spcBef>
                <a:spcPts val="600"/>
              </a:spcBef>
              <a:spcAft>
                <a:spcPts val="0"/>
              </a:spcAft>
              <a:buClr>
                <a:srgbClr val="19BBD5"/>
              </a:buClr>
              <a:buSzPts val="1400"/>
              <a:buFont typeface="Tahoma"/>
              <a:buChar char="￭"/>
            </a:pPr>
            <a:r>
              <a:rPr lang="en-US">
                <a:latin typeface="Tahoma"/>
                <a:ea typeface="Tahoma"/>
                <a:cs typeface="Tahoma"/>
                <a:sym typeface="Tahoma"/>
              </a:rPr>
              <a:t>Physical arm and gripper prototype build</a:t>
            </a:r>
            <a:endParaRPr>
              <a:latin typeface="Tahoma"/>
              <a:ea typeface="Tahoma"/>
              <a:cs typeface="Tahoma"/>
              <a:sym typeface="Tahoma"/>
            </a:endParaRPr>
          </a:p>
          <a:p>
            <a:pPr indent="-285750" lvl="1" marL="742950" marR="0" rtl="0" algn="l">
              <a:lnSpc>
                <a:spcPct val="115000"/>
              </a:lnSpc>
              <a:spcBef>
                <a:spcPts val="0"/>
              </a:spcBef>
              <a:spcAft>
                <a:spcPts val="0"/>
              </a:spcAft>
              <a:buClr>
                <a:srgbClr val="19BBD5"/>
              </a:buClr>
              <a:buSzPts val="1400"/>
              <a:buFont typeface="Tahoma"/>
              <a:buChar char="￭"/>
            </a:pPr>
            <a:r>
              <a:rPr i="0" lang="en-US" u="none" cap="none" strike="noStrike">
                <a:solidFill>
                  <a:srgbClr val="C6DAEC"/>
                </a:solidFill>
                <a:latin typeface="Tahoma"/>
                <a:ea typeface="Tahoma"/>
                <a:cs typeface="Tahoma"/>
                <a:sym typeface="Tahoma"/>
              </a:rPr>
              <a:t>Hardware (In</a:t>
            </a:r>
            <a:r>
              <a:rPr lang="en-US">
                <a:latin typeface="Tahoma"/>
                <a:ea typeface="Tahoma"/>
                <a:cs typeface="Tahoma"/>
                <a:sym typeface="Tahoma"/>
              </a:rPr>
              <a:t>tel RealSense camera, multidirectional mic, tactile pads)</a:t>
            </a:r>
            <a:endParaRPr>
              <a:latin typeface="Tahoma"/>
              <a:ea typeface="Tahoma"/>
              <a:cs typeface="Tahoma"/>
              <a:sym typeface="Tahoma"/>
            </a:endParaRPr>
          </a:p>
          <a:p>
            <a:pPr indent="-285750" lvl="1" marL="742950" rtl="0" algn="l">
              <a:lnSpc>
                <a:spcPct val="150000"/>
              </a:lnSpc>
              <a:spcBef>
                <a:spcPts val="0"/>
              </a:spcBef>
              <a:spcAft>
                <a:spcPts val="0"/>
              </a:spcAft>
              <a:buClr>
                <a:srgbClr val="19BBD5"/>
              </a:buClr>
              <a:buSzPts val="1400"/>
              <a:buFont typeface="Tahoma"/>
              <a:buChar char="￭"/>
            </a:pPr>
            <a:r>
              <a:rPr lang="en-US">
                <a:latin typeface="Tahoma"/>
                <a:ea typeface="Tahoma"/>
                <a:cs typeface="Tahoma"/>
                <a:sym typeface="Tahoma"/>
              </a:rPr>
              <a:t>Simulation using Rviz on ROS</a:t>
            </a:r>
            <a:endParaRPr>
              <a:latin typeface="Tahoma"/>
              <a:ea typeface="Tahoma"/>
              <a:cs typeface="Tahoma"/>
              <a:sym typeface="Tahoma"/>
            </a:endParaRPr>
          </a:p>
          <a:p>
            <a:pPr indent="-317500" lvl="2" marL="1371600" marR="0" rtl="0" algn="l">
              <a:lnSpc>
                <a:spcPct val="115000"/>
              </a:lnSpc>
              <a:spcBef>
                <a:spcPts val="0"/>
              </a:spcBef>
              <a:spcAft>
                <a:spcPts val="0"/>
              </a:spcAft>
              <a:buClr>
                <a:srgbClr val="19BBD5"/>
              </a:buClr>
              <a:buSzPts val="1400"/>
              <a:buFont typeface="Tahoma"/>
              <a:buChar char="￮"/>
            </a:pPr>
            <a:r>
              <a:rPr i="0" lang="en-US" u="none" cap="none" strike="noStrike">
                <a:solidFill>
                  <a:srgbClr val="C6DAEC"/>
                </a:solidFill>
                <a:latin typeface="Tahoma"/>
                <a:ea typeface="Tahoma"/>
                <a:cs typeface="Tahoma"/>
                <a:sym typeface="Tahoma"/>
              </a:rPr>
              <a:t>Text commands</a:t>
            </a:r>
            <a:endParaRPr>
              <a:latin typeface="Tahoma"/>
              <a:ea typeface="Tahoma"/>
              <a:cs typeface="Tahoma"/>
              <a:sym typeface="Tahoma"/>
            </a:endParaRPr>
          </a:p>
          <a:p>
            <a:pPr indent="-317500" lvl="2" marL="1371600" marR="0" rtl="0" algn="l">
              <a:lnSpc>
                <a:spcPct val="115000"/>
              </a:lnSpc>
              <a:spcBef>
                <a:spcPts val="0"/>
              </a:spcBef>
              <a:spcAft>
                <a:spcPts val="0"/>
              </a:spcAft>
              <a:buClr>
                <a:srgbClr val="19BBD5"/>
              </a:buClr>
              <a:buSzPts val="1400"/>
              <a:buFont typeface="Tahoma"/>
              <a:buChar char="￮"/>
            </a:pPr>
            <a:r>
              <a:rPr i="0" lang="en-US" u="none" cap="none" strike="noStrike">
                <a:solidFill>
                  <a:srgbClr val="C6DAEC"/>
                </a:solidFill>
                <a:latin typeface="Tahoma"/>
                <a:ea typeface="Tahoma"/>
                <a:cs typeface="Tahoma"/>
                <a:sym typeface="Tahoma"/>
              </a:rPr>
              <a:t>Object recognition</a:t>
            </a:r>
            <a:endParaRPr i="0" u="none" cap="none" strike="noStrike">
              <a:solidFill>
                <a:srgbClr val="C6DAEC"/>
              </a:solidFill>
              <a:latin typeface="Tahoma"/>
              <a:ea typeface="Tahoma"/>
              <a:cs typeface="Tahoma"/>
              <a:sym typeface="Tahoma"/>
            </a:endParaRPr>
          </a:p>
          <a:p>
            <a:pPr indent="-317500" lvl="2" marL="1371600" marR="0" rtl="0" algn="l">
              <a:lnSpc>
                <a:spcPct val="115000"/>
              </a:lnSpc>
              <a:spcBef>
                <a:spcPts val="0"/>
              </a:spcBef>
              <a:spcAft>
                <a:spcPts val="0"/>
              </a:spcAft>
              <a:buSzPts val="1400"/>
              <a:buFont typeface="Tahoma"/>
              <a:buChar char="￮"/>
            </a:pPr>
            <a:r>
              <a:rPr lang="en-US">
                <a:latin typeface="Tahoma"/>
                <a:ea typeface="Tahoma"/>
                <a:cs typeface="Tahoma"/>
                <a:sym typeface="Tahoma"/>
              </a:rPr>
              <a:t>Manual control of arm and gripper</a:t>
            </a:r>
            <a:endParaRPr>
              <a:latin typeface="Tahoma"/>
              <a:ea typeface="Tahoma"/>
              <a:cs typeface="Tahoma"/>
              <a:sym typeface="Tahoma"/>
            </a:endParaRPr>
          </a:p>
          <a:p>
            <a:pPr indent="0" lvl="0" marL="742950" marR="0" rtl="0" algn="l">
              <a:lnSpc>
                <a:spcPct val="150000"/>
              </a:lnSpc>
              <a:spcBef>
                <a:spcPts val="0"/>
              </a:spcBef>
              <a:spcAft>
                <a:spcPts val="0"/>
              </a:spcAft>
              <a:buNone/>
            </a:pPr>
            <a:r>
              <a:t/>
            </a:r>
            <a:endParaRPr i="0" u="none" cap="none" strike="noStrike">
              <a:solidFill>
                <a:srgbClr val="C6DAEC"/>
              </a:solidFill>
              <a:latin typeface="Tahoma"/>
              <a:ea typeface="Tahoma"/>
              <a:cs typeface="Tahoma"/>
              <a:sym typeface="Tahoma"/>
            </a:endParaRPr>
          </a:p>
        </p:txBody>
      </p:sp>
      <p:sp>
        <p:nvSpPr>
          <p:cNvPr id="1108" name="Google Shape;1108;p14"/>
          <p:cNvSpPr txBox="1"/>
          <p:nvPr/>
        </p:nvSpPr>
        <p:spPr>
          <a:xfrm>
            <a:off x="4554200" y="1729525"/>
            <a:ext cx="3862500" cy="2855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600"/>
              </a:spcBef>
              <a:spcAft>
                <a:spcPts val="0"/>
              </a:spcAft>
              <a:buClr>
                <a:srgbClr val="19BBD5"/>
              </a:buClr>
              <a:buSzPts val="1400"/>
              <a:buFont typeface="Tahoma"/>
              <a:buChar char="◇"/>
            </a:pPr>
            <a:r>
              <a:rPr i="0" lang="en-US" u="none" cap="none" strike="noStrike">
                <a:solidFill>
                  <a:srgbClr val="C6DAEC"/>
                </a:solidFill>
                <a:latin typeface="Tahoma"/>
                <a:ea typeface="Tahoma"/>
                <a:cs typeface="Tahoma"/>
                <a:sym typeface="Tahoma"/>
              </a:rPr>
              <a:t>Spring 2019</a:t>
            </a:r>
            <a:r>
              <a:rPr lang="en-US">
                <a:solidFill>
                  <a:srgbClr val="C6DAEC"/>
                </a:solidFill>
                <a:latin typeface="Tahoma"/>
                <a:ea typeface="Tahoma"/>
                <a:cs typeface="Tahoma"/>
                <a:sym typeface="Tahoma"/>
              </a:rPr>
              <a:t> [ Mid-March ]</a:t>
            </a:r>
            <a:endParaRPr>
              <a:latin typeface="Tahoma"/>
              <a:ea typeface="Tahoma"/>
              <a:cs typeface="Tahoma"/>
              <a:sym typeface="Tahoma"/>
            </a:endParaRPr>
          </a:p>
          <a:p>
            <a:pPr indent="-285750" lvl="1" marL="742950" marR="0" rtl="0" algn="l">
              <a:lnSpc>
                <a:spcPct val="150000"/>
              </a:lnSpc>
              <a:spcBef>
                <a:spcPts val="0"/>
              </a:spcBef>
              <a:spcAft>
                <a:spcPts val="0"/>
              </a:spcAft>
              <a:buClr>
                <a:srgbClr val="1DB5D6"/>
              </a:buClr>
              <a:buSzPts val="1400"/>
              <a:buFont typeface="Tahoma"/>
              <a:buChar char="￭"/>
            </a:pPr>
            <a:r>
              <a:rPr lang="en-US">
                <a:solidFill>
                  <a:srgbClr val="C6DAEC"/>
                </a:solidFill>
                <a:latin typeface="Tahoma"/>
                <a:ea typeface="Tahoma"/>
                <a:cs typeface="Tahoma"/>
                <a:sym typeface="Tahoma"/>
              </a:rPr>
              <a:t>Complete s</a:t>
            </a:r>
            <a:r>
              <a:rPr i="0" lang="en-US" u="none" cap="none" strike="noStrike">
                <a:solidFill>
                  <a:srgbClr val="C6DAEC"/>
                </a:solidFill>
                <a:latin typeface="Tahoma"/>
                <a:ea typeface="Tahoma"/>
                <a:cs typeface="Tahoma"/>
                <a:sym typeface="Tahoma"/>
              </a:rPr>
              <a:t>oftware and automation </a:t>
            </a:r>
            <a:endParaRPr>
              <a:latin typeface="Tahoma"/>
              <a:ea typeface="Tahoma"/>
              <a:cs typeface="Tahoma"/>
              <a:sym typeface="Tahoma"/>
            </a:endParaRPr>
          </a:p>
          <a:p>
            <a:pPr indent="-285750" lvl="2" marL="1200150" marR="0" rtl="0" algn="l">
              <a:lnSpc>
                <a:spcPct val="150000"/>
              </a:lnSpc>
              <a:spcBef>
                <a:spcPts val="0"/>
              </a:spcBef>
              <a:spcAft>
                <a:spcPts val="0"/>
              </a:spcAft>
              <a:buClr>
                <a:srgbClr val="1DB5D6"/>
              </a:buClr>
              <a:buSzPts val="1400"/>
              <a:buFont typeface="Tahoma"/>
              <a:buChar char="￮"/>
            </a:pPr>
            <a:r>
              <a:rPr i="0" lang="en-US" u="none" cap="none" strike="noStrike">
                <a:solidFill>
                  <a:srgbClr val="C6DAEC"/>
                </a:solidFill>
                <a:latin typeface="Tahoma"/>
                <a:ea typeface="Tahoma"/>
                <a:cs typeface="Tahoma"/>
                <a:sym typeface="Tahoma"/>
              </a:rPr>
              <a:t>Voice </a:t>
            </a:r>
            <a:r>
              <a:rPr lang="en-US">
                <a:solidFill>
                  <a:srgbClr val="C6DAEC"/>
                </a:solidFill>
                <a:latin typeface="Tahoma"/>
                <a:ea typeface="Tahoma"/>
                <a:cs typeface="Tahoma"/>
                <a:sym typeface="Tahoma"/>
              </a:rPr>
              <a:t>commands</a:t>
            </a:r>
            <a:endParaRPr>
              <a:solidFill>
                <a:srgbClr val="C6DAEC"/>
              </a:solidFill>
              <a:latin typeface="Tahoma"/>
              <a:ea typeface="Tahoma"/>
              <a:cs typeface="Tahoma"/>
              <a:sym typeface="Tahoma"/>
            </a:endParaRPr>
          </a:p>
          <a:p>
            <a:pPr indent="-285750" lvl="2" marL="1200150" marR="0" rtl="0" algn="l">
              <a:lnSpc>
                <a:spcPct val="150000"/>
              </a:lnSpc>
              <a:spcBef>
                <a:spcPts val="0"/>
              </a:spcBef>
              <a:spcAft>
                <a:spcPts val="0"/>
              </a:spcAft>
              <a:buClr>
                <a:srgbClr val="1DB5D6"/>
              </a:buClr>
              <a:buSzPts val="1400"/>
              <a:buFont typeface="Tahoma"/>
              <a:buChar char="￮"/>
            </a:pPr>
            <a:r>
              <a:rPr lang="en-US">
                <a:solidFill>
                  <a:srgbClr val="C6DAEC"/>
                </a:solidFill>
                <a:latin typeface="Tahoma"/>
                <a:ea typeface="Tahoma"/>
                <a:cs typeface="Tahoma"/>
                <a:sym typeface="Tahoma"/>
              </a:rPr>
              <a:t>Object recognition</a:t>
            </a:r>
            <a:endParaRPr>
              <a:solidFill>
                <a:srgbClr val="C6DAEC"/>
              </a:solidFill>
              <a:latin typeface="Tahoma"/>
              <a:ea typeface="Tahoma"/>
              <a:cs typeface="Tahoma"/>
              <a:sym typeface="Tahoma"/>
            </a:endParaRPr>
          </a:p>
          <a:p>
            <a:pPr indent="-285750" lvl="1" marL="742950" marR="0" rtl="0" algn="l">
              <a:lnSpc>
                <a:spcPct val="150000"/>
              </a:lnSpc>
              <a:spcBef>
                <a:spcPts val="0"/>
              </a:spcBef>
              <a:spcAft>
                <a:spcPts val="0"/>
              </a:spcAft>
              <a:buClr>
                <a:srgbClr val="1DB5D6"/>
              </a:buClr>
              <a:buSzPts val="1400"/>
              <a:buFont typeface="Tahoma"/>
              <a:buChar char="￭"/>
            </a:pPr>
            <a:r>
              <a:rPr lang="en-US">
                <a:solidFill>
                  <a:srgbClr val="C6DAEC"/>
                </a:solidFill>
                <a:latin typeface="Tahoma"/>
                <a:ea typeface="Tahoma"/>
                <a:cs typeface="Tahoma"/>
                <a:sym typeface="Tahoma"/>
              </a:rPr>
              <a:t>Fully built robot:</a:t>
            </a:r>
            <a:endParaRPr>
              <a:solidFill>
                <a:srgbClr val="C6DAEC"/>
              </a:solidFill>
              <a:latin typeface="Tahoma"/>
              <a:ea typeface="Tahoma"/>
              <a:cs typeface="Tahoma"/>
              <a:sym typeface="Tahoma"/>
            </a:endParaRPr>
          </a:p>
          <a:p>
            <a:pPr indent="-285750" lvl="2" marL="1200150" marR="0" rtl="0" algn="l">
              <a:lnSpc>
                <a:spcPct val="150000"/>
              </a:lnSpc>
              <a:spcBef>
                <a:spcPts val="0"/>
              </a:spcBef>
              <a:spcAft>
                <a:spcPts val="0"/>
              </a:spcAft>
              <a:buClr>
                <a:srgbClr val="1DB5D6"/>
              </a:buClr>
              <a:buSzPts val="1400"/>
              <a:buFont typeface="Tahoma"/>
              <a:buChar char="￮"/>
            </a:pPr>
            <a:r>
              <a:rPr lang="en-US">
                <a:solidFill>
                  <a:srgbClr val="C6DAEC"/>
                </a:solidFill>
                <a:latin typeface="Tahoma"/>
                <a:ea typeface="Tahoma"/>
                <a:cs typeface="Tahoma"/>
                <a:sym typeface="Tahoma"/>
              </a:rPr>
              <a:t>Tuned gripper and arm</a:t>
            </a:r>
            <a:endParaRPr>
              <a:solidFill>
                <a:srgbClr val="C6DAEC"/>
              </a:solidFill>
              <a:latin typeface="Tahoma"/>
              <a:ea typeface="Tahoma"/>
              <a:cs typeface="Tahoma"/>
              <a:sym typeface="Tahoma"/>
            </a:endParaRPr>
          </a:p>
          <a:p>
            <a:pPr indent="0" lvl="0" marL="0" marR="0" rtl="0" algn="l">
              <a:lnSpc>
                <a:spcPct val="150000"/>
              </a:lnSpc>
              <a:spcBef>
                <a:spcPts val="0"/>
              </a:spcBef>
              <a:spcAft>
                <a:spcPts val="0"/>
              </a:spcAft>
              <a:buNone/>
            </a:pPr>
            <a:r>
              <a:t/>
            </a:r>
            <a:endParaRPr>
              <a:solidFill>
                <a:srgbClr val="C6DAEC"/>
              </a:solidFill>
              <a:latin typeface="Tahoma"/>
              <a:ea typeface="Tahoma"/>
              <a:cs typeface="Tahoma"/>
              <a:sym typeface="Tahoma"/>
            </a:endParaRPr>
          </a:p>
          <a:p>
            <a:pPr indent="0" lvl="0" marL="0" marR="0" rtl="0" algn="l">
              <a:lnSpc>
                <a:spcPct val="150000"/>
              </a:lnSpc>
              <a:spcBef>
                <a:spcPts val="0"/>
              </a:spcBef>
              <a:spcAft>
                <a:spcPts val="0"/>
              </a:spcAft>
              <a:buNone/>
            </a:pPr>
            <a:r>
              <a:t/>
            </a:r>
            <a:endParaRPr>
              <a:solidFill>
                <a:srgbClr val="C6DAEC"/>
              </a:solidFill>
              <a:latin typeface="Tahoma"/>
              <a:ea typeface="Tahoma"/>
              <a:cs typeface="Tahoma"/>
              <a:sym typeface="Tahoma"/>
            </a:endParaRPr>
          </a:p>
          <a:p>
            <a:pPr indent="457200" lvl="0" marL="0" marR="0" rtl="0" algn="l">
              <a:lnSpc>
                <a:spcPct val="150000"/>
              </a:lnSpc>
              <a:spcBef>
                <a:spcPts val="0"/>
              </a:spcBef>
              <a:spcAft>
                <a:spcPts val="0"/>
              </a:spcAft>
              <a:buNone/>
            </a:pPr>
            <a:r>
              <a:rPr b="1" lang="en-US">
                <a:solidFill>
                  <a:srgbClr val="C6DAEC"/>
                </a:solidFill>
                <a:latin typeface="Tahoma"/>
                <a:ea typeface="Tahoma"/>
                <a:cs typeface="Tahoma"/>
                <a:sym typeface="Tahoma"/>
              </a:rPr>
              <a:t>For a f</a:t>
            </a:r>
            <a:r>
              <a:rPr b="1" i="0" lang="en-US" u="none" cap="none" strike="noStrike">
                <a:solidFill>
                  <a:srgbClr val="C6DAEC"/>
                </a:solidFill>
                <a:latin typeface="Tahoma"/>
                <a:ea typeface="Tahoma"/>
                <a:cs typeface="Tahoma"/>
                <a:sym typeface="Tahoma"/>
              </a:rPr>
              <a:t>ully functional robot!</a:t>
            </a:r>
            <a:endParaRPr b="1">
              <a:latin typeface="Tahoma"/>
              <a:ea typeface="Tahoma"/>
              <a:cs typeface="Tahoma"/>
              <a:sym typeface="Tahoma"/>
            </a:endParaRPr>
          </a:p>
          <a:p>
            <a:pPr indent="0" lvl="2" marL="914400" marR="0" rtl="0" algn="l">
              <a:lnSpc>
                <a:spcPct val="200000"/>
              </a:lnSpc>
              <a:spcBef>
                <a:spcPts val="0"/>
              </a:spcBef>
              <a:spcAft>
                <a:spcPts val="0"/>
              </a:spcAft>
              <a:buClr>
                <a:srgbClr val="19BBD5"/>
              </a:buClr>
              <a:buSzPts val="1400"/>
              <a:buFont typeface="Muli"/>
              <a:buNone/>
            </a:pPr>
            <a:r>
              <a:t/>
            </a:r>
            <a:endParaRPr b="1" i="0" sz="1200" u="none" cap="none" strike="noStrike">
              <a:solidFill>
                <a:srgbClr val="C6DAEC"/>
              </a:solidFill>
              <a:latin typeface="Muli"/>
              <a:ea typeface="Muli"/>
              <a:cs typeface="Muli"/>
              <a:sym typeface="Muli"/>
            </a:endParaRPr>
          </a:p>
        </p:txBody>
      </p:sp>
      <p:cxnSp>
        <p:nvCxnSpPr>
          <p:cNvPr id="1109" name="Google Shape;1109;p14"/>
          <p:cNvCxnSpPr/>
          <p:nvPr/>
        </p:nvCxnSpPr>
        <p:spPr>
          <a:xfrm flipH="1" rot="-5400000">
            <a:off x="3056550" y="3374150"/>
            <a:ext cx="2918400" cy="48900"/>
          </a:xfrm>
          <a:prstGeom prst="curvedConnector3">
            <a:avLst>
              <a:gd fmla="val 50000" name="adj1"/>
            </a:avLst>
          </a:prstGeom>
          <a:noFill/>
          <a:ln cap="flat" cmpd="sng" w="19050">
            <a:solidFill>
              <a:srgbClr val="03DDC9"/>
            </a:solidFill>
            <a:prstDash val="lgDashDot"/>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5"/>
          <p:cNvSpPr txBox="1"/>
          <p:nvPr>
            <p:ph type="title"/>
          </p:nvPr>
        </p:nvSpPr>
        <p:spPr>
          <a:xfrm>
            <a:off x="1861500" y="663075"/>
            <a:ext cx="64020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Design Considerations</a:t>
            </a:r>
            <a:endParaRPr/>
          </a:p>
        </p:txBody>
      </p:sp>
      <p:sp>
        <p:nvSpPr>
          <p:cNvPr id="1115" name="Google Shape;1115;p15"/>
          <p:cNvSpPr/>
          <p:nvPr/>
        </p:nvSpPr>
        <p:spPr>
          <a:xfrm>
            <a:off x="1124400" y="1360900"/>
            <a:ext cx="6402000" cy="36084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6" name="Google Shape;1116;p15"/>
          <p:cNvPicPr preferRelativeResize="0"/>
          <p:nvPr/>
        </p:nvPicPr>
        <p:blipFill>
          <a:blip r:embed="rId3">
            <a:alphaModFix/>
          </a:blip>
          <a:stretch>
            <a:fillRect/>
          </a:stretch>
        </p:blipFill>
        <p:spPr>
          <a:xfrm>
            <a:off x="1253275" y="1437100"/>
            <a:ext cx="6520500" cy="3900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6"/>
          <p:cNvSpPr txBox="1"/>
          <p:nvPr>
            <p:ph type="title"/>
          </p:nvPr>
        </p:nvSpPr>
        <p:spPr>
          <a:xfrm>
            <a:off x="1861500" y="663075"/>
            <a:ext cx="64020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Design Constraints</a:t>
            </a:r>
            <a:endParaRPr/>
          </a:p>
        </p:txBody>
      </p:sp>
      <p:sp>
        <p:nvSpPr>
          <p:cNvPr id="1122" name="Google Shape;1122;p16"/>
          <p:cNvSpPr txBox="1"/>
          <p:nvPr>
            <p:ph idx="1" type="body"/>
          </p:nvPr>
        </p:nvSpPr>
        <p:spPr>
          <a:xfrm>
            <a:off x="1303600" y="1432625"/>
            <a:ext cx="6183000" cy="278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19BBD5"/>
              </a:buClr>
              <a:buSzPts val="1800"/>
              <a:buFont typeface="Verdana"/>
              <a:buChar char="◇"/>
            </a:pPr>
            <a:r>
              <a:rPr lang="en-US" sz="1800">
                <a:latin typeface="Tahoma"/>
                <a:ea typeface="Tahoma"/>
                <a:cs typeface="Tahoma"/>
                <a:sym typeface="Tahoma"/>
              </a:rPr>
              <a:t>Time</a:t>
            </a:r>
            <a:endParaRPr sz="1800">
              <a:latin typeface="Tahoma"/>
              <a:ea typeface="Tahoma"/>
              <a:cs typeface="Tahoma"/>
              <a:sym typeface="Tahoma"/>
            </a:endParaRPr>
          </a:p>
          <a:p>
            <a:pPr indent="-342900" lvl="1" marL="914400" rtl="0" algn="l">
              <a:spcBef>
                <a:spcPts val="0"/>
              </a:spcBef>
              <a:spcAft>
                <a:spcPts val="0"/>
              </a:spcAft>
              <a:buSzPts val="1800"/>
              <a:buFont typeface="Verdana"/>
              <a:buChar char="￭"/>
            </a:pPr>
            <a:r>
              <a:rPr lang="en-US" sz="1800">
                <a:latin typeface="Tahoma"/>
                <a:ea typeface="Tahoma"/>
                <a:cs typeface="Tahoma"/>
                <a:sym typeface="Tahoma"/>
              </a:rPr>
              <a:t>Less time to optimize the gripper design to accommodate more shapes</a:t>
            </a:r>
            <a:endParaRPr sz="1800">
              <a:latin typeface="Tahoma"/>
              <a:ea typeface="Tahoma"/>
              <a:cs typeface="Tahoma"/>
              <a:sym typeface="Tahoma"/>
            </a:endParaRPr>
          </a:p>
          <a:p>
            <a:pPr indent="0" lvl="0" marL="914400" rtl="0" algn="l">
              <a:lnSpc>
                <a:spcPct val="115000"/>
              </a:lnSpc>
              <a:spcBef>
                <a:spcPts val="600"/>
              </a:spcBef>
              <a:spcAft>
                <a:spcPts val="0"/>
              </a:spcAft>
              <a:buNone/>
            </a:pPr>
            <a:r>
              <a:t/>
            </a:r>
            <a:endParaRPr sz="1800">
              <a:latin typeface="Tahoma"/>
              <a:ea typeface="Tahoma"/>
              <a:cs typeface="Tahoma"/>
              <a:sym typeface="Tahoma"/>
            </a:endParaRPr>
          </a:p>
          <a:p>
            <a:pPr indent="-342900" lvl="0" marL="457200" marR="0" rtl="0" algn="l">
              <a:lnSpc>
                <a:spcPct val="115000"/>
              </a:lnSpc>
              <a:spcBef>
                <a:spcPts val="0"/>
              </a:spcBef>
              <a:spcAft>
                <a:spcPts val="0"/>
              </a:spcAft>
              <a:buClr>
                <a:srgbClr val="19BBD5"/>
              </a:buClr>
              <a:buSzPts val="1800"/>
              <a:buFont typeface="Verdana"/>
              <a:buChar char="◇"/>
            </a:pPr>
            <a:r>
              <a:rPr lang="en-US" sz="1800">
                <a:latin typeface="Tahoma"/>
                <a:ea typeface="Tahoma"/>
                <a:cs typeface="Tahoma"/>
                <a:sym typeface="Tahoma"/>
              </a:rPr>
              <a:t>Limited vision field</a:t>
            </a:r>
            <a:endParaRPr sz="1800">
              <a:latin typeface="Tahoma"/>
              <a:ea typeface="Tahoma"/>
              <a:cs typeface="Tahoma"/>
              <a:sym typeface="Tahoma"/>
            </a:endParaRPr>
          </a:p>
          <a:p>
            <a:pPr indent="-342900" lvl="1" marL="914400" marR="0" rtl="0" algn="l">
              <a:lnSpc>
                <a:spcPct val="115000"/>
              </a:lnSpc>
              <a:spcBef>
                <a:spcPts val="0"/>
              </a:spcBef>
              <a:spcAft>
                <a:spcPts val="0"/>
              </a:spcAft>
              <a:buClr>
                <a:srgbClr val="19BBD5"/>
              </a:buClr>
              <a:buSzPts val="1800"/>
              <a:buFont typeface="Verdana"/>
              <a:buChar char="￭"/>
            </a:pPr>
            <a:r>
              <a:rPr lang="en-US" sz="1800">
                <a:latin typeface="Tahoma"/>
                <a:ea typeface="Tahoma"/>
                <a:cs typeface="Tahoma"/>
                <a:sym typeface="Tahoma"/>
              </a:rPr>
              <a:t>RealSense depth camera can’t see within one foot</a:t>
            </a:r>
            <a:endParaRPr b="0" i="0" sz="1800" u="none" cap="none" strike="noStrike">
              <a:solidFill>
                <a:srgbClr val="C6DAEC"/>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7"/>
          <p:cNvSpPr/>
          <p:nvPr/>
        </p:nvSpPr>
        <p:spPr>
          <a:xfrm>
            <a:off x="1065850" y="1360900"/>
            <a:ext cx="6231900" cy="36084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7"/>
          <p:cNvSpPr txBox="1"/>
          <p:nvPr>
            <p:ph type="title"/>
          </p:nvPr>
        </p:nvSpPr>
        <p:spPr>
          <a:xfrm>
            <a:off x="1985936" y="592600"/>
            <a:ext cx="73110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lang="en-US" sz="3000"/>
              <a:t>Target Objective - Goal Analysis</a:t>
            </a:r>
            <a:endParaRPr b="0" i="0" sz="3000" u="none" cap="none" strike="noStrike">
              <a:solidFill>
                <a:srgbClr val="19BBD5"/>
              </a:solidFill>
              <a:latin typeface="Nixie One"/>
              <a:ea typeface="Nixie One"/>
              <a:cs typeface="Nixie One"/>
              <a:sym typeface="Nixie One"/>
            </a:endParaRPr>
          </a:p>
        </p:txBody>
      </p:sp>
      <p:pic>
        <p:nvPicPr>
          <p:cNvPr id="1129" name="Google Shape;1129;p17"/>
          <p:cNvPicPr preferRelativeResize="0"/>
          <p:nvPr/>
        </p:nvPicPr>
        <p:blipFill>
          <a:blip r:embed="rId3">
            <a:alphaModFix/>
          </a:blip>
          <a:stretch>
            <a:fillRect/>
          </a:stretch>
        </p:blipFill>
        <p:spPr>
          <a:xfrm>
            <a:off x="1502350" y="1421075"/>
            <a:ext cx="5526250" cy="349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18"/>
          <p:cNvSpPr txBox="1"/>
          <p:nvPr>
            <p:ph type="title"/>
          </p:nvPr>
        </p:nvSpPr>
        <p:spPr>
          <a:xfrm>
            <a:off x="1998541" y="661352"/>
            <a:ext cx="73110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lang="en-US" sz="3800"/>
              <a:t>Test Plan &amp; Schedule</a:t>
            </a:r>
            <a:endParaRPr b="0" i="0" sz="4000" u="none" cap="none" strike="noStrike">
              <a:solidFill>
                <a:srgbClr val="19BBD5"/>
              </a:solidFill>
              <a:latin typeface="Nixie One"/>
              <a:ea typeface="Nixie One"/>
              <a:cs typeface="Nixie One"/>
              <a:sym typeface="Nixie One"/>
            </a:endParaRPr>
          </a:p>
        </p:txBody>
      </p:sp>
      <p:sp>
        <p:nvSpPr>
          <p:cNvPr id="1135" name="Google Shape;1135;p18"/>
          <p:cNvSpPr txBox="1"/>
          <p:nvPr>
            <p:ph idx="1" type="body"/>
          </p:nvPr>
        </p:nvSpPr>
        <p:spPr>
          <a:xfrm>
            <a:off x="1064900" y="1340475"/>
            <a:ext cx="6979200" cy="34629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600"/>
              </a:spcBef>
              <a:spcAft>
                <a:spcPts val="0"/>
              </a:spcAft>
              <a:buClr>
                <a:srgbClr val="19BBD5"/>
              </a:buClr>
              <a:buSzPts val="1600"/>
              <a:buFont typeface="Tahoma"/>
              <a:buChar char="◇"/>
            </a:pPr>
            <a:r>
              <a:rPr b="1" lang="en-US" sz="1600">
                <a:latin typeface="Tahoma"/>
                <a:ea typeface="Tahoma"/>
                <a:cs typeface="Tahoma"/>
                <a:sym typeface="Tahoma"/>
              </a:rPr>
              <a:t>October:</a:t>
            </a:r>
            <a:r>
              <a:rPr lang="en-US" sz="1600">
                <a:latin typeface="Tahoma"/>
                <a:ea typeface="Tahoma"/>
                <a:cs typeface="Tahoma"/>
                <a:sym typeface="Tahoma"/>
              </a:rPr>
              <a:t> </a:t>
            </a:r>
            <a:endParaRPr sz="1600">
              <a:latin typeface="Tahoma"/>
              <a:ea typeface="Tahoma"/>
              <a:cs typeface="Tahoma"/>
              <a:sym typeface="Tahoma"/>
            </a:endParaRPr>
          </a:p>
          <a:p>
            <a:pPr indent="-330200" lvl="1" marL="914400" marR="0" rtl="0" algn="l">
              <a:lnSpc>
                <a:spcPct val="100000"/>
              </a:lnSpc>
              <a:spcBef>
                <a:spcPts val="600"/>
              </a:spcBef>
              <a:spcAft>
                <a:spcPts val="0"/>
              </a:spcAft>
              <a:buSzPts val="1600"/>
              <a:buFont typeface="Tahoma"/>
              <a:buChar char="￭"/>
            </a:pPr>
            <a:r>
              <a:rPr lang="en-US" sz="1600">
                <a:latin typeface="Tahoma"/>
                <a:ea typeface="Tahoma"/>
                <a:cs typeface="Tahoma"/>
                <a:sym typeface="Tahoma"/>
              </a:rPr>
              <a:t>Test object recognition: Validate that can recognize multiple objects at the same time.</a:t>
            </a:r>
            <a:endParaRPr sz="1600">
              <a:latin typeface="Tahoma"/>
              <a:ea typeface="Tahoma"/>
              <a:cs typeface="Tahoma"/>
              <a:sym typeface="Tahoma"/>
            </a:endParaRPr>
          </a:p>
          <a:p>
            <a:pPr indent="-330200" lvl="1" marL="914400" rtl="0" algn="l">
              <a:spcBef>
                <a:spcPts val="600"/>
              </a:spcBef>
              <a:spcAft>
                <a:spcPts val="0"/>
              </a:spcAft>
              <a:buSzPts val="1600"/>
              <a:buFont typeface="Tahoma"/>
              <a:buChar char="￭"/>
            </a:pPr>
            <a:r>
              <a:rPr lang="en-US" sz="1600">
                <a:latin typeface="Tahoma"/>
                <a:ea typeface="Tahoma"/>
                <a:cs typeface="Tahoma"/>
                <a:sym typeface="Tahoma"/>
              </a:rPr>
              <a:t>Test the ability of the robot to map the environment: Compare map data representation to the workspace of the robot.</a:t>
            </a:r>
            <a:endParaRPr sz="1600">
              <a:latin typeface="Tahoma"/>
              <a:ea typeface="Tahoma"/>
              <a:cs typeface="Tahoma"/>
              <a:sym typeface="Tahoma"/>
            </a:endParaRPr>
          </a:p>
          <a:p>
            <a:pPr indent="-330200" lvl="0" marL="457200" marR="0" rtl="0" algn="l">
              <a:lnSpc>
                <a:spcPct val="100000"/>
              </a:lnSpc>
              <a:spcBef>
                <a:spcPts val="600"/>
              </a:spcBef>
              <a:spcAft>
                <a:spcPts val="0"/>
              </a:spcAft>
              <a:buClr>
                <a:srgbClr val="19BBD5"/>
              </a:buClr>
              <a:buSzPts val="1600"/>
              <a:buFont typeface="Tahoma"/>
              <a:buChar char="◇"/>
            </a:pPr>
            <a:r>
              <a:rPr b="1" lang="en-US" sz="1600">
                <a:latin typeface="Tahoma"/>
                <a:ea typeface="Tahoma"/>
                <a:cs typeface="Tahoma"/>
                <a:sym typeface="Tahoma"/>
              </a:rPr>
              <a:t>November:</a:t>
            </a:r>
            <a:endParaRPr sz="1600">
              <a:latin typeface="Tahoma"/>
              <a:ea typeface="Tahoma"/>
              <a:cs typeface="Tahoma"/>
              <a:sym typeface="Tahoma"/>
            </a:endParaRPr>
          </a:p>
          <a:p>
            <a:pPr indent="-330200" lvl="1" marL="914400" rtl="0" algn="l">
              <a:spcBef>
                <a:spcPts val="600"/>
              </a:spcBef>
              <a:spcAft>
                <a:spcPts val="0"/>
              </a:spcAft>
              <a:buSzPts val="1600"/>
              <a:buFont typeface="Tahoma"/>
              <a:buChar char="￭"/>
            </a:pPr>
            <a:r>
              <a:rPr lang="en-US" sz="1600">
                <a:latin typeface="Tahoma"/>
                <a:ea typeface="Tahoma"/>
                <a:cs typeface="Tahoma"/>
                <a:sym typeface="Tahoma"/>
              </a:rPr>
              <a:t>Test the mobility of the robot: Verify the arm and gripper motion with a controller and when connected to ROS.</a:t>
            </a:r>
            <a:endParaRPr sz="1600">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9"/>
          <p:cNvSpPr txBox="1"/>
          <p:nvPr>
            <p:ph type="title"/>
          </p:nvPr>
        </p:nvSpPr>
        <p:spPr>
          <a:xfrm>
            <a:off x="1998541" y="661352"/>
            <a:ext cx="73110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lang="en-US" sz="3800"/>
              <a:t>Test Plan &amp; Schedule</a:t>
            </a:r>
            <a:endParaRPr b="0" i="0" sz="4000" u="none" cap="none" strike="noStrike">
              <a:solidFill>
                <a:srgbClr val="19BBD5"/>
              </a:solidFill>
              <a:latin typeface="Nixie One"/>
              <a:ea typeface="Nixie One"/>
              <a:cs typeface="Nixie One"/>
              <a:sym typeface="Nixie One"/>
            </a:endParaRPr>
          </a:p>
        </p:txBody>
      </p:sp>
      <p:sp>
        <p:nvSpPr>
          <p:cNvPr id="1141" name="Google Shape;1141;p19"/>
          <p:cNvSpPr txBox="1"/>
          <p:nvPr>
            <p:ph idx="1" type="body"/>
          </p:nvPr>
        </p:nvSpPr>
        <p:spPr>
          <a:xfrm>
            <a:off x="1064900" y="1340475"/>
            <a:ext cx="6979200" cy="3462900"/>
          </a:xfrm>
          <a:prstGeom prst="rect">
            <a:avLst/>
          </a:prstGeom>
          <a:noFill/>
          <a:ln>
            <a:noFill/>
          </a:ln>
        </p:spPr>
        <p:txBody>
          <a:bodyPr anchorCtr="0" anchor="t" bIns="91425" lIns="91425" spcFirstLastPara="1" rIns="91425" wrap="square" tIns="91425">
            <a:noAutofit/>
          </a:bodyPr>
          <a:lstStyle/>
          <a:p>
            <a:pPr indent="-330200" lvl="0" marL="457200" rtl="0" algn="l">
              <a:spcBef>
                <a:spcPts val="600"/>
              </a:spcBef>
              <a:spcAft>
                <a:spcPts val="0"/>
              </a:spcAft>
              <a:buClr>
                <a:srgbClr val="19BBD5"/>
              </a:buClr>
              <a:buSzPts val="1600"/>
              <a:buFont typeface="Tahoma"/>
              <a:buChar char="◇"/>
            </a:pPr>
            <a:r>
              <a:rPr b="1" lang="en-US" sz="1600">
                <a:latin typeface="Tahoma"/>
                <a:ea typeface="Tahoma"/>
                <a:cs typeface="Tahoma"/>
                <a:sym typeface="Tahoma"/>
              </a:rPr>
              <a:t>December:</a:t>
            </a:r>
            <a:endParaRPr b="1" sz="1600">
              <a:latin typeface="Tahoma"/>
              <a:ea typeface="Tahoma"/>
              <a:cs typeface="Tahoma"/>
              <a:sym typeface="Tahoma"/>
            </a:endParaRPr>
          </a:p>
          <a:p>
            <a:pPr indent="-330200" lvl="1" marL="914400" rtl="0" algn="l">
              <a:spcBef>
                <a:spcPts val="600"/>
              </a:spcBef>
              <a:spcAft>
                <a:spcPts val="0"/>
              </a:spcAft>
              <a:buSzPts val="1600"/>
              <a:buFont typeface="Tahoma"/>
              <a:buChar char="￭"/>
            </a:pPr>
            <a:r>
              <a:rPr lang="en-US" sz="1600">
                <a:latin typeface="Tahoma"/>
                <a:ea typeface="Tahoma"/>
                <a:cs typeface="Tahoma"/>
                <a:sym typeface="Tahoma"/>
              </a:rPr>
              <a:t>Test the search function: Use text recognition to have the robot point at objects.</a:t>
            </a:r>
            <a:endParaRPr sz="1600">
              <a:latin typeface="Tahoma"/>
              <a:ea typeface="Tahoma"/>
              <a:cs typeface="Tahoma"/>
              <a:sym typeface="Tahoma"/>
            </a:endParaRPr>
          </a:p>
          <a:p>
            <a:pPr indent="-330200" lvl="1" marL="914400" rtl="0" algn="l">
              <a:spcBef>
                <a:spcPts val="600"/>
              </a:spcBef>
              <a:spcAft>
                <a:spcPts val="0"/>
              </a:spcAft>
              <a:buSzPts val="1600"/>
              <a:buFont typeface="Tahoma"/>
              <a:buChar char="￭"/>
            </a:pPr>
            <a:r>
              <a:rPr lang="en-US" sz="1600">
                <a:latin typeface="Tahoma"/>
                <a:ea typeface="Tahoma"/>
                <a:cs typeface="Tahoma"/>
                <a:sym typeface="Tahoma"/>
              </a:rPr>
              <a:t>Test the retrieval function: Use text recognition to </a:t>
            </a:r>
            <a:br>
              <a:rPr lang="en-US" sz="1600">
                <a:latin typeface="Tahoma"/>
                <a:ea typeface="Tahoma"/>
                <a:cs typeface="Tahoma"/>
                <a:sym typeface="Tahoma"/>
              </a:rPr>
            </a:br>
            <a:r>
              <a:rPr lang="en-US" sz="1600">
                <a:latin typeface="Tahoma"/>
                <a:ea typeface="Tahoma"/>
                <a:cs typeface="Tahoma"/>
                <a:sym typeface="Tahoma"/>
              </a:rPr>
              <a:t>retrieve an object.</a:t>
            </a:r>
            <a:endParaRPr sz="1600">
              <a:latin typeface="Tahoma"/>
              <a:ea typeface="Tahoma"/>
              <a:cs typeface="Tahoma"/>
              <a:sym typeface="Tahoma"/>
            </a:endParaRPr>
          </a:p>
          <a:p>
            <a:pPr indent="-330200" lvl="0" marL="457200" rtl="0" algn="l">
              <a:spcBef>
                <a:spcPts val="600"/>
              </a:spcBef>
              <a:spcAft>
                <a:spcPts val="0"/>
              </a:spcAft>
              <a:buClr>
                <a:srgbClr val="19BBD5"/>
              </a:buClr>
              <a:buSzPts val="1600"/>
              <a:buFont typeface="Tahoma"/>
              <a:buChar char="◇"/>
            </a:pPr>
            <a:r>
              <a:rPr b="1" lang="en-US" sz="1600">
                <a:latin typeface="Tahoma"/>
                <a:ea typeface="Tahoma"/>
                <a:cs typeface="Tahoma"/>
                <a:sym typeface="Tahoma"/>
              </a:rPr>
              <a:t>January:</a:t>
            </a:r>
            <a:r>
              <a:rPr lang="en-US" sz="1600">
                <a:latin typeface="Tahoma"/>
                <a:ea typeface="Tahoma"/>
                <a:cs typeface="Tahoma"/>
                <a:sym typeface="Tahoma"/>
              </a:rPr>
              <a:t> </a:t>
            </a:r>
            <a:endParaRPr sz="1600">
              <a:latin typeface="Tahoma"/>
              <a:ea typeface="Tahoma"/>
              <a:cs typeface="Tahoma"/>
              <a:sym typeface="Tahoma"/>
            </a:endParaRPr>
          </a:p>
          <a:p>
            <a:pPr indent="-330200" lvl="1" marL="914400" rtl="0" algn="l">
              <a:spcBef>
                <a:spcPts val="600"/>
              </a:spcBef>
              <a:spcAft>
                <a:spcPts val="0"/>
              </a:spcAft>
              <a:buSzPts val="1600"/>
              <a:buFont typeface="Tahoma"/>
              <a:buChar char="￭"/>
            </a:pPr>
            <a:r>
              <a:rPr lang="en-US" sz="1600">
                <a:latin typeface="Tahoma"/>
                <a:ea typeface="Tahoma"/>
                <a:cs typeface="Tahoma"/>
                <a:sym typeface="Tahoma"/>
              </a:rPr>
              <a:t>Test the voice recognition: Compare voice commands </a:t>
            </a:r>
            <a:br>
              <a:rPr lang="en-US" sz="1600">
                <a:latin typeface="Tahoma"/>
                <a:ea typeface="Tahoma"/>
                <a:cs typeface="Tahoma"/>
                <a:sym typeface="Tahoma"/>
              </a:rPr>
            </a:br>
            <a:r>
              <a:rPr lang="en-US" sz="1600">
                <a:latin typeface="Tahoma"/>
                <a:ea typeface="Tahoma"/>
                <a:cs typeface="Tahoma"/>
                <a:sym typeface="Tahoma"/>
              </a:rPr>
              <a:t>to the text in the ROS terminal.</a:t>
            </a:r>
            <a:endParaRPr sz="1600">
              <a:latin typeface="Tahoma"/>
              <a:ea typeface="Tahoma"/>
              <a:cs typeface="Tahoma"/>
              <a:sym typeface="Tahoma"/>
            </a:endParaRPr>
          </a:p>
          <a:p>
            <a:pPr indent="-330200" lvl="1" marL="914400" rtl="0" algn="l">
              <a:spcBef>
                <a:spcPts val="600"/>
              </a:spcBef>
              <a:spcAft>
                <a:spcPts val="0"/>
              </a:spcAft>
              <a:buSzPts val="1600"/>
              <a:buFont typeface="Tahoma"/>
              <a:buChar char="￭"/>
            </a:pPr>
            <a:r>
              <a:rPr lang="en-US" sz="1600">
                <a:latin typeface="Tahoma"/>
                <a:ea typeface="Tahoma"/>
                <a:cs typeface="Tahoma"/>
                <a:sym typeface="Tahoma"/>
              </a:rPr>
              <a:t>Test the gripper with the return: Robot presents user with </a:t>
            </a:r>
            <a:br>
              <a:rPr lang="en-US" sz="1600">
                <a:latin typeface="Tahoma"/>
                <a:ea typeface="Tahoma"/>
                <a:cs typeface="Tahoma"/>
                <a:sym typeface="Tahoma"/>
              </a:rPr>
            </a:br>
            <a:r>
              <a:rPr lang="en-US" sz="1600">
                <a:latin typeface="Tahoma"/>
                <a:ea typeface="Tahoma"/>
                <a:cs typeface="Tahoma"/>
                <a:sym typeface="Tahoma"/>
              </a:rPr>
              <a:t>object and waits until the user pulls on the object to let go.</a:t>
            </a:r>
            <a:endParaRPr sz="1600">
              <a:latin typeface="Tahoma"/>
              <a:ea typeface="Tahoma"/>
              <a:cs typeface="Tahoma"/>
              <a:sym typeface="Tahoma"/>
            </a:endParaRPr>
          </a:p>
          <a:p>
            <a:pPr indent="0" lvl="0" marL="457200" marR="0" rtl="0" algn="l">
              <a:lnSpc>
                <a:spcPct val="100000"/>
              </a:lnSpc>
              <a:spcBef>
                <a:spcPts val="600"/>
              </a:spcBef>
              <a:spcAft>
                <a:spcPts val="0"/>
              </a:spcAft>
              <a:buNone/>
            </a:pPr>
            <a:r>
              <a:t/>
            </a:r>
            <a:endParaRPr b="1" sz="1600">
              <a:latin typeface="Tahoma"/>
              <a:ea typeface="Tahoma"/>
              <a:cs typeface="Tahoma"/>
              <a:sym typeface="Tahoma"/>
            </a:endParaRPr>
          </a:p>
          <a:p>
            <a:pPr indent="0" lvl="0" marL="457200" marR="0" rtl="0" algn="l">
              <a:lnSpc>
                <a:spcPct val="100000"/>
              </a:lnSpc>
              <a:spcBef>
                <a:spcPts val="600"/>
              </a:spcBef>
              <a:spcAft>
                <a:spcPts val="0"/>
              </a:spcAft>
              <a:buNone/>
            </a:pPr>
            <a:r>
              <a:t/>
            </a:r>
            <a:endParaRPr sz="1600">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