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04d43e1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d04d43e1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04d43e15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d04d43e15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04d43e15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d04d43e15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04d43e15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04d43e15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04d43e15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04d43e15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04d43e15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04d43e15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d04d43e15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d04d43e15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FEFE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5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Pricing</a:t>
            </a:r>
            <a:endParaRPr/>
          </a:p>
        </p:txBody>
      </p:sp>
      <p:pic>
        <p:nvPicPr>
          <p:cNvPr descr="Mountain Images - Free Download on Freepik"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4300" y="388150"/>
            <a:ext cx="2175400" cy="14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ADDRESS?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Pricing Strategy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WHY?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To make the most out of the facility offerings of the resort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To allow for the resort to earn more money going forward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Cost cutting OR raising ticket price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DATA AT HAND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.csv file provided from database manager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State data extracted from Wikipedia</a:t>
            </a:r>
            <a:endParaRPr/>
          </a:p>
        </p:txBody>
      </p:sp>
      <p:pic>
        <p:nvPicPr>
          <p:cNvPr descr="Mountain Images - Free Download on Freepik"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6900" y="445025"/>
            <a:ext cx="2175400" cy="14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SOLUTION?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Alongside the extra chair lift recently installed by the resort, the following additions would further bolster </a:t>
            </a:r>
            <a:r>
              <a:rPr b="1" lang="en"/>
              <a:t>increasing the ticket price of the resort by $2: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another run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Increasing vertical drop by 150 feet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Implementing the above, could result in the resort earning a revenue at the end of the season of </a:t>
            </a:r>
            <a:r>
              <a:rPr b="1" lang="en"/>
              <a:t>$3,474,638</a:t>
            </a:r>
            <a:r>
              <a:rPr lang="en"/>
              <a:t>.</a:t>
            </a:r>
            <a:endParaRPr/>
          </a:p>
        </p:txBody>
      </p:sp>
      <p:pic>
        <p:nvPicPr>
          <p:cNvPr descr="Mountain Images - Free Download on Freepik"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325" y="3275275"/>
            <a:ext cx="1941982" cy="12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OBSERVATIONS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Though there were 2 pricing metrics, “AdultWeekend” was used for the study representing ticket prices for resorts.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Montana fell along the middle of the distribution of resorts by state, and resort prices by state.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Montana, moreover, had less variance overall in average price distribution.</a:t>
            </a:r>
            <a:endParaRPr/>
          </a:p>
        </p:txBody>
      </p:sp>
      <p:pic>
        <p:nvPicPr>
          <p:cNvPr descr="Mountain Images - Free Download on Freepik"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7325" y="164775"/>
            <a:ext cx="1280450" cy="8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942875"/>
            <a:ext cx="2924175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1638" y="2823163"/>
            <a:ext cx="2505075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12476" y="2823175"/>
            <a:ext cx="3019828" cy="220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SHOWED IDEAL NUMBER OF FEATURES TO EXPERIMENT WITH IS </a:t>
            </a:r>
            <a:r>
              <a:rPr b="1" lang="en"/>
              <a:t>8</a:t>
            </a:r>
            <a:endParaRPr b="1"/>
          </a:p>
        </p:txBody>
      </p:sp>
      <p:pic>
        <p:nvPicPr>
          <p:cNvPr descr="Mountain Images - Free Download on Freepik"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3675" y="530650"/>
            <a:ext cx="1135149" cy="7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8775" y="1359325"/>
            <a:ext cx="7146449" cy="353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RESORT FEATURES CLOSELY TIED TO PRICE</a:t>
            </a:r>
            <a:endParaRPr/>
          </a:p>
        </p:txBody>
      </p:sp>
      <p:pic>
        <p:nvPicPr>
          <p:cNvPr descr="Mountain Images - Free Download on Freepik"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8325" y="164775"/>
            <a:ext cx="1280450" cy="8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25"/>
            <a:ext cx="7179879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1575" y="1872525"/>
            <a:ext cx="1652425" cy="16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THE MODEL TRY?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Closing up to 10 of least used runs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FINDING- Closing more runs leads to a decrease in the ticket price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Adding a run, increasing vertical drop by 150 ft, and installing a chair lift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FINDING- Price increases by $2; expected revenue is $3,474,638.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Adding a run, increasing vertical drop by 150 ft, installing a chair lift, and adding 2 acres of snow making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FINDING- Price increases by $2; expected revenue is $3,474,638.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Increasing longest run by 0.2 miles, and adding 4 acres of snow making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FINDING- No change</a:t>
            </a:r>
            <a:endParaRPr/>
          </a:p>
        </p:txBody>
      </p:sp>
      <p:pic>
        <p:nvPicPr>
          <p:cNvPr descr="Mountain Images - Free Download on Freepik"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3375" y="84575"/>
            <a:ext cx="1941982" cy="12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CONCLUSION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Although the model tried 4 different variations of the top features associated with ticket price, the best solution that came out was adding the following features along with the extra chair lift: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another run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Increasing vertical drop by 150 feet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Implementing the above, allows the resort to increase ticket price by </a:t>
            </a:r>
            <a:r>
              <a:rPr b="1" lang="en"/>
              <a:t>$2</a:t>
            </a:r>
            <a:r>
              <a:rPr lang="en"/>
              <a:t> and could result in the resort earning a revenue at the end of the season of </a:t>
            </a:r>
            <a:r>
              <a:rPr b="1" lang="en"/>
              <a:t>$3,474,638</a:t>
            </a:r>
            <a:r>
              <a:rPr lang="en"/>
              <a:t>.</a:t>
            </a:r>
            <a:endParaRPr/>
          </a:p>
        </p:txBody>
      </p:sp>
      <p:pic>
        <p:nvPicPr>
          <p:cNvPr descr="Mountain Images - Free Download on Freepik"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5927" y="217650"/>
            <a:ext cx="1403375" cy="93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