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511935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6405"/>
  </p:normalViewPr>
  <p:slideViewPr>
    <p:cSldViewPr snapToGrid="0" snapToObjects="1">
      <p:cViewPr>
        <p:scale>
          <a:sx n="60" d="100"/>
          <a:sy n="60" d="100"/>
        </p:scale>
        <p:origin x="19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474395"/>
            <a:ext cx="12851448" cy="5263774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7941160"/>
            <a:ext cx="11339513" cy="3650342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7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54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804966"/>
            <a:ext cx="3260110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804966"/>
            <a:ext cx="9591338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97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40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769342"/>
            <a:ext cx="13040439" cy="6289229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0118069"/>
            <a:ext cx="13040439" cy="3307357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9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4024827"/>
            <a:ext cx="6425724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4024827"/>
            <a:ext cx="6425724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2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04969"/>
            <a:ext cx="13040439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706342"/>
            <a:ext cx="63961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5522763"/>
            <a:ext cx="639619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706342"/>
            <a:ext cx="64276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5522763"/>
            <a:ext cx="642769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86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84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29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2176910"/>
            <a:ext cx="7654171" cy="1074453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6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2176910"/>
            <a:ext cx="7654171" cy="1074453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9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804969"/>
            <a:ext cx="1304043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4024827"/>
            <a:ext cx="1304043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E04D-B954-0846-989C-651AC59A6A01}" type="datetimeFigureOut">
              <a:rPr lang="es-ES" smtClean="0"/>
              <a:t>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4013401"/>
            <a:ext cx="510278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54C5-E72A-654B-834D-DEED2EDBC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4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317D9F95-071C-A54D-B944-9441014328AB}"/>
              </a:ext>
            </a:extLst>
          </p:cNvPr>
          <p:cNvCxnSpPr>
            <a:cxnSpLocks/>
          </p:cNvCxnSpPr>
          <p:nvPr/>
        </p:nvCxnSpPr>
        <p:spPr>
          <a:xfrm flipH="1" flipV="1">
            <a:off x="3968465" y="3662564"/>
            <a:ext cx="7464" cy="1701951"/>
          </a:xfrm>
          <a:prstGeom prst="line">
            <a:avLst/>
          </a:prstGeom>
          <a:ln w="101600">
            <a:solidFill>
              <a:schemeClr val="bg2">
                <a:lumMod val="75000"/>
                <a:alpha val="34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2639FF4-37DF-0743-8F8F-1DA40E332D8A}"/>
              </a:ext>
            </a:extLst>
          </p:cNvPr>
          <p:cNvSpPr/>
          <p:nvPr/>
        </p:nvSpPr>
        <p:spPr>
          <a:xfrm>
            <a:off x="2549259" y="3391897"/>
            <a:ext cx="2853339" cy="1049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4BDF8AB-2547-1948-8E55-66B25D2CC8BB}"/>
              </a:ext>
            </a:extLst>
          </p:cNvPr>
          <p:cNvCxnSpPr>
            <a:cxnSpLocks/>
          </p:cNvCxnSpPr>
          <p:nvPr/>
        </p:nvCxnSpPr>
        <p:spPr>
          <a:xfrm flipV="1">
            <a:off x="13045523" y="2557374"/>
            <a:ext cx="0" cy="3563405"/>
          </a:xfrm>
          <a:prstGeom prst="line">
            <a:avLst/>
          </a:prstGeom>
          <a:ln w="101600">
            <a:solidFill>
              <a:schemeClr val="bg2">
                <a:lumMod val="75000"/>
                <a:alpha val="34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6EB0F04-3BBA-454E-9605-57B66417E03A}"/>
              </a:ext>
            </a:extLst>
          </p:cNvPr>
          <p:cNvSpPr/>
          <p:nvPr/>
        </p:nvSpPr>
        <p:spPr>
          <a:xfrm>
            <a:off x="12369612" y="3332514"/>
            <a:ext cx="1284154" cy="2273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279C9E2-1341-2647-97CA-D74486FC84ED}"/>
              </a:ext>
            </a:extLst>
          </p:cNvPr>
          <p:cNvCxnSpPr>
            <a:cxnSpLocks/>
          </p:cNvCxnSpPr>
          <p:nvPr/>
        </p:nvCxnSpPr>
        <p:spPr>
          <a:xfrm flipV="1">
            <a:off x="6006371" y="7192810"/>
            <a:ext cx="1064372" cy="70550"/>
          </a:xfrm>
          <a:prstGeom prst="line">
            <a:avLst/>
          </a:prstGeom>
          <a:ln w="9525">
            <a:solidFill>
              <a:schemeClr val="tx2">
                <a:lumMod val="75000"/>
                <a:alpha val="54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0A3F57-07FE-DF47-8375-8C2CA839DB0F}"/>
              </a:ext>
            </a:extLst>
          </p:cNvPr>
          <p:cNvCxnSpPr>
            <a:cxnSpLocks/>
          </p:cNvCxnSpPr>
          <p:nvPr/>
        </p:nvCxnSpPr>
        <p:spPr>
          <a:xfrm flipV="1">
            <a:off x="5031944" y="10135869"/>
            <a:ext cx="2053437" cy="143584"/>
          </a:xfrm>
          <a:prstGeom prst="line">
            <a:avLst/>
          </a:prstGeom>
          <a:ln w="12700">
            <a:solidFill>
              <a:schemeClr val="accent6">
                <a:lumMod val="50000"/>
                <a:alpha val="56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A76A5B-FA5F-8843-87C5-6B3FA1201D5B}"/>
              </a:ext>
            </a:extLst>
          </p:cNvPr>
          <p:cNvCxnSpPr>
            <a:cxnSpLocks/>
          </p:cNvCxnSpPr>
          <p:nvPr/>
        </p:nvCxnSpPr>
        <p:spPr>
          <a:xfrm>
            <a:off x="6635224" y="6367281"/>
            <a:ext cx="0" cy="4817484"/>
          </a:xfrm>
          <a:prstGeom prst="line">
            <a:avLst/>
          </a:prstGeom>
          <a:ln w="12700"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034027-0F61-8841-BC13-C85325597CC5}"/>
              </a:ext>
            </a:extLst>
          </p:cNvPr>
          <p:cNvCxnSpPr>
            <a:cxnSpLocks/>
          </p:cNvCxnSpPr>
          <p:nvPr/>
        </p:nvCxnSpPr>
        <p:spPr>
          <a:xfrm>
            <a:off x="6270934" y="6367281"/>
            <a:ext cx="0" cy="4817485"/>
          </a:xfrm>
          <a:prstGeom prst="line">
            <a:avLst/>
          </a:prstGeom>
          <a:ln w="12700"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E62043-EA6C-E348-9166-916985BE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53" r="24643"/>
          <a:stretch/>
        </p:blipFill>
        <p:spPr>
          <a:xfrm>
            <a:off x="1685113" y="8384509"/>
            <a:ext cx="5272713" cy="2985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75B4A-4DB1-5949-8A38-5D95BDB5D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0" t="13369" r="24132" b="55587"/>
          <a:stretch/>
        </p:blipFill>
        <p:spPr>
          <a:xfrm>
            <a:off x="4962513" y="6754900"/>
            <a:ext cx="2062140" cy="1616311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301CA7D3-14B0-A24A-8108-72580FB3AAD2}"/>
              </a:ext>
            </a:extLst>
          </p:cNvPr>
          <p:cNvGrpSpPr/>
          <p:nvPr/>
        </p:nvGrpSpPr>
        <p:grpSpPr>
          <a:xfrm>
            <a:off x="1157562" y="5512702"/>
            <a:ext cx="5743124" cy="1063753"/>
            <a:chOff x="1010751" y="345278"/>
            <a:chExt cx="5696712" cy="10637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F9A94-34D2-B94C-AF33-7EC55F2C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43" t="-7003" r="19603" b="86572"/>
            <a:stretch/>
          </p:blipFill>
          <p:spPr>
            <a:xfrm>
              <a:off x="1010751" y="345278"/>
              <a:ext cx="5696712" cy="1063753"/>
            </a:xfrm>
            <a:prstGeom prst="rect">
              <a:avLst/>
            </a:prstGeom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BC5025-7A94-B140-8824-67F3A8CFBDA6}"/>
                </a:ext>
              </a:extLst>
            </p:cNvPr>
            <p:cNvSpPr/>
            <p:nvPr/>
          </p:nvSpPr>
          <p:spPr>
            <a:xfrm>
              <a:off x="6027815" y="1070716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8CD9C5-C6F3-264B-AAA0-BE242568B777}"/>
                </a:ext>
              </a:extLst>
            </p:cNvPr>
            <p:cNvSpPr/>
            <p:nvPr/>
          </p:nvSpPr>
          <p:spPr>
            <a:xfrm>
              <a:off x="5577729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3F3E375-7275-E749-9BB5-8C2ABB2404EC}"/>
                </a:ext>
              </a:extLst>
            </p:cNvPr>
            <p:cNvSpPr/>
            <p:nvPr/>
          </p:nvSpPr>
          <p:spPr>
            <a:xfrm>
              <a:off x="6357242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25BEA17-8400-1E48-9FBC-07265FD12555}"/>
                </a:ext>
              </a:extLst>
            </p:cNvPr>
            <p:cNvSpPr/>
            <p:nvPr/>
          </p:nvSpPr>
          <p:spPr>
            <a:xfrm>
              <a:off x="3250629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E446E13-A331-2B4E-99BC-9E4C58AF40C9}"/>
                </a:ext>
              </a:extLst>
            </p:cNvPr>
            <p:cNvSpPr/>
            <p:nvPr/>
          </p:nvSpPr>
          <p:spPr>
            <a:xfrm>
              <a:off x="2295924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1A52F4-FD19-BF4F-B3EE-D339D2F4C397}"/>
                </a:ext>
              </a:extLst>
            </p:cNvPr>
            <p:cNvSpPr/>
            <p:nvPr/>
          </p:nvSpPr>
          <p:spPr>
            <a:xfrm>
              <a:off x="5759926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DBDFCEE-B175-B34C-8D54-0DFF738CEE96}"/>
                </a:ext>
              </a:extLst>
            </p:cNvPr>
            <p:cNvSpPr/>
            <p:nvPr/>
          </p:nvSpPr>
          <p:spPr>
            <a:xfrm>
              <a:off x="1772513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9CCF71-7713-4C4D-9E06-847071A23B66}"/>
                </a:ext>
              </a:extLst>
            </p:cNvPr>
            <p:cNvSpPr/>
            <p:nvPr/>
          </p:nvSpPr>
          <p:spPr>
            <a:xfrm>
              <a:off x="4991276" y="1064929"/>
              <a:ext cx="134929" cy="134929"/>
            </a:xfrm>
            <a:prstGeom prst="ellipse">
              <a:avLst/>
            </a:prstGeom>
            <a:noFill/>
            <a:ln w="952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7628A9A-C776-7041-B9AA-6DA0FF23D977}"/>
              </a:ext>
            </a:extLst>
          </p:cNvPr>
          <p:cNvSpPr txBox="1"/>
          <p:nvPr/>
        </p:nvSpPr>
        <p:spPr>
          <a:xfrm>
            <a:off x="9449691" y="6127020"/>
            <a:ext cx="102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Drought</a:t>
            </a:r>
            <a:r>
              <a:rPr lang="es-ES" sz="1600" b="1" dirty="0"/>
              <a:t> </a:t>
            </a:r>
            <a:r>
              <a:rPr lang="es-ES" sz="1600" b="1" dirty="0" err="1"/>
              <a:t>impacts</a:t>
            </a:r>
            <a:r>
              <a:rPr lang="es-ES" sz="1600" b="1" dirty="0"/>
              <a:t> 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48FE0F-035B-7649-8EEB-F9B59FEE6DA9}"/>
              </a:ext>
            </a:extLst>
          </p:cNvPr>
          <p:cNvCxnSpPr>
            <a:cxnSpLocks/>
          </p:cNvCxnSpPr>
          <p:nvPr/>
        </p:nvCxnSpPr>
        <p:spPr>
          <a:xfrm>
            <a:off x="8101549" y="6754900"/>
            <a:ext cx="6070017" cy="20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94A8B6C-3A6B-524F-9FE2-9DE97477886A}"/>
              </a:ext>
            </a:extLst>
          </p:cNvPr>
          <p:cNvSpPr txBox="1"/>
          <p:nvPr/>
        </p:nvSpPr>
        <p:spPr>
          <a:xfrm>
            <a:off x="8079650" y="6135931"/>
            <a:ext cx="101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Temporal </a:t>
            </a:r>
            <a:r>
              <a:rPr lang="es-ES" sz="1600" b="1" dirty="0" err="1"/>
              <a:t>trends</a:t>
            </a:r>
            <a:endParaRPr lang="es-ES" sz="1600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B369A97-210B-4C42-9D9B-B1E8DD574BD7}"/>
              </a:ext>
            </a:extLst>
          </p:cNvPr>
          <p:cNvGrpSpPr/>
          <p:nvPr/>
        </p:nvGrpSpPr>
        <p:grpSpPr>
          <a:xfrm>
            <a:off x="8060241" y="6927040"/>
            <a:ext cx="1055545" cy="531540"/>
            <a:chOff x="8073141" y="4373033"/>
            <a:chExt cx="1055545" cy="53154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9ADC3FF-43C8-4247-951B-DADFB0570589}"/>
                </a:ext>
              </a:extLst>
            </p:cNvPr>
            <p:cNvSpPr txBox="1"/>
            <p:nvPr/>
          </p:nvSpPr>
          <p:spPr>
            <a:xfrm>
              <a:off x="8073141" y="4627574"/>
              <a:ext cx="1055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Mann-Kendall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41C9EC-DBBE-A74B-B152-9CE3AC22A989}"/>
                </a:ext>
              </a:extLst>
            </p:cNvPr>
            <p:cNvSpPr txBox="1"/>
            <p:nvPr/>
          </p:nvSpPr>
          <p:spPr>
            <a:xfrm>
              <a:off x="8318603" y="4373033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/>
                <a:t>EVI</a:t>
              </a:r>
              <a:endParaRPr lang="es-ES" sz="1600" b="1" baseline="-25000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3EEBCBE-4DDB-5443-9A0E-B7F8039C0F4B}"/>
              </a:ext>
            </a:extLst>
          </p:cNvPr>
          <p:cNvSpPr txBox="1"/>
          <p:nvPr/>
        </p:nvSpPr>
        <p:spPr>
          <a:xfrm>
            <a:off x="7886554" y="10034621"/>
            <a:ext cx="1446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/>
              <a:t>Mean BAI</a:t>
            </a:r>
          </a:p>
          <a:p>
            <a:pPr algn="ctr"/>
            <a:r>
              <a:rPr lang="es-ES" sz="1400" b="1" dirty="0" err="1"/>
              <a:t>site</a:t>
            </a:r>
            <a:r>
              <a:rPr lang="es-ES" sz="1400" b="1" dirty="0"/>
              <a:t> </a:t>
            </a:r>
            <a:r>
              <a:rPr lang="es-ES" sz="1400" b="1" dirty="0" err="1"/>
              <a:t>chronologies</a:t>
            </a:r>
            <a:endParaRPr lang="es-ES" sz="14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0E79A42-80D4-E642-A631-2B08C40FF604}"/>
              </a:ext>
            </a:extLst>
          </p:cNvPr>
          <p:cNvCxnSpPr>
            <a:cxnSpLocks/>
          </p:cNvCxnSpPr>
          <p:nvPr/>
        </p:nvCxnSpPr>
        <p:spPr>
          <a:xfrm flipH="1">
            <a:off x="9329586" y="6127020"/>
            <a:ext cx="1" cy="5234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1E7E142-C0CE-FD42-8E1C-682C30074346}"/>
              </a:ext>
            </a:extLst>
          </p:cNvPr>
          <p:cNvSpPr txBox="1"/>
          <p:nvPr/>
        </p:nvSpPr>
        <p:spPr>
          <a:xfrm>
            <a:off x="10741026" y="6123422"/>
            <a:ext cx="126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Non-</a:t>
            </a:r>
            <a:r>
              <a:rPr lang="es-ES" sz="1600" b="1" dirty="0" err="1"/>
              <a:t>climatic</a:t>
            </a:r>
            <a:r>
              <a:rPr lang="es-ES" sz="1600" b="1" dirty="0"/>
              <a:t> </a:t>
            </a:r>
            <a:r>
              <a:rPr lang="es-ES" sz="1600" b="1" dirty="0" err="1"/>
              <a:t>disturbances</a:t>
            </a:r>
            <a:endParaRPr lang="es-ES" sz="16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F703EB-5DF8-1140-B023-A15AEAF55B72}"/>
              </a:ext>
            </a:extLst>
          </p:cNvPr>
          <p:cNvSpPr txBox="1"/>
          <p:nvPr/>
        </p:nvSpPr>
        <p:spPr>
          <a:xfrm>
            <a:off x="9700811" y="7650579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/>
              <a:t>EVI</a:t>
            </a:r>
            <a:r>
              <a:rPr lang="es-ES" sz="1600" b="1" baseline="-25000" dirty="0" err="1"/>
              <a:t>sa</a:t>
            </a:r>
            <a:endParaRPr lang="es-ES" sz="1600" b="1" baseline="-25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1B5D2A-3639-1A47-BC61-DA5803DFE3A5}"/>
              </a:ext>
            </a:extLst>
          </p:cNvPr>
          <p:cNvSpPr txBox="1"/>
          <p:nvPr/>
        </p:nvSpPr>
        <p:spPr>
          <a:xfrm>
            <a:off x="9293911" y="9156047"/>
            <a:ext cx="1446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/>
              <a:t>Mean RWI</a:t>
            </a:r>
          </a:p>
          <a:p>
            <a:pPr algn="ctr"/>
            <a:r>
              <a:rPr lang="es-ES" sz="1400" b="1" dirty="0" err="1"/>
              <a:t>site</a:t>
            </a:r>
            <a:r>
              <a:rPr lang="es-ES" sz="1400" b="1" dirty="0"/>
              <a:t> </a:t>
            </a:r>
            <a:r>
              <a:rPr lang="es-ES" sz="1400" b="1" dirty="0" err="1"/>
              <a:t>chronologies</a:t>
            </a:r>
            <a:endParaRPr lang="es-ES" sz="1400" b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5F24C47-FFBA-9548-A647-1E900356AF90}"/>
              </a:ext>
            </a:extLst>
          </p:cNvPr>
          <p:cNvCxnSpPr>
            <a:cxnSpLocks/>
          </p:cNvCxnSpPr>
          <p:nvPr/>
        </p:nvCxnSpPr>
        <p:spPr>
          <a:xfrm>
            <a:off x="8020263" y="11363236"/>
            <a:ext cx="6187510" cy="213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438BB5-B6B4-BB40-8EB1-5E59821C818C}"/>
              </a:ext>
            </a:extLst>
          </p:cNvPr>
          <p:cNvCxnSpPr>
            <a:cxnSpLocks/>
          </p:cNvCxnSpPr>
          <p:nvPr/>
        </p:nvCxnSpPr>
        <p:spPr>
          <a:xfrm>
            <a:off x="8020263" y="8737934"/>
            <a:ext cx="6111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1F52378-41DF-DC47-8747-8780222A7226}"/>
              </a:ext>
            </a:extLst>
          </p:cNvPr>
          <p:cNvCxnSpPr>
            <a:cxnSpLocks/>
          </p:cNvCxnSpPr>
          <p:nvPr/>
        </p:nvCxnSpPr>
        <p:spPr>
          <a:xfrm flipH="1">
            <a:off x="10710936" y="6120778"/>
            <a:ext cx="1" cy="5234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AA07C54-CC8A-6149-8629-6372140E65C2}"/>
              </a:ext>
            </a:extLst>
          </p:cNvPr>
          <p:cNvSpPr txBox="1"/>
          <p:nvPr/>
        </p:nvSpPr>
        <p:spPr>
          <a:xfrm>
            <a:off x="10854395" y="10516960"/>
            <a:ext cx="101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TRW  GC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5E21F4-3BA1-134D-98C9-D8DED935F1BE}"/>
              </a:ext>
            </a:extLst>
          </p:cNvPr>
          <p:cNvSpPr txBox="1"/>
          <p:nvPr/>
        </p:nvSpPr>
        <p:spPr>
          <a:xfrm>
            <a:off x="10779974" y="10787792"/>
            <a:ext cx="126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Site-disturbance</a:t>
            </a:r>
            <a:r>
              <a:rPr lang="es-ES" sz="1200" b="1" dirty="0"/>
              <a:t> </a:t>
            </a:r>
            <a:r>
              <a:rPr lang="es-ES" sz="1200" b="1" dirty="0" err="1"/>
              <a:t>chronologies</a:t>
            </a:r>
            <a:endParaRPr lang="es-ES" sz="1200" b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3DE2CB9-06CF-CF4B-986C-C7EA229FB231}"/>
              </a:ext>
            </a:extLst>
          </p:cNvPr>
          <p:cNvCxnSpPr>
            <a:cxnSpLocks/>
          </p:cNvCxnSpPr>
          <p:nvPr/>
        </p:nvCxnSpPr>
        <p:spPr>
          <a:xfrm flipH="1">
            <a:off x="12143131" y="6158878"/>
            <a:ext cx="1" cy="5234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815A63-B26E-3F40-A560-110F5774B84B}"/>
              </a:ext>
            </a:extLst>
          </p:cNvPr>
          <p:cNvSpPr txBox="1"/>
          <p:nvPr/>
        </p:nvSpPr>
        <p:spPr>
          <a:xfrm>
            <a:off x="12567645" y="6151506"/>
            <a:ext cx="103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/>
              <a:t>Resilience</a:t>
            </a:r>
            <a:endParaRPr lang="es-ES" sz="1600" b="1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18D7D13-BBA3-024E-9D85-01FCEE37B579}"/>
              </a:ext>
            </a:extLst>
          </p:cNvPr>
          <p:cNvGrpSpPr/>
          <p:nvPr/>
        </p:nvGrpSpPr>
        <p:grpSpPr>
          <a:xfrm>
            <a:off x="12728100" y="6922136"/>
            <a:ext cx="702436" cy="518889"/>
            <a:chOff x="6092481" y="4391321"/>
            <a:chExt cx="702436" cy="51888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D8126B6-72DC-C943-81EB-5314E575ADCF}"/>
                </a:ext>
              </a:extLst>
            </p:cNvPr>
            <p:cNvSpPr txBox="1"/>
            <p:nvPr/>
          </p:nvSpPr>
          <p:spPr>
            <a:xfrm>
              <a:off x="6196676" y="439132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EVI</a:t>
              </a:r>
              <a:endParaRPr lang="es-ES" b="1" baseline="-250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7C41395-12AF-2742-B0F9-17D0722389F3}"/>
                </a:ext>
              </a:extLst>
            </p:cNvPr>
            <p:cNvSpPr txBox="1"/>
            <p:nvPr/>
          </p:nvSpPr>
          <p:spPr>
            <a:xfrm>
              <a:off x="6092481" y="4679378"/>
              <a:ext cx="7024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/>
                <a:t>2005, 2012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B77E9EF-BFB7-4349-A23E-5EDCB33D292F}"/>
              </a:ext>
            </a:extLst>
          </p:cNvPr>
          <p:cNvSpPr txBox="1"/>
          <p:nvPr/>
        </p:nvSpPr>
        <p:spPr>
          <a:xfrm>
            <a:off x="12369612" y="995120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BAI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A27BAF-795C-B44B-8404-92ED8023ACB7}"/>
              </a:ext>
            </a:extLst>
          </p:cNvPr>
          <p:cNvSpPr txBox="1"/>
          <p:nvPr/>
        </p:nvSpPr>
        <p:spPr>
          <a:xfrm>
            <a:off x="12268265" y="1030588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/>
              <a:t>2005, 2012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8E2F59-6C75-1B41-B786-C8D1635C706D}"/>
              </a:ext>
            </a:extLst>
          </p:cNvPr>
          <p:cNvSpPr txBox="1"/>
          <p:nvPr/>
        </p:nvSpPr>
        <p:spPr>
          <a:xfrm>
            <a:off x="12246906" y="9587839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/>
              <a:t>Short-</a:t>
            </a:r>
            <a:r>
              <a:rPr lang="es-ES" sz="1000" b="1" dirty="0" err="1"/>
              <a:t>term</a:t>
            </a:r>
            <a:r>
              <a:rPr lang="es-ES" sz="1000" b="1" dirty="0"/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0F28EB-21DB-4043-B952-89EDB87C22A6}"/>
              </a:ext>
            </a:extLst>
          </p:cNvPr>
          <p:cNvSpPr txBox="1"/>
          <p:nvPr/>
        </p:nvSpPr>
        <p:spPr>
          <a:xfrm>
            <a:off x="13213962" y="9585967"/>
            <a:ext cx="763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Long-</a:t>
            </a:r>
            <a:r>
              <a:rPr lang="es-ES" sz="1000" b="1" dirty="0" err="1"/>
              <a:t>term</a:t>
            </a:r>
            <a:r>
              <a:rPr lang="es-ES" sz="1000" b="1" dirty="0"/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B91B9D7-FFEA-5345-8C4A-E0DAEF1806EE}"/>
              </a:ext>
            </a:extLst>
          </p:cNvPr>
          <p:cNvSpPr txBox="1"/>
          <p:nvPr/>
        </p:nvSpPr>
        <p:spPr>
          <a:xfrm>
            <a:off x="13350733" y="994975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BAI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C4080D5-D0E8-084A-A1B0-E8CB0A70F693}"/>
              </a:ext>
            </a:extLst>
          </p:cNvPr>
          <p:cNvSpPr txBox="1"/>
          <p:nvPr/>
        </p:nvSpPr>
        <p:spPr>
          <a:xfrm>
            <a:off x="13095834" y="10228394"/>
            <a:ext cx="99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/>
              <a:t>Most</a:t>
            </a:r>
            <a:r>
              <a:rPr lang="es-ES" sz="900" b="1" dirty="0"/>
              <a:t> </a:t>
            </a:r>
            <a:r>
              <a:rPr lang="es-ES" sz="900" b="1" dirty="0" err="1"/>
              <a:t>severe</a:t>
            </a:r>
            <a:r>
              <a:rPr lang="es-ES" sz="900" b="1" dirty="0"/>
              <a:t> </a:t>
            </a:r>
            <a:r>
              <a:rPr lang="es-ES" sz="900" b="1" dirty="0" err="1"/>
              <a:t>droughts</a:t>
            </a:r>
            <a:r>
              <a:rPr lang="es-ES" sz="900" b="1" dirty="0"/>
              <a:t> (</a:t>
            </a:r>
            <a:r>
              <a:rPr lang="es-ES" sz="900" b="1" i="1" dirty="0"/>
              <a:t>n=8</a:t>
            </a:r>
            <a:r>
              <a:rPr lang="es-ES" sz="900" b="1" dirty="0"/>
              <a:t>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5496137-9520-A249-AAB4-1A13D592196C}"/>
              </a:ext>
            </a:extLst>
          </p:cNvPr>
          <p:cNvSpPr txBox="1"/>
          <p:nvPr/>
        </p:nvSpPr>
        <p:spPr>
          <a:xfrm>
            <a:off x="12192717" y="6424653"/>
            <a:ext cx="1859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Resistance</a:t>
            </a:r>
            <a:r>
              <a:rPr lang="es-ES" sz="1000" dirty="0"/>
              <a:t>; </a:t>
            </a:r>
            <a:r>
              <a:rPr lang="es-ES" sz="1000" dirty="0" err="1"/>
              <a:t>Recovery</a:t>
            </a:r>
            <a:r>
              <a:rPr lang="es-ES" sz="1000" dirty="0"/>
              <a:t>; </a:t>
            </a:r>
            <a:r>
              <a:rPr lang="es-ES" sz="1000" dirty="0" err="1"/>
              <a:t>Resilience</a:t>
            </a:r>
            <a:endParaRPr lang="es-ES" sz="10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4343192-FF3D-6B4E-8BFF-AA0DC69EBF47}"/>
              </a:ext>
            </a:extLst>
          </p:cNvPr>
          <p:cNvSpPr/>
          <p:nvPr/>
        </p:nvSpPr>
        <p:spPr>
          <a:xfrm>
            <a:off x="13498436" y="10674173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772D0CC-D5EC-0C4E-B41E-F22A36999456}"/>
              </a:ext>
            </a:extLst>
          </p:cNvPr>
          <p:cNvSpPr/>
          <p:nvPr/>
        </p:nvSpPr>
        <p:spPr>
          <a:xfrm>
            <a:off x="12954724" y="7509247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CC1AACE-2D9E-BC44-9458-E063A898BD89}"/>
              </a:ext>
            </a:extLst>
          </p:cNvPr>
          <p:cNvSpPr/>
          <p:nvPr/>
        </p:nvSpPr>
        <p:spPr>
          <a:xfrm>
            <a:off x="12510866" y="10674173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3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2698E8B-34F9-C04E-8262-39EE9295ADE7}"/>
              </a:ext>
            </a:extLst>
          </p:cNvPr>
          <p:cNvSpPr/>
          <p:nvPr/>
        </p:nvSpPr>
        <p:spPr>
          <a:xfrm>
            <a:off x="9878344" y="8009157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A156408-ABD0-F746-AD1D-25D215ACB099}"/>
              </a:ext>
            </a:extLst>
          </p:cNvPr>
          <p:cNvSpPr/>
          <p:nvPr/>
        </p:nvSpPr>
        <p:spPr>
          <a:xfrm>
            <a:off x="9878344" y="9701924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0162E43-7354-8C4C-8B7C-472567044F56}"/>
              </a:ext>
            </a:extLst>
          </p:cNvPr>
          <p:cNvSpPr txBox="1"/>
          <p:nvPr/>
        </p:nvSpPr>
        <p:spPr>
          <a:xfrm rot="16200000">
            <a:off x="6759623" y="7487249"/>
            <a:ext cx="18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Remote</a:t>
            </a:r>
            <a:r>
              <a:rPr lang="es-ES" sz="2000" b="1" dirty="0"/>
              <a:t> </a:t>
            </a:r>
            <a:r>
              <a:rPr lang="es-ES" sz="2000" b="1" dirty="0" err="1"/>
              <a:t>sensing</a:t>
            </a:r>
            <a:endParaRPr lang="es-ES" sz="20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4C4B2C-D2F4-D74A-9838-E4358C222EE6}"/>
              </a:ext>
            </a:extLst>
          </p:cNvPr>
          <p:cNvSpPr txBox="1"/>
          <p:nvPr/>
        </p:nvSpPr>
        <p:spPr>
          <a:xfrm rot="16200000">
            <a:off x="6796044" y="9854026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Dendroecology</a:t>
            </a:r>
            <a:endParaRPr lang="es-ES" sz="2000" b="1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BC0CF40-5D3C-5E40-831F-4E9E02CD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37798">
            <a:off x="4246607" y="7263137"/>
            <a:ext cx="560749" cy="560749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00D1F21-A226-7747-B7CA-02543FEB81F7}"/>
              </a:ext>
            </a:extLst>
          </p:cNvPr>
          <p:cNvSpPr txBox="1"/>
          <p:nvPr/>
        </p:nvSpPr>
        <p:spPr>
          <a:xfrm rot="16200000">
            <a:off x="6619259" y="12213467"/>
            <a:ext cx="2116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Past Land-</a:t>
            </a:r>
            <a:r>
              <a:rPr lang="es-ES" sz="2000" b="1" dirty="0" err="1"/>
              <a:t>legacies</a:t>
            </a:r>
            <a:endParaRPr lang="es-ES" sz="2000" b="1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F48E6CE-26B8-B64C-83B5-DA98ADBA4440}"/>
              </a:ext>
            </a:extLst>
          </p:cNvPr>
          <p:cNvSpPr/>
          <p:nvPr/>
        </p:nvSpPr>
        <p:spPr>
          <a:xfrm>
            <a:off x="2836616" y="11780163"/>
            <a:ext cx="706572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FD8E06-3683-A049-820C-1D40DBB0EA31}"/>
              </a:ext>
            </a:extLst>
          </p:cNvPr>
          <p:cNvSpPr txBox="1"/>
          <p:nvPr/>
        </p:nvSpPr>
        <p:spPr>
          <a:xfrm>
            <a:off x="354466" y="12584554"/>
            <a:ext cx="1841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/>
              <a:t>Forest</a:t>
            </a:r>
            <a:r>
              <a:rPr lang="es-ES" sz="1000" b="1" dirty="0"/>
              <a:t> Management </a:t>
            </a:r>
            <a:r>
              <a:rPr lang="es-ES" sz="1000" b="1" dirty="0" err="1"/>
              <a:t>practices</a:t>
            </a:r>
            <a:endParaRPr lang="es-ES" sz="10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9ECAEFD-6CE9-7C4D-8AE0-539E14F89C8B}"/>
              </a:ext>
            </a:extLst>
          </p:cNvPr>
          <p:cNvSpPr txBox="1"/>
          <p:nvPr/>
        </p:nvSpPr>
        <p:spPr>
          <a:xfrm>
            <a:off x="1546432" y="12184581"/>
            <a:ext cx="5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/>
              <a:t>Fires</a:t>
            </a:r>
            <a:endParaRPr lang="es-ES" sz="1000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1146C93-408E-A348-8E0E-23A35D949A49}"/>
              </a:ext>
            </a:extLst>
          </p:cNvPr>
          <p:cNvSpPr txBox="1"/>
          <p:nvPr/>
        </p:nvSpPr>
        <p:spPr>
          <a:xfrm>
            <a:off x="634226" y="11680392"/>
            <a:ext cx="145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/>
              <a:t>Mining</a:t>
            </a:r>
            <a:r>
              <a:rPr lang="es-ES" sz="1000" b="1" dirty="0"/>
              <a:t> </a:t>
            </a:r>
            <a:r>
              <a:rPr lang="es-ES" sz="1000" b="1" dirty="0" err="1"/>
              <a:t>activities</a:t>
            </a:r>
            <a:endParaRPr lang="es-ES" sz="10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336B45-6CDD-B945-BAC1-F2FE3B4B783B}"/>
              </a:ext>
            </a:extLst>
          </p:cNvPr>
          <p:cNvSpPr txBox="1"/>
          <p:nvPr/>
        </p:nvSpPr>
        <p:spPr>
          <a:xfrm>
            <a:off x="435262" y="11915238"/>
            <a:ext cx="164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Wood (</a:t>
            </a:r>
            <a:r>
              <a:rPr lang="es-ES" sz="1000" b="1" dirty="0" err="1"/>
              <a:t>traditional</a:t>
            </a:r>
            <a:r>
              <a:rPr lang="es-ES" sz="1000" b="1" dirty="0"/>
              <a:t> </a:t>
            </a:r>
            <a:r>
              <a:rPr lang="es-ES" sz="1000" b="1" dirty="0" err="1"/>
              <a:t>charcoal</a:t>
            </a:r>
            <a:r>
              <a:rPr lang="es-ES" sz="1000" b="1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F9141-CE1F-B44D-8403-BE29C94E0879}"/>
              </a:ext>
            </a:extLst>
          </p:cNvPr>
          <p:cNvSpPr txBox="1"/>
          <p:nvPr/>
        </p:nvSpPr>
        <p:spPr>
          <a:xfrm>
            <a:off x="9166175" y="12229841"/>
            <a:ext cx="416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Reconstruction</a:t>
            </a:r>
            <a:r>
              <a:rPr lang="es-ES" sz="1600" b="1" dirty="0"/>
              <a:t> of </a:t>
            </a:r>
            <a:r>
              <a:rPr lang="es-ES" sz="1600" b="1" dirty="0" err="1"/>
              <a:t>anthropogenic</a:t>
            </a:r>
            <a:r>
              <a:rPr lang="es-ES" sz="1600" b="1" dirty="0"/>
              <a:t> </a:t>
            </a:r>
            <a:r>
              <a:rPr lang="es-ES" sz="1600" b="1" dirty="0" err="1"/>
              <a:t>alteration</a:t>
            </a:r>
            <a:r>
              <a:rPr lang="es-ES" sz="1600" b="1" dirty="0"/>
              <a:t> of hábitat </a:t>
            </a:r>
            <a:r>
              <a:rPr lang="es-ES" sz="1600" b="1" dirty="0" err="1"/>
              <a:t>based</a:t>
            </a:r>
            <a:r>
              <a:rPr lang="es-ES" sz="1600" b="1" dirty="0"/>
              <a:t> </a:t>
            </a:r>
            <a:r>
              <a:rPr lang="es-ES" sz="1600" b="1" dirty="0" err="1"/>
              <a:t>on</a:t>
            </a:r>
            <a:r>
              <a:rPr lang="es-ES" sz="1600" b="1" dirty="0"/>
              <a:t> </a:t>
            </a:r>
            <a:r>
              <a:rPr lang="es-ES" sz="1600" b="1" dirty="0" err="1"/>
              <a:t>historical</a:t>
            </a:r>
            <a:r>
              <a:rPr lang="es-ES" sz="1600" b="1" dirty="0"/>
              <a:t> </a:t>
            </a:r>
            <a:r>
              <a:rPr lang="es-ES" sz="1600" b="1" dirty="0" err="1"/>
              <a:t>documents</a:t>
            </a:r>
            <a:r>
              <a:rPr lang="es-ES" sz="1600" b="1" dirty="0"/>
              <a:t>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752D4E6-9982-F540-9F34-B00D766389D4}"/>
              </a:ext>
            </a:extLst>
          </p:cNvPr>
          <p:cNvSpPr/>
          <p:nvPr/>
        </p:nvSpPr>
        <p:spPr>
          <a:xfrm>
            <a:off x="2109897" y="11780163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F44008E-17CC-124D-BDB8-206D46CEA53A}"/>
              </a:ext>
            </a:extLst>
          </p:cNvPr>
          <p:cNvSpPr/>
          <p:nvPr/>
        </p:nvSpPr>
        <p:spPr>
          <a:xfrm>
            <a:off x="2338256" y="11780163"/>
            <a:ext cx="250978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F34242C-5968-054C-8C86-082E5142D5FE}"/>
              </a:ext>
            </a:extLst>
          </p:cNvPr>
          <p:cNvSpPr/>
          <p:nvPr/>
        </p:nvSpPr>
        <p:spPr>
          <a:xfrm flipV="1">
            <a:off x="2093361" y="12021053"/>
            <a:ext cx="2340000" cy="46800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31F9097-B50E-224E-8219-9FDC769F1845}"/>
              </a:ext>
            </a:extLst>
          </p:cNvPr>
          <p:cNvSpPr/>
          <p:nvPr/>
        </p:nvSpPr>
        <p:spPr>
          <a:xfrm>
            <a:off x="4908513" y="12292303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9D14ABD-A758-894F-BAC9-7BE8F391ADBD}"/>
              </a:ext>
            </a:extLst>
          </p:cNvPr>
          <p:cNvSpPr/>
          <p:nvPr/>
        </p:nvSpPr>
        <p:spPr>
          <a:xfrm>
            <a:off x="5116517" y="12292303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B2EAEDB-5E21-9D46-BD09-DBCCCDEE40D6}"/>
              </a:ext>
            </a:extLst>
          </p:cNvPr>
          <p:cNvSpPr/>
          <p:nvPr/>
        </p:nvSpPr>
        <p:spPr>
          <a:xfrm>
            <a:off x="5602434" y="12293182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23451E0-C86B-BD4B-BF3D-3C9DDBC144ED}"/>
              </a:ext>
            </a:extLst>
          </p:cNvPr>
          <p:cNvSpPr/>
          <p:nvPr/>
        </p:nvSpPr>
        <p:spPr>
          <a:xfrm>
            <a:off x="2096159" y="12685206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3F09162-3EE4-864F-AA40-7CD334DD1315}"/>
              </a:ext>
            </a:extLst>
          </p:cNvPr>
          <p:cNvSpPr/>
          <p:nvPr/>
        </p:nvSpPr>
        <p:spPr>
          <a:xfrm>
            <a:off x="2238768" y="12684326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6013087-86B0-0240-9AD4-5DF30779DC02}"/>
              </a:ext>
            </a:extLst>
          </p:cNvPr>
          <p:cNvSpPr/>
          <p:nvPr/>
        </p:nvSpPr>
        <p:spPr>
          <a:xfrm>
            <a:off x="3291717" y="12684326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1635AF-B08D-654E-A343-6840C749812E}"/>
              </a:ext>
            </a:extLst>
          </p:cNvPr>
          <p:cNvSpPr/>
          <p:nvPr/>
        </p:nvSpPr>
        <p:spPr>
          <a:xfrm>
            <a:off x="4438255" y="12684325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A740026-148F-3B43-8965-18F6549D2A13}"/>
              </a:ext>
            </a:extLst>
          </p:cNvPr>
          <p:cNvSpPr/>
          <p:nvPr/>
        </p:nvSpPr>
        <p:spPr>
          <a:xfrm>
            <a:off x="6297529" y="12707185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5046472-E2A6-4B43-9DEE-3F6090E0371F}"/>
              </a:ext>
            </a:extLst>
          </p:cNvPr>
          <p:cNvSpPr/>
          <p:nvPr/>
        </p:nvSpPr>
        <p:spPr>
          <a:xfrm>
            <a:off x="6430557" y="12707185"/>
            <a:ext cx="108000" cy="45719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F6AB424-1E3F-844C-8A29-ACF06CC3D5CF}"/>
              </a:ext>
            </a:extLst>
          </p:cNvPr>
          <p:cNvSpPr/>
          <p:nvPr/>
        </p:nvSpPr>
        <p:spPr>
          <a:xfrm>
            <a:off x="11114018" y="12880227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3672D5D-CCA6-334A-BFBE-190878641BCB}"/>
              </a:ext>
            </a:extLst>
          </p:cNvPr>
          <p:cNvSpPr txBox="1"/>
          <p:nvPr/>
        </p:nvSpPr>
        <p:spPr>
          <a:xfrm>
            <a:off x="2175621" y="5364513"/>
            <a:ext cx="382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Identification</a:t>
            </a:r>
            <a:r>
              <a:rPr lang="es-ES" sz="1600" b="1" dirty="0"/>
              <a:t> of </a:t>
            </a:r>
            <a:r>
              <a:rPr lang="es-ES" sz="1600" b="1" dirty="0" err="1"/>
              <a:t>severe</a:t>
            </a:r>
            <a:r>
              <a:rPr lang="es-ES" sz="1600" b="1" dirty="0"/>
              <a:t> </a:t>
            </a:r>
            <a:r>
              <a:rPr lang="es-ES" sz="1600" b="1" dirty="0" err="1"/>
              <a:t>drought-events</a:t>
            </a:r>
            <a:r>
              <a:rPr lang="es-ES" sz="1600" b="1" dirty="0"/>
              <a:t> 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46EFA88-5600-844D-B372-D38BFD706581}"/>
              </a:ext>
            </a:extLst>
          </p:cNvPr>
          <p:cNvGrpSpPr/>
          <p:nvPr/>
        </p:nvGrpSpPr>
        <p:grpSpPr>
          <a:xfrm>
            <a:off x="2969966" y="3457394"/>
            <a:ext cx="2118315" cy="775140"/>
            <a:chOff x="4968021" y="1914541"/>
            <a:chExt cx="2118315" cy="775140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38F85F-D40F-E54D-A4E7-CAA5FF89A073}"/>
                </a:ext>
              </a:extLst>
            </p:cNvPr>
            <p:cNvSpPr txBox="1"/>
            <p:nvPr/>
          </p:nvSpPr>
          <p:spPr>
            <a:xfrm>
              <a:off x="4968021" y="1914541"/>
              <a:ext cx="2118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err="1"/>
                <a:t>Characterization</a:t>
              </a:r>
              <a:r>
                <a:rPr lang="es-ES" sz="1600" b="1" dirty="0"/>
                <a:t> of </a:t>
              </a:r>
              <a:r>
                <a:rPr lang="es-ES" sz="1600" b="1" dirty="0" err="1"/>
                <a:t>severe</a:t>
              </a:r>
              <a:r>
                <a:rPr lang="es-ES" sz="1600" b="1" dirty="0"/>
                <a:t> </a:t>
              </a:r>
              <a:r>
                <a:rPr lang="es-ES" sz="1600" b="1" dirty="0" err="1"/>
                <a:t>drought</a:t>
              </a:r>
              <a:r>
                <a:rPr lang="es-ES" sz="1600" b="1" dirty="0"/>
                <a:t> </a:t>
              </a:r>
              <a:r>
                <a:rPr lang="es-ES" sz="1600" b="1" dirty="0" err="1"/>
                <a:t>events</a:t>
              </a:r>
              <a:endParaRPr lang="es-ES" sz="1600" b="1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62B0BC6-84BB-FB49-8C26-CADFBDE20265}"/>
                </a:ext>
              </a:extLst>
            </p:cNvPr>
            <p:cNvSpPr txBox="1"/>
            <p:nvPr/>
          </p:nvSpPr>
          <p:spPr>
            <a:xfrm>
              <a:off x="5153637" y="2443460"/>
              <a:ext cx="16257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Duration</a:t>
              </a:r>
              <a:r>
                <a:rPr lang="es-ES" sz="1000" dirty="0"/>
                <a:t>, </a:t>
              </a:r>
              <a:r>
                <a:rPr lang="es-ES" sz="1000" dirty="0" err="1"/>
                <a:t>severity</a:t>
              </a:r>
              <a:r>
                <a:rPr lang="es-ES" sz="1000" dirty="0"/>
                <a:t>, </a:t>
              </a:r>
              <a:r>
                <a:rPr lang="es-ES" sz="1000" dirty="0" err="1"/>
                <a:t>intensity</a:t>
              </a:r>
              <a:endParaRPr lang="es-ES" sz="1000" dirty="0"/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277DFFD2-4D06-9546-94B1-7B2CD0F5C7B2}"/>
              </a:ext>
            </a:extLst>
          </p:cNvPr>
          <p:cNvSpPr/>
          <p:nvPr/>
        </p:nvSpPr>
        <p:spPr>
          <a:xfrm>
            <a:off x="7877745" y="1062559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2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121457A-14E1-A24E-B3C2-203BC46344CC}"/>
              </a:ext>
            </a:extLst>
          </p:cNvPr>
          <p:cNvGrpSpPr/>
          <p:nvPr/>
        </p:nvGrpSpPr>
        <p:grpSpPr>
          <a:xfrm>
            <a:off x="6823964" y="1044640"/>
            <a:ext cx="2853287" cy="2047974"/>
            <a:chOff x="7555331" y="1802231"/>
            <a:chExt cx="2853287" cy="2047974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91410F2-DB05-EC4D-A945-95A18CF32406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2" y="1802231"/>
              <a:ext cx="0" cy="1709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B2FCB87-9385-4D44-9453-AF150FC35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507" y="3511907"/>
              <a:ext cx="19571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C69A26-4410-A745-A0F8-C37162F25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000" y="2418184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DEDD6B5-68B3-C841-8330-D14B4B3E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9943" y="2960789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180EAF-23CF-6A4E-A88D-CFD8F3C4D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9741" y="2996173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F037576-4AB4-2341-A3A2-24C826139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3600" y="2670635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40CF329-1461-DA43-8FE4-90A618616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5066" y="2747323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39EFE51-BDE8-4B47-A5A6-80C588458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2540" y="2146462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816F6C5-530B-554C-9406-95E845A5B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1711" y="2785361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2DFB1BE-D56F-344D-B56E-0DDD3D28A22B}"/>
                </a:ext>
              </a:extLst>
            </p:cNvPr>
            <p:cNvCxnSpPr/>
            <p:nvPr/>
          </p:nvCxnSpPr>
          <p:spPr>
            <a:xfrm flipV="1">
              <a:off x="8763000" y="2146462"/>
              <a:ext cx="1144600" cy="10648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3B52EDF-25AD-A344-9A3D-6D01E76E5CDF}"/>
                </a:ext>
              </a:extLst>
            </p:cNvPr>
            <p:cNvSpPr txBox="1"/>
            <p:nvPr/>
          </p:nvSpPr>
          <p:spPr>
            <a:xfrm>
              <a:off x="8848011" y="3588595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 err="1"/>
                <a:t>Drought</a:t>
              </a:r>
              <a:r>
                <a:rPr lang="es-ES" sz="1100" b="1" dirty="0"/>
                <a:t> </a:t>
              </a:r>
              <a:r>
                <a:rPr lang="es-ES" sz="1100" b="1" dirty="0" err="1"/>
                <a:t>severity</a:t>
              </a:r>
              <a:endParaRPr lang="es-ES" sz="11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A041DF-896D-C04F-8976-512A54B8F0C9}"/>
                </a:ext>
              </a:extLst>
            </p:cNvPr>
            <p:cNvSpPr txBox="1"/>
            <p:nvPr/>
          </p:nvSpPr>
          <p:spPr>
            <a:xfrm>
              <a:off x="7555331" y="2423524"/>
              <a:ext cx="853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/>
                <a:t>Resilience</a:t>
              </a:r>
              <a:r>
                <a:rPr lang="es-ES" sz="1100" b="1" dirty="0"/>
                <a:t> </a:t>
              </a:r>
              <a:r>
                <a:rPr lang="es-ES" sz="1100" b="1" dirty="0" err="1"/>
                <a:t>metrics</a:t>
              </a:r>
              <a:endParaRPr lang="es-ES" sz="1100" b="1" dirty="0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BE3656-5AF6-084A-80EE-42131843A187}"/>
              </a:ext>
            </a:extLst>
          </p:cNvPr>
          <p:cNvGrpSpPr/>
          <p:nvPr/>
        </p:nvGrpSpPr>
        <p:grpSpPr>
          <a:xfrm>
            <a:off x="11296498" y="3372236"/>
            <a:ext cx="2585868" cy="2045519"/>
            <a:chOff x="9774044" y="4210811"/>
            <a:chExt cx="2585868" cy="2045519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F72D11-B1B4-374B-BDC1-80FECFCE9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4176" y="4210811"/>
              <a:ext cx="0" cy="1709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791505E-0C6B-124F-B37E-CB8722F9C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2801" y="5920487"/>
              <a:ext cx="19571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18F805D0-53AA-D342-8A4C-CEA2AC3CA282}"/>
                </a:ext>
              </a:extLst>
            </p:cNvPr>
            <p:cNvSpPr/>
            <p:nvPr/>
          </p:nvSpPr>
          <p:spPr>
            <a:xfrm>
              <a:off x="10480311" y="4364439"/>
              <a:ext cx="1651001" cy="1284535"/>
            </a:xfrm>
            <a:custGeom>
              <a:avLst/>
              <a:gdLst>
                <a:gd name="connsiteX0" fmla="*/ 0 w 1447800"/>
                <a:gd name="connsiteY0" fmla="*/ 662868 h 1272684"/>
                <a:gd name="connsiteX1" fmla="*/ 118533 w 1447800"/>
                <a:gd name="connsiteY1" fmla="*/ 349601 h 1272684"/>
                <a:gd name="connsiteX2" fmla="*/ 270933 w 1447800"/>
                <a:gd name="connsiteY2" fmla="*/ 493535 h 1272684"/>
                <a:gd name="connsiteX3" fmla="*/ 389467 w 1447800"/>
                <a:gd name="connsiteY3" fmla="*/ 2468 h 1272684"/>
                <a:gd name="connsiteX4" fmla="*/ 558800 w 1447800"/>
                <a:gd name="connsiteY4" fmla="*/ 298801 h 1272684"/>
                <a:gd name="connsiteX5" fmla="*/ 787400 w 1447800"/>
                <a:gd name="connsiteY5" fmla="*/ 188735 h 1272684"/>
                <a:gd name="connsiteX6" fmla="*/ 1134533 w 1447800"/>
                <a:gd name="connsiteY6" fmla="*/ 1272468 h 1272684"/>
                <a:gd name="connsiteX7" fmla="*/ 1312333 w 1447800"/>
                <a:gd name="connsiteY7" fmla="*/ 281868 h 1272684"/>
                <a:gd name="connsiteX8" fmla="*/ 1447800 w 1447800"/>
                <a:gd name="connsiteY8" fmla="*/ 171801 h 1272684"/>
                <a:gd name="connsiteX0" fmla="*/ 0 w 1312333"/>
                <a:gd name="connsiteY0" fmla="*/ 662868 h 1272684"/>
                <a:gd name="connsiteX1" fmla="*/ 118533 w 1312333"/>
                <a:gd name="connsiteY1" fmla="*/ 349601 h 1272684"/>
                <a:gd name="connsiteX2" fmla="*/ 270933 w 1312333"/>
                <a:gd name="connsiteY2" fmla="*/ 493535 h 1272684"/>
                <a:gd name="connsiteX3" fmla="*/ 389467 w 1312333"/>
                <a:gd name="connsiteY3" fmla="*/ 2468 h 1272684"/>
                <a:gd name="connsiteX4" fmla="*/ 558800 w 1312333"/>
                <a:gd name="connsiteY4" fmla="*/ 298801 h 1272684"/>
                <a:gd name="connsiteX5" fmla="*/ 787400 w 1312333"/>
                <a:gd name="connsiteY5" fmla="*/ 188735 h 1272684"/>
                <a:gd name="connsiteX6" fmla="*/ 1134533 w 1312333"/>
                <a:gd name="connsiteY6" fmla="*/ 1272468 h 1272684"/>
                <a:gd name="connsiteX7" fmla="*/ 1312333 w 1312333"/>
                <a:gd name="connsiteY7" fmla="*/ 281868 h 1272684"/>
                <a:gd name="connsiteX0" fmla="*/ 0 w 1337733"/>
                <a:gd name="connsiteY0" fmla="*/ 662868 h 1278705"/>
                <a:gd name="connsiteX1" fmla="*/ 118533 w 1337733"/>
                <a:gd name="connsiteY1" fmla="*/ 349601 h 1278705"/>
                <a:gd name="connsiteX2" fmla="*/ 270933 w 1337733"/>
                <a:gd name="connsiteY2" fmla="*/ 493535 h 1278705"/>
                <a:gd name="connsiteX3" fmla="*/ 389467 w 1337733"/>
                <a:gd name="connsiteY3" fmla="*/ 2468 h 1278705"/>
                <a:gd name="connsiteX4" fmla="*/ 558800 w 1337733"/>
                <a:gd name="connsiteY4" fmla="*/ 298801 h 1278705"/>
                <a:gd name="connsiteX5" fmla="*/ 787400 w 1337733"/>
                <a:gd name="connsiteY5" fmla="*/ 188735 h 1278705"/>
                <a:gd name="connsiteX6" fmla="*/ 1134533 w 1337733"/>
                <a:gd name="connsiteY6" fmla="*/ 1272468 h 1278705"/>
                <a:gd name="connsiteX7" fmla="*/ 1337733 w 1337733"/>
                <a:gd name="connsiteY7" fmla="*/ 612068 h 1278705"/>
                <a:gd name="connsiteX0" fmla="*/ 0 w 1352785"/>
                <a:gd name="connsiteY0" fmla="*/ 662868 h 1278705"/>
                <a:gd name="connsiteX1" fmla="*/ 118533 w 1352785"/>
                <a:gd name="connsiteY1" fmla="*/ 349601 h 1278705"/>
                <a:gd name="connsiteX2" fmla="*/ 270933 w 1352785"/>
                <a:gd name="connsiteY2" fmla="*/ 493535 h 1278705"/>
                <a:gd name="connsiteX3" fmla="*/ 389467 w 1352785"/>
                <a:gd name="connsiteY3" fmla="*/ 2468 h 1278705"/>
                <a:gd name="connsiteX4" fmla="*/ 558800 w 1352785"/>
                <a:gd name="connsiteY4" fmla="*/ 298801 h 1278705"/>
                <a:gd name="connsiteX5" fmla="*/ 787400 w 1352785"/>
                <a:gd name="connsiteY5" fmla="*/ 188735 h 1278705"/>
                <a:gd name="connsiteX6" fmla="*/ 1134533 w 1352785"/>
                <a:gd name="connsiteY6" fmla="*/ 1272468 h 1278705"/>
                <a:gd name="connsiteX7" fmla="*/ 1337733 w 1352785"/>
                <a:gd name="connsiteY7" fmla="*/ 612068 h 1278705"/>
                <a:gd name="connsiteX8" fmla="*/ 1337734 w 1352785"/>
                <a:gd name="connsiteY8" fmla="*/ 629001 h 1278705"/>
                <a:gd name="connsiteX0" fmla="*/ 0 w 1354668"/>
                <a:gd name="connsiteY0" fmla="*/ 662868 h 1278705"/>
                <a:gd name="connsiteX1" fmla="*/ 118533 w 1354668"/>
                <a:gd name="connsiteY1" fmla="*/ 349601 h 1278705"/>
                <a:gd name="connsiteX2" fmla="*/ 270933 w 1354668"/>
                <a:gd name="connsiteY2" fmla="*/ 493535 h 1278705"/>
                <a:gd name="connsiteX3" fmla="*/ 389467 w 1354668"/>
                <a:gd name="connsiteY3" fmla="*/ 2468 h 1278705"/>
                <a:gd name="connsiteX4" fmla="*/ 558800 w 1354668"/>
                <a:gd name="connsiteY4" fmla="*/ 298801 h 1278705"/>
                <a:gd name="connsiteX5" fmla="*/ 787400 w 1354668"/>
                <a:gd name="connsiteY5" fmla="*/ 188735 h 1278705"/>
                <a:gd name="connsiteX6" fmla="*/ 1134533 w 1354668"/>
                <a:gd name="connsiteY6" fmla="*/ 1272468 h 1278705"/>
                <a:gd name="connsiteX7" fmla="*/ 1337733 w 1354668"/>
                <a:gd name="connsiteY7" fmla="*/ 612068 h 1278705"/>
                <a:gd name="connsiteX8" fmla="*/ 1337734 w 1354668"/>
                <a:gd name="connsiteY8" fmla="*/ 629001 h 1278705"/>
                <a:gd name="connsiteX9" fmla="*/ 1354668 w 1354668"/>
                <a:gd name="connsiteY9" fmla="*/ 620535 h 1278705"/>
                <a:gd name="connsiteX0" fmla="*/ 0 w 1744134"/>
                <a:gd name="connsiteY0" fmla="*/ 662868 h 1278705"/>
                <a:gd name="connsiteX1" fmla="*/ 118533 w 1744134"/>
                <a:gd name="connsiteY1" fmla="*/ 349601 h 1278705"/>
                <a:gd name="connsiteX2" fmla="*/ 270933 w 1744134"/>
                <a:gd name="connsiteY2" fmla="*/ 493535 h 1278705"/>
                <a:gd name="connsiteX3" fmla="*/ 389467 w 1744134"/>
                <a:gd name="connsiteY3" fmla="*/ 2468 h 1278705"/>
                <a:gd name="connsiteX4" fmla="*/ 558800 w 1744134"/>
                <a:gd name="connsiteY4" fmla="*/ 298801 h 1278705"/>
                <a:gd name="connsiteX5" fmla="*/ 787400 w 1744134"/>
                <a:gd name="connsiteY5" fmla="*/ 188735 h 1278705"/>
                <a:gd name="connsiteX6" fmla="*/ 1134533 w 1744134"/>
                <a:gd name="connsiteY6" fmla="*/ 1272468 h 1278705"/>
                <a:gd name="connsiteX7" fmla="*/ 1337733 w 1744134"/>
                <a:gd name="connsiteY7" fmla="*/ 612068 h 1278705"/>
                <a:gd name="connsiteX8" fmla="*/ 1337734 w 1744134"/>
                <a:gd name="connsiteY8" fmla="*/ 629001 h 1278705"/>
                <a:gd name="connsiteX9" fmla="*/ 1744134 w 1744134"/>
                <a:gd name="connsiteY9" fmla="*/ 595135 h 1278705"/>
                <a:gd name="connsiteX0" fmla="*/ 0 w 1744134"/>
                <a:gd name="connsiteY0" fmla="*/ 662868 h 1278180"/>
                <a:gd name="connsiteX1" fmla="*/ 118533 w 1744134"/>
                <a:gd name="connsiteY1" fmla="*/ 349601 h 1278180"/>
                <a:gd name="connsiteX2" fmla="*/ 270933 w 1744134"/>
                <a:gd name="connsiteY2" fmla="*/ 493535 h 1278180"/>
                <a:gd name="connsiteX3" fmla="*/ 389467 w 1744134"/>
                <a:gd name="connsiteY3" fmla="*/ 2468 h 1278180"/>
                <a:gd name="connsiteX4" fmla="*/ 558800 w 1744134"/>
                <a:gd name="connsiteY4" fmla="*/ 298801 h 1278180"/>
                <a:gd name="connsiteX5" fmla="*/ 787400 w 1744134"/>
                <a:gd name="connsiteY5" fmla="*/ 188735 h 1278180"/>
                <a:gd name="connsiteX6" fmla="*/ 1134533 w 1744134"/>
                <a:gd name="connsiteY6" fmla="*/ 1272468 h 1278180"/>
                <a:gd name="connsiteX7" fmla="*/ 1337733 w 1744134"/>
                <a:gd name="connsiteY7" fmla="*/ 612068 h 1278180"/>
                <a:gd name="connsiteX8" fmla="*/ 1532467 w 1744134"/>
                <a:gd name="connsiteY8" fmla="*/ 510468 h 1278180"/>
                <a:gd name="connsiteX9" fmla="*/ 1744134 w 1744134"/>
                <a:gd name="connsiteY9" fmla="*/ 595135 h 1278180"/>
                <a:gd name="connsiteX0" fmla="*/ 0 w 1820334"/>
                <a:gd name="connsiteY0" fmla="*/ 662868 h 1278180"/>
                <a:gd name="connsiteX1" fmla="*/ 118533 w 1820334"/>
                <a:gd name="connsiteY1" fmla="*/ 349601 h 1278180"/>
                <a:gd name="connsiteX2" fmla="*/ 270933 w 1820334"/>
                <a:gd name="connsiteY2" fmla="*/ 493535 h 1278180"/>
                <a:gd name="connsiteX3" fmla="*/ 389467 w 1820334"/>
                <a:gd name="connsiteY3" fmla="*/ 2468 h 1278180"/>
                <a:gd name="connsiteX4" fmla="*/ 558800 w 1820334"/>
                <a:gd name="connsiteY4" fmla="*/ 298801 h 1278180"/>
                <a:gd name="connsiteX5" fmla="*/ 787400 w 1820334"/>
                <a:gd name="connsiteY5" fmla="*/ 188735 h 1278180"/>
                <a:gd name="connsiteX6" fmla="*/ 1134533 w 1820334"/>
                <a:gd name="connsiteY6" fmla="*/ 1272468 h 1278180"/>
                <a:gd name="connsiteX7" fmla="*/ 1337733 w 1820334"/>
                <a:gd name="connsiteY7" fmla="*/ 612068 h 1278180"/>
                <a:gd name="connsiteX8" fmla="*/ 1532467 w 1820334"/>
                <a:gd name="connsiteY8" fmla="*/ 510468 h 1278180"/>
                <a:gd name="connsiteX9" fmla="*/ 1820334 w 1820334"/>
                <a:gd name="connsiteY9" fmla="*/ 535868 h 1278180"/>
                <a:gd name="connsiteX0" fmla="*/ 0 w 1913467"/>
                <a:gd name="connsiteY0" fmla="*/ 544335 h 1278180"/>
                <a:gd name="connsiteX1" fmla="*/ 211666 w 1913467"/>
                <a:gd name="connsiteY1" fmla="*/ 349601 h 1278180"/>
                <a:gd name="connsiteX2" fmla="*/ 364066 w 1913467"/>
                <a:gd name="connsiteY2" fmla="*/ 493535 h 1278180"/>
                <a:gd name="connsiteX3" fmla="*/ 482600 w 1913467"/>
                <a:gd name="connsiteY3" fmla="*/ 2468 h 1278180"/>
                <a:gd name="connsiteX4" fmla="*/ 651933 w 1913467"/>
                <a:gd name="connsiteY4" fmla="*/ 298801 h 1278180"/>
                <a:gd name="connsiteX5" fmla="*/ 880533 w 1913467"/>
                <a:gd name="connsiteY5" fmla="*/ 188735 h 1278180"/>
                <a:gd name="connsiteX6" fmla="*/ 1227666 w 1913467"/>
                <a:gd name="connsiteY6" fmla="*/ 1272468 h 1278180"/>
                <a:gd name="connsiteX7" fmla="*/ 1430866 w 1913467"/>
                <a:gd name="connsiteY7" fmla="*/ 612068 h 1278180"/>
                <a:gd name="connsiteX8" fmla="*/ 1625600 w 1913467"/>
                <a:gd name="connsiteY8" fmla="*/ 510468 h 1278180"/>
                <a:gd name="connsiteX9" fmla="*/ 1913467 w 1913467"/>
                <a:gd name="connsiteY9" fmla="*/ 535868 h 1278180"/>
                <a:gd name="connsiteX0" fmla="*/ 0 w 1701801"/>
                <a:gd name="connsiteY0" fmla="*/ 349601 h 1278180"/>
                <a:gd name="connsiteX1" fmla="*/ 152400 w 1701801"/>
                <a:gd name="connsiteY1" fmla="*/ 493535 h 1278180"/>
                <a:gd name="connsiteX2" fmla="*/ 270934 w 1701801"/>
                <a:gd name="connsiteY2" fmla="*/ 2468 h 1278180"/>
                <a:gd name="connsiteX3" fmla="*/ 440267 w 1701801"/>
                <a:gd name="connsiteY3" fmla="*/ 298801 h 1278180"/>
                <a:gd name="connsiteX4" fmla="*/ 668867 w 1701801"/>
                <a:gd name="connsiteY4" fmla="*/ 188735 h 1278180"/>
                <a:gd name="connsiteX5" fmla="*/ 1016000 w 1701801"/>
                <a:gd name="connsiteY5" fmla="*/ 1272468 h 1278180"/>
                <a:gd name="connsiteX6" fmla="*/ 1219200 w 1701801"/>
                <a:gd name="connsiteY6" fmla="*/ 612068 h 1278180"/>
                <a:gd name="connsiteX7" fmla="*/ 1413934 w 1701801"/>
                <a:gd name="connsiteY7" fmla="*/ 510468 h 1278180"/>
                <a:gd name="connsiteX8" fmla="*/ 1701801 w 1701801"/>
                <a:gd name="connsiteY8" fmla="*/ 535868 h 1278180"/>
                <a:gd name="connsiteX0" fmla="*/ 0 w 1701801"/>
                <a:gd name="connsiteY0" fmla="*/ 349601 h 1284624"/>
                <a:gd name="connsiteX1" fmla="*/ 152400 w 1701801"/>
                <a:gd name="connsiteY1" fmla="*/ 493535 h 1284624"/>
                <a:gd name="connsiteX2" fmla="*/ 270934 w 1701801"/>
                <a:gd name="connsiteY2" fmla="*/ 2468 h 1284624"/>
                <a:gd name="connsiteX3" fmla="*/ 440267 w 1701801"/>
                <a:gd name="connsiteY3" fmla="*/ 298801 h 1284624"/>
                <a:gd name="connsiteX4" fmla="*/ 668867 w 1701801"/>
                <a:gd name="connsiteY4" fmla="*/ 188735 h 1284624"/>
                <a:gd name="connsiteX5" fmla="*/ 1016000 w 1701801"/>
                <a:gd name="connsiteY5" fmla="*/ 1272468 h 1284624"/>
                <a:gd name="connsiteX6" fmla="*/ 1253067 w 1701801"/>
                <a:gd name="connsiteY6" fmla="*/ 756002 h 1284624"/>
                <a:gd name="connsiteX7" fmla="*/ 1413934 w 1701801"/>
                <a:gd name="connsiteY7" fmla="*/ 510468 h 1284624"/>
                <a:gd name="connsiteX8" fmla="*/ 1701801 w 1701801"/>
                <a:gd name="connsiteY8" fmla="*/ 535868 h 1284624"/>
                <a:gd name="connsiteX0" fmla="*/ 0 w 1701801"/>
                <a:gd name="connsiteY0" fmla="*/ 349601 h 1284535"/>
                <a:gd name="connsiteX1" fmla="*/ 152400 w 1701801"/>
                <a:gd name="connsiteY1" fmla="*/ 493535 h 1284535"/>
                <a:gd name="connsiteX2" fmla="*/ 270934 w 1701801"/>
                <a:gd name="connsiteY2" fmla="*/ 2468 h 1284535"/>
                <a:gd name="connsiteX3" fmla="*/ 440267 w 1701801"/>
                <a:gd name="connsiteY3" fmla="*/ 298801 h 1284535"/>
                <a:gd name="connsiteX4" fmla="*/ 668867 w 1701801"/>
                <a:gd name="connsiteY4" fmla="*/ 188735 h 1284535"/>
                <a:gd name="connsiteX5" fmla="*/ 1016000 w 1701801"/>
                <a:gd name="connsiteY5" fmla="*/ 1272468 h 1284535"/>
                <a:gd name="connsiteX6" fmla="*/ 1253067 w 1701801"/>
                <a:gd name="connsiteY6" fmla="*/ 756002 h 1284535"/>
                <a:gd name="connsiteX7" fmla="*/ 1701801 w 1701801"/>
                <a:gd name="connsiteY7" fmla="*/ 535868 h 1284535"/>
                <a:gd name="connsiteX0" fmla="*/ 0 w 1642535"/>
                <a:gd name="connsiteY0" fmla="*/ 349601 h 1284624"/>
                <a:gd name="connsiteX1" fmla="*/ 152400 w 1642535"/>
                <a:gd name="connsiteY1" fmla="*/ 493535 h 1284624"/>
                <a:gd name="connsiteX2" fmla="*/ 270934 w 1642535"/>
                <a:gd name="connsiteY2" fmla="*/ 2468 h 1284624"/>
                <a:gd name="connsiteX3" fmla="*/ 440267 w 1642535"/>
                <a:gd name="connsiteY3" fmla="*/ 298801 h 1284624"/>
                <a:gd name="connsiteX4" fmla="*/ 668867 w 1642535"/>
                <a:gd name="connsiteY4" fmla="*/ 188735 h 1284624"/>
                <a:gd name="connsiteX5" fmla="*/ 1016000 w 1642535"/>
                <a:gd name="connsiteY5" fmla="*/ 1272468 h 1284624"/>
                <a:gd name="connsiteX6" fmla="*/ 1253067 w 1642535"/>
                <a:gd name="connsiteY6" fmla="*/ 756002 h 1284624"/>
                <a:gd name="connsiteX7" fmla="*/ 1642535 w 1642535"/>
                <a:gd name="connsiteY7" fmla="*/ 510468 h 1284624"/>
                <a:gd name="connsiteX0" fmla="*/ 0 w 1591735"/>
                <a:gd name="connsiteY0" fmla="*/ 349601 h 1285218"/>
                <a:gd name="connsiteX1" fmla="*/ 152400 w 1591735"/>
                <a:gd name="connsiteY1" fmla="*/ 493535 h 1285218"/>
                <a:gd name="connsiteX2" fmla="*/ 270934 w 1591735"/>
                <a:gd name="connsiteY2" fmla="*/ 2468 h 1285218"/>
                <a:gd name="connsiteX3" fmla="*/ 440267 w 1591735"/>
                <a:gd name="connsiteY3" fmla="*/ 298801 h 1285218"/>
                <a:gd name="connsiteX4" fmla="*/ 668867 w 1591735"/>
                <a:gd name="connsiteY4" fmla="*/ 188735 h 1285218"/>
                <a:gd name="connsiteX5" fmla="*/ 1016000 w 1591735"/>
                <a:gd name="connsiteY5" fmla="*/ 1272468 h 1285218"/>
                <a:gd name="connsiteX6" fmla="*/ 1253067 w 1591735"/>
                <a:gd name="connsiteY6" fmla="*/ 756002 h 1285218"/>
                <a:gd name="connsiteX7" fmla="*/ 1591735 w 1591735"/>
                <a:gd name="connsiteY7" fmla="*/ 349601 h 1285218"/>
                <a:gd name="connsiteX0" fmla="*/ 0 w 1616821"/>
                <a:gd name="connsiteY0" fmla="*/ 349601 h 1285218"/>
                <a:gd name="connsiteX1" fmla="*/ 152400 w 1616821"/>
                <a:gd name="connsiteY1" fmla="*/ 493535 h 1285218"/>
                <a:gd name="connsiteX2" fmla="*/ 270934 w 1616821"/>
                <a:gd name="connsiteY2" fmla="*/ 2468 h 1285218"/>
                <a:gd name="connsiteX3" fmla="*/ 440267 w 1616821"/>
                <a:gd name="connsiteY3" fmla="*/ 298801 h 1285218"/>
                <a:gd name="connsiteX4" fmla="*/ 668867 w 1616821"/>
                <a:gd name="connsiteY4" fmla="*/ 188735 h 1285218"/>
                <a:gd name="connsiteX5" fmla="*/ 1016000 w 1616821"/>
                <a:gd name="connsiteY5" fmla="*/ 1272468 h 1285218"/>
                <a:gd name="connsiteX6" fmla="*/ 1253067 w 1616821"/>
                <a:gd name="connsiteY6" fmla="*/ 756002 h 1285218"/>
                <a:gd name="connsiteX7" fmla="*/ 1591735 w 1616821"/>
                <a:gd name="connsiteY7" fmla="*/ 349601 h 1285218"/>
                <a:gd name="connsiteX8" fmla="*/ 1591735 w 1616821"/>
                <a:gd name="connsiteY8" fmla="*/ 375001 h 1285218"/>
                <a:gd name="connsiteX0" fmla="*/ 0 w 1616821"/>
                <a:gd name="connsiteY0" fmla="*/ 349601 h 1285218"/>
                <a:gd name="connsiteX1" fmla="*/ 152400 w 1616821"/>
                <a:gd name="connsiteY1" fmla="*/ 493535 h 1285218"/>
                <a:gd name="connsiteX2" fmla="*/ 270934 w 1616821"/>
                <a:gd name="connsiteY2" fmla="*/ 2468 h 1285218"/>
                <a:gd name="connsiteX3" fmla="*/ 440267 w 1616821"/>
                <a:gd name="connsiteY3" fmla="*/ 298801 h 1285218"/>
                <a:gd name="connsiteX4" fmla="*/ 668867 w 1616821"/>
                <a:gd name="connsiteY4" fmla="*/ 188735 h 1285218"/>
                <a:gd name="connsiteX5" fmla="*/ 1016000 w 1616821"/>
                <a:gd name="connsiteY5" fmla="*/ 1272468 h 1285218"/>
                <a:gd name="connsiteX6" fmla="*/ 1253067 w 1616821"/>
                <a:gd name="connsiteY6" fmla="*/ 756002 h 1285218"/>
                <a:gd name="connsiteX7" fmla="*/ 1591735 w 1616821"/>
                <a:gd name="connsiteY7" fmla="*/ 349601 h 1285218"/>
                <a:gd name="connsiteX8" fmla="*/ 1591735 w 1616821"/>
                <a:gd name="connsiteY8" fmla="*/ 375001 h 1285218"/>
                <a:gd name="connsiteX9" fmla="*/ 1600201 w 1616821"/>
                <a:gd name="connsiteY9" fmla="*/ 383468 h 1285218"/>
                <a:gd name="connsiteX0" fmla="*/ 0 w 1744135"/>
                <a:gd name="connsiteY0" fmla="*/ 349601 h 1285218"/>
                <a:gd name="connsiteX1" fmla="*/ 152400 w 1744135"/>
                <a:gd name="connsiteY1" fmla="*/ 493535 h 1285218"/>
                <a:gd name="connsiteX2" fmla="*/ 270934 w 1744135"/>
                <a:gd name="connsiteY2" fmla="*/ 2468 h 1285218"/>
                <a:gd name="connsiteX3" fmla="*/ 440267 w 1744135"/>
                <a:gd name="connsiteY3" fmla="*/ 298801 h 1285218"/>
                <a:gd name="connsiteX4" fmla="*/ 668867 w 1744135"/>
                <a:gd name="connsiteY4" fmla="*/ 188735 h 1285218"/>
                <a:gd name="connsiteX5" fmla="*/ 1016000 w 1744135"/>
                <a:gd name="connsiteY5" fmla="*/ 1272468 h 1285218"/>
                <a:gd name="connsiteX6" fmla="*/ 1253067 w 1744135"/>
                <a:gd name="connsiteY6" fmla="*/ 756002 h 1285218"/>
                <a:gd name="connsiteX7" fmla="*/ 1591735 w 1744135"/>
                <a:gd name="connsiteY7" fmla="*/ 349601 h 1285218"/>
                <a:gd name="connsiteX8" fmla="*/ 1591735 w 1744135"/>
                <a:gd name="connsiteY8" fmla="*/ 375001 h 1285218"/>
                <a:gd name="connsiteX9" fmla="*/ 1744135 w 1744135"/>
                <a:gd name="connsiteY9" fmla="*/ 510468 h 1285218"/>
                <a:gd name="connsiteX0" fmla="*/ 0 w 1744135"/>
                <a:gd name="connsiteY0" fmla="*/ 349601 h 1285218"/>
                <a:gd name="connsiteX1" fmla="*/ 152400 w 1744135"/>
                <a:gd name="connsiteY1" fmla="*/ 493535 h 1285218"/>
                <a:gd name="connsiteX2" fmla="*/ 270934 w 1744135"/>
                <a:gd name="connsiteY2" fmla="*/ 2468 h 1285218"/>
                <a:gd name="connsiteX3" fmla="*/ 440267 w 1744135"/>
                <a:gd name="connsiteY3" fmla="*/ 298801 h 1285218"/>
                <a:gd name="connsiteX4" fmla="*/ 668867 w 1744135"/>
                <a:gd name="connsiteY4" fmla="*/ 188735 h 1285218"/>
                <a:gd name="connsiteX5" fmla="*/ 1016000 w 1744135"/>
                <a:gd name="connsiteY5" fmla="*/ 1272468 h 1285218"/>
                <a:gd name="connsiteX6" fmla="*/ 1253067 w 1744135"/>
                <a:gd name="connsiteY6" fmla="*/ 756002 h 1285218"/>
                <a:gd name="connsiteX7" fmla="*/ 1591735 w 1744135"/>
                <a:gd name="connsiteY7" fmla="*/ 349601 h 1285218"/>
                <a:gd name="connsiteX8" fmla="*/ 1659468 w 1744135"/>
                <a:gd name="connsiteY8" fmla="*/ 544334 h 1285218"/>
                <a:gd name="connsiteX9" fmla="*/ 1744135 w 1744135"/>
                <a:gd name="connsiteY9" fmla="*/ 510468 h 1285218"/>
                <a:gd name="connsiteX0" fmla="*/ 0 w 1744135"/>
                <a:gd name="connsiteY0" fmla="*/ 349601 h 1285185"/>
                <a:gd name="connsiteX1" fmla="*/ 152400 w 1744135"/>
                <a:gd name="connsiteY1" fmla="*/ 493535 h 1285185"/>
                <a:gd name="connsiteX2" fmla="*/ 270934 w 1744135"/>
                <a:gd name="connsiteY2" fmla="*/ 2468 h 1285185"/>
                <a:gd name="connsiteX3" fmla="*/ 440267 w 1744135"/>
                <a:gd name="connsiteY3" fmla="*/ 298801 h 1285185"/>
                <a:gd name="connsiteX4" fmla="*/ 668867 w 1744135"/>
                <a:gd name="connsiteY4" fmla="*/ 188735 h 1285185"/>
                <a:gd name="connsiteX5" fmla="*/ 1016000 w 1744135"/>
                <a:gd name="connsiteY5" fmla="*/ 1272468 h 1285185"/>
                <a:gd name="connsiteX6" fmla="*/ 1253067 w 1744135"/>
                <a:gd name="connsiteY6" fmla="*/ 756002 h 1285185"/>
                <a:gd name="connsiteX7" fmla="*/ 1524001 w 1744135"/>
                <a:gd name="connsiteY7" fmla="*/ 358068 h 1285185"/>
                <a:gd name="connsiteX8" fmla="*/ 1659468 w 1744135"/>
                <a:gd name="connsiteY8" fmla="*/ 544334 h 1285185"/>
                <a:gd name="connsiteX9" fmla="*/ 1744135 w 1744135"/>
                <a:gd name="connsiteY9" fmla="*/ 510468 h 1285185"/>
                <a:gd name="connsiteX0" fmla="*/ 0 w 1744135"/>
                <a:gd name="connsiteY0" fmla="*/ 349601 h 1284535"/>
                <a:gd name="connsiteX1" fmla="*/ 152400 w 1744135"/>
                <a:gd name="connsiteY1" fmla="*/ 493535 h 1284535"/>
                <a:gd name="connsiteX2" fmla="*/ 270934 w 1744135"/>
                <a:gd name="connsiteY2" fmla="*/ 2468 h 1284535"/>
                <a:gd name="connsiteX3" fmla="*/ 440267 w 1744135"/>
                <a:gd name="connsiteY3" fmla="*/ 298801 h 1284535"/>
                <a:gd name="connsiteX4" fmla="*/ 668867 w 1744135"/>
                <a:gd name="connsiteY4" fmla="*/ 188735 h 1284535"/>
                <a:gd name="connsiteX5" fmla="*/ 1016000 w 1744135"/>
                <a:gd name="connsiteY5" fmla="*/ 1272468 h 1284535"/>
                <a:gd name="connsiteX6" fmla="*/ 1253067 w 1744135"/>
                <a:gd name="connsiteY6" fmla="*/ 756002 h 1284535"/>
                <a:gd name="connsiteX7" fmla="*/ 1507067 w 1744135"/>
                <a:gd name="connsiteY7" fmla="*/ 535868 h 1284535"/>
                <a:gd name="connsiteX8" fmla="*/ 1659468 w 1744135"/>
                <a:gd name="connsiteY8" fmla="*/ 544334 h 1284535"/>
                <a:gd name="connsiteX9" fmla="*/ 1744135 w 1744135"/>
                <a:gd name="connsiteY9" fmla="*/ 510468 h 1284535"/>
                <a:gd name="connsiteX0" fmla="*/ 0 w 1744135"/>
                <a:gd name="connsiteY0" fmla="*/ 349601 h 1284535"/>
                <a:gd name="connsiteX1" fmla="*/ 152400 w 1744135"/>
                <a:gd name="connsiteY1" fmla="*/ 493535 h 1284535"/>
                <a:gd name="connsiteX2" fmla="*/ 270934 w 1744135"/>
                <a:gd name="connsiteY2" fmla="*/ 2468 h 1284535"/>
                <a:gd name="connsiteX3" fmla="*/ 440267 w 1744135"/>
                <a:gd name="connsiteY3" fmla="*/ 298801 h 1284535"/>
                <a:gd name="connsiteX4" fmla="*/ 668867 w 1744135"/>
                <a:gd name="connsiteY4" fmla="*/ 188735 h 1284535"/>
                <a:gd name="connsiteX5" fmla="*/ 1016000 w 1744135"/>
                <a:gd name="connsiteY5" fmla="*/ 1272468 h 1284535"/>
                <a:gd name="connsiteX6" fmla="*/ 1253067 w 1744135"/>
                <a:gd name="connsiteY6" fmla="*/ 756002 h 1284535"/>
                <a:gd name="connsiteX7" fmla="*/ 1507067 w 1744135"/>
                <a:gd name="connsiteY7" fmla="*/ 535868 h 1284535"/>
                <a:gd name="connsiteX8" fmla="*/ 1710268 w 1744135"/>
                <a:gd name="connsiteY8" fmla="*/ 383467 h 1284535"/>
                <a:gd name="connsiteX9" fmla="*/ 1744135 w 1744135"/>
                <a:gd name="connsiteY9" fmla="*/ 510468 h 1284535"/>
                <a:gd name="connsiteX0" fmla="*/ 0 w 1744135"/>
                <a:gd name="connsiteY0" fmla="*/ 349601 h 1284535"/>
                <a:gd name="connsiteX1" fmla="*/ 152400 w 1744135"/>
                <a:gd name="connsiteY1" fmla="*/ 493535 h 1284535"/>
                <a:gd name="connsiteX2" fmla="*/ 270934 w 1744135"/>
                <a:gd name="connsiteY2" fmla="*/ 2468 h 1284535"/>
                <a:gd name="connsiteX3" fmla="*/ 440267 w 1744135"/>
                <a:gd name="connsiteY3" fmla="*/ 298801 h 1284535"/>
                <a:gd name="connsiteX4" fmla="*/ 668867 w 1744135"/>
                <a:gd name="connsiteY4" fmla="*/ 188735 h 1284535"/>
                <a:gd name="connsiteX5" fmla="*/ 1016000 w 1744135"/>
                <a:gd name="connsiteY5" fmla="*/ 1272468 h 1284535"/>
                <a:gd name="connsiteX6" fmla="*/ 1253067 w 1744135"/>
                <a:gd name="connsiteY6" fmla="*/ 756002 h 1284535"/>
                <a:gd name="connsiteX7" fmla="*/ 1507067 w 1744135"/>
                <a:gd name="connsiteY7" fmla="*/ 535868 h 1284535"/>
                <a:gd name="connsiteX8" fmla="*/ 1651001 w 1744135"/>
                <a:gd name="connsiteY8" fmla="*/ 485067 h 1284535"/>
                <a:gd name="connsiteX9" fmla="*/ 1744135 w 1744135"/>
                <a:gd name="connsiteY9" fmla="*/ 510468 h 1284535"/>
                <a:gd name="connsiteX0" fmla="*/ 0 w 1828802"/>
                <a:gd name="connsiteY0" fmla="*/ 349601 h 1284535"/>
                <a:gd name="connsiteX1" fmla="*/ 152400 w 1828802"/>
                <a:gd name="connsiteY1" fmla="*/ 493535 h 1284535"/>
                <a:gd name="connsiteX2" fmla="*/ 270934 w 1828802"/>
                <a:gd name="connsiteY2" fmla="*/ 2468 h 1284535"/>
                <a:gd name="connsiteX3" fmla="*/ 440267 w 1828802"/>
                <a:gd name="connsiteY3" fmla="*/ 298801 h 1284535"/>
                <a:gd name="connsiteX4" fmla="*/ 668867 w 1828802"/>
                <a:gd name="connsiteY4" fmla="*/ 188735 h 1284535"/>
                <a:gd name="connsiteX5" fmla="*/ 1016000 w 1828802"/>
                <a:gd name="connsiteY5" fmla="*/ 1272468 h 1284535"/>
                <a:gd name="connsiteX6" fmla="*/ 1253067 w 1828802"/>
                <a:gd name="connsiteY6" fmla="*/ 756002 h 1284535"/>
                <a:gd name="connsiteX7" fmla="*/ 1507067 w 1828802"/>
                <a:gd name="connsiteY7" fmla="*/ 535868 h 1284535"/>
                <a:gd name="connsiteX8" fmla="*/ 1651001 w 1828802"/>
                <a:gd name="connsiteY8" fmla="*/ 485067 h 1284535"/>
                <a:gd name="connsiteX9" fmla="*/ 1828802 w 1828802"/>
                <a:gd name="connsiteY9" fmla="*/ 552801 h 1284535"/>
                <a:gd name="connsiteX0" fmla="*/ 0 w 1651001"/>
                <a:gd name="connsiteY0" fmla="*/ 349601 h 1284535"/>
                <a:gd name="connsiteX1" fmla="*/ 152400 w 1651001"/>
                <a:gd name="connsiteY1" fmla="*/ 493535 h 1284535"/>
                <a:gd name="connsiteX2" fmla="*/ 270934 w 1651001"/>
                <a:gd name="connsiteY2" fmla="*/ 2468 h 1284535"/>
                <a:gd name="connsiteX3" fmla="*/ 440267 w 1651001"/>
                <a:gd name="connsiteY3" fmla="*/ 298801 h 1284535"/>
                <a:gd name="connsiteX4" fmla="*/ 668867 w 1651001"/>
                <a:gd name="connsiteY4" fmla="*/ 188735 h 1284535"/>
                <a:gd name="connsiteX5" fmla="*/ 1016000 w 1651001"/>
                <a:gd name="connsiteY5" fmla="*/ 1272468 h 1284535"/>
                <a:gd name="connsiteX6" fmla="*/ 1253067 w 1651001"/>
                <a:gd name="connsiteY6" fmla="*/ 756002 h 1284535"/>
                <a:gd name="connsiteX7" fmla="*/ 1507067 w 1651001"/>
                <a:gd name="connsiteY7" fmla="*/ 535868 h 1284535"/>
                <a:gd name="connsiteX8" fmla="*/ 1651001 w 1651001"/>
                <a:gd name="connsiteY8" fmla="*/ 485067 h 12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001" h="1284535">
                  <a:moveTo>
                    <a:pt x="0" y="349601"/>
                  </a:moveTo>
                  <a:cubicBezTo>
                    <a:pt x="60678" y="341134"/>
                    <a:pt x="107244" y="551391"/>
                    <a:pt x="152400" y="493535"/>
                  </a:cubicBezTo>
                  <a:cubicBezTo>
                    <a:pt x="197556" y="435679"/>
                    <a:pt x="222956" y="34924"/>
                    <a:pt x="270934" y="2468"/>
                  </a:cubicBezTo>
                  <a:cubicBezTo>
                    <a:pt x="318912" y="-29988"/>
                    <a:pt x="373945" y="267756"/>
                    <a:pt x="440267" y="298801"/>
                  </a:cubicBezTo>
                  <a:cubicBezTo>
                    <a:pt x="506589" y="329845"/>
                    <a:pt x="572912" y="26457"/>
                    <a:pt x="668867" y="188735"/>
                  </a:cubicBezTo>
                  <a:cubicBezTo>
                    <a:pt x="764823" y="351013"/>
                    <a:pt x="918633" y="1177924"/>
                    <a:pt x="1016000" y="1272468"/>
                  </a:cubicBezTo>
                  <a:cubicBezTo>
                    <a:pt x="1113367" y="1367013"/>
                    <a:pt x="1171223" y="878769"/>
                    <a:pt x="1253067" y="756002"/>
                  </a:cubicBezTo>
                  <a:cubicBezTo>
                    <a:pt x="1334911" y="633235"/>
                    <a:pt x="1413581" y="581729"/>
                    <a:pt x="1507067" y="535868"/>
                  </a:cubicBezTo>
                  <a:cubicBezTo>
                    <a:pt x="1563512" y="472368"/>
                    <a:pt x="1651001" y="479775"/>
                    <a:pt x="1651001" y="4850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7B0F46-D728-0D42-9B10-13741FE18AC9}"/>
                </a:ext>
              </a:extLst>
            </p:cNvPr>
            <p:cNvSpPr txBox="1"/>
            <p:nvPr/>
          </p:nvSpPr>
          <p:spPr>
            <a:xfrm rot="16200000">
              <a:off x="9898674" y="4822039"/>
              <a:ext cx="56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BAI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13C74D-BA28-0A46-915A-1E03865AA3D2}"/>
                </a:ext>
              </a:extLst>
            </p:cNvPr>
            <p:cNvSpPr txBox="1"/>
            <p:nvPr/>
          </p:nvSpPr>
          <p:spPr>
            <a:xfrm>
              <a:off x="11170724" y="4362640"/>
              <a:ext cx="710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err="1"/>
                <a:t>Drought</a:t>
              </a:r>
              <a:endParaRPr lang="es-ES" sz="1200" b="1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2C0D2B7-0EBC-0243-963B-DE1CE3EE24E1}"/>
                </a:ext>
              </a:extLst>
            </p:cNvPr>
            <p:cNvSpPr txBox="1"/>
            <p:nvPr/>
          </p:nvSpPr>
          <p:spPr>
            <a:xfrm rot="16200000">
              <a:off x="9711687" y="486735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EVI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6A2C8A3-EC97-5047-A32D-DF5421F14F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7390" y="4683539"/>
              <a:ext cx="0" cy="83988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5196819-82B4-0B41-AEC4-EC1029058738}"/>
                </a:ext>
              </a:extLst>
            </p:cNvPr>
            <p:cNvSpPr txBox="1"/>
            <p:nvPr/>
          </p:nvSpPr>
          <p:spPr>
            <a:xfrm>
              <a:off x="11283134" y="5979331"/>
              <a:ext cx="459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err="1"/>
                <a:t>Year</a:t>
              </a:r>
              <a:endParaRPr lang="es-ES" sz="1200" b="1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1726890-6FFC-B248-A6DB-3C50D949E847}"/>
                </a:ext>
              </a:extLst>
            </p:cNvPr>
            <p:cNvSpPr/>
            <p:nvPr/>
          </p:nvSpPr>
          <p:spPr>
            <a:xfrm>
              <a:off x="10787215" y="4924620"/>
              <a:ext cx="217234" cy="2172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F01B1BB-6E80-FB47-BEB7-D2F68C868928}"/>
              </a:ext>
            </a:extLst>
          </p:cNvPr>
          <p:cNvGrpSpPr/>
          <p:nvPr/>
        </p:nvGrpSpPr>
        <p:grpSpPr>
          <a:xfrm>
            <a:off x="11680077" y="1326784"/>
            <a:ext cx="2766527" cy="959077"/>
            <a:chOff x="11384158" y="1454651"/>
            <a:chExt cx="2766527" cy="9590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CE6DD4C9-8591-F24F-B7B0-1116285A596C}"/>
                    </a:ext>
                  </a:extLst>
                </p:cNvPr>
                <p:cNvSpPr txBox="1"/>
                <p:nvPr/>
              </p:nvSpPr>
              <p:spPr>
                <a:xfrm>
                  <a:off x="11384158" y="1808070"/>
                  <a:ext cx="27665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𝑹𝒆𝒔𝒊𝒍𝒊𝒆𝒏𝒄𝒆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𝑫𝒓𝒐𝒖𝒈𝒉𝒕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𝒆𝒗𝒆𝒏𝒕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𝑺𝒊𝒕𝒆</m:t>
                        </m:r>
                      </m:oMath>
                    </m:oMathPara>
                  </a14:m>
                  <a:endParaRPr lang="es-ES" sz="1200" b="1" dirty="0"/>
                </a:p>
              </p:txBody>
            </p:sp>
          </mc:Choice>
          <mc:Fallback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CE6DD4C9-8591-F24F-B7B0-1116285A5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4158" y="1808070"/>
                  <a:ext cx="276652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8D63AE0-65D7-854C-BE70-D00A30D45204}"/>
                </a:ext>
              </a:extLst>
            </p:cNvPr>
            <p:cNvSpPr txBox="1"/>
            <p:nvPr/>
          </p:nvSpPr>
          <p:spPr>
            <a:xfrm>
              <a:off x="11998032" y="1454651"/>
              <a:ext cx="1367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err="1"/>
                <a:t>Robust</a:t>
              </a:r>
              <a:r>
                <a:rPr lang="es-ES" sz="1400" b="1" dirty="0"/>
                <a:t> </a:t>
              </a:r>
              <a:r>
                <a:rPr lang="es-ES" sz="1400" b="1" dirty="0" err="1"/>
                <a:t>ANOVAs</a:t>
              </a:r>
              <a:endParaRPr lang="es-ES" sz="1400" b="1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5E9DBE83-0F66-BC47-B537-BBF871FBBDD1}"/>
                </a:ext>
              </a:extLst>
            </p:cNvPr>
            <p:cNvSpPr/>
            <p:nvPr/>
          </p:nvSpPr>
          <p:spPr>
            <a:xfrm>
              <a:off x="12550187" y="2196494"/>
              <a:ext cx="217234" cy="2172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3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C83B0429-5601-B147-AEA6-FC257A48D9E8}"/>
              </a:ext>
            </a:extLst>
          </p:cNvPr>
          <p:cNvSpPr txBox="1"/>
          <p:nvPr/>
        </p:nvSpPr>
        <p:spPr>
          <a:xfrm>
            <a:off x="11801759" y="735656"/>
            <a:ext cx="23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Population</a:t>
            </a:r>
            <a:r>
              <a:rPr lang="es-ES" b="1" dirty="0"/>
              <a:t> </a:t>
            </a:r>
            <a:r>
              <a:rPr lang="es-ES" b="1" dirty="0" err="1"/>
              <a:t>differences</a:t>
            </a:r>
            <a:endParaRPr lang="es-ES" b="1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82373E4-CB72-A541-B4A2-94900BF0FE27}"/>
              </a:ext>
            </a:extLst>
          </p:cNvPr>
          <p:cNvCxnSpPr>
            <a:cxnSpLocks/>
          </p:cNvCxnSpPr>
          <p:nvPr/>
        </p:nvCxnSpPr>
        <p:spPr>
          <a:xfrm flipH="1" flipV="1">
            <a:off x="10142797" y="2961809"/>
            <a:ext cx="1145039" cy="598529"/>
          </a:xfrm>
          <a:prstGeom prst="line">
            <a:avLst/>
          </a:prstGeom>
          <a:ln w="101600">
            <a:solidFill>
              <a:schemeClr val="bg2">
                <a:lumMod val="75000"/>
                <a:alpha val="34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BB7B750-60F7-5244-81D2-BF74ECD305BD}"/>
              </a:ext>
            </a:extLst>
          </p:cNvPr>
          <p:cNvCxnSpPr>
            <a:cxnSpLocks/>
          </p:cNvCxnSpPr>
          <p:nvPr/>
        </p:nvCxnSpPr>
        <p:spPr>
          <a:xfrm flipV="1">
            <a:off x="5159724" y="2862854"/>
            <a:ext cx="1614801" cy="745739"/>
          </a:xfrm>
          <a:prstGeom prst="line">
            <a:avLst/>
          </a:prstGeom>
          <a:ln w="101600">
            <a:solidFill>
              <a:schemeClr val="bg2">
                <a:lumMod val="75000"/>
                <a:alpha val="34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B25665-9735-2740-9557-485B7669CB35}"/>
              </a:ext>
            </a:extLst>
          </p:cNvPr>
          <p:cNvCxnSpPr/>
          <p:nvPr/>
        </p:nvCxnSpPr>
        <p:spPr>
          <a:xfrm>
            <a:off x="3445364" y="533553"/>
            <a:ext cx="0" cy="100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BD9AF-D328-7C45-800E-B2ED88312524}"/>
              </a:ext>
            </a:extLst>
          </p:cNvPr>
          <p:cNvCxnSpPr>
            <a:cxnSpLocks/>
          </p:cNvCxnSpPr>
          <p:nvPr/>
        </p:nvCxnSpPr>
        <p:spPr>
          <a:xfrm flipH="1">
            <a:off x="3445367" y="1543443"/>
            <a:ext cx="3638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C4B6C2CB-4096-D14D-A52B-598C9EC77EB2}"/>
              </a:ext>
            </a:extLst>
          </p:cNvPr>
          <p:cNvSpPr/>
          <p:nvPr/>
        </p:nvSpPr>
        <p:spPr>
          <a:xfrm>
            <a:off x="3552813" y="690994"/>
            <a:ext cx="3456053" cy="675648"/>
          </a:xfrm>
          <a:custGeom>
            <a:avLst/>
            <a:gdLst>
              <a:gd name="connsiteX0" fmla="*/ 0 w 5949387"/>
              <a:gd name="connsiteY0" fmla="*/ 189455 h 594597"/>
              <a:gd name="connsiteX1" fmla="*/ 324091 w 5949387"/>
              <a:gd name="connsiteY1" fmla="*/ 4260 h 594597"/>
              <a:gd name="connsiteX2" fmla="*/ 659757 w 5949387"/>
              <a:gd name="connsiteY2" fmla="*/ 351501 h 594597"/>
              <a:gd name="connsiteX3" fmla="*/ 902825 w 5949387"/>
              <a:gd name="connsiteY3" fmla="*/ 201030 h 594597"/>
              <a:gd name="connsiteX4" fmla="*/ 1111170 w 5949387"/>
              <a:gd name="connsiteY4" fmla="*/ 409374 h 594597"/>
              <a:gd name="connsiteX5" fmla="*/ 1469985 w 5949387"/>
              <a:gd name="connsiteY5" fmla="*/ 224179 h 594597"/>
              <a:gd name="connsiteX6" fmla="*/ 1620456 w 5949387"/>
              <a:gd name="connsiteY6" fmla="*/ 513546 h 594597"/>
              <a:gd name="connsiteX7" fmla="*/ 1956122 w 5949387"/>
              <a:gd name="connsiteY7" fmla="*/ 108432 h 594597"/>
              <a:gd name="connsiteX8" fmla="*/ 2268638 w 5949387"/>
              <a:gd name="connsiteY8" fmla="*/ 571420 h 594597"/>
              <a:gd name="connsiteX9" fmla="*/ 2581155 w 5949387"/>
              <a:gd name="connsiteY9" fmla="*/ 189455 h 594597"/>
              <a:gd name="connsiteX10" fmla="*/ 3020993 w 5949387"/>
              <a:gd name="connsiteY10" fmla="*/ 513546 h 594597"/>
              <a:gd name="connsiteX11" fmla="*/ 3310360 w 5949387"/>
              <a:gd name="connsiteY11" fmla="*/ 189455 h 594597"/>
              <a:gd name="connsiteX12" fmla="*/ 3391382 w 5949387"/>
              <a:gd name="connsiteY12" fmla="*/ 594569 h 594597"/>
              <a:gd name="connsiteX13" fmla="*/ 3472405 w 5949387"/>
              <a:gd name="connsiteY13" fmla="*/ 212604 h 594597"/>
              <a:gd name="connsiteX14" fmla="*/ 3761772 w 5949387"/>
              <a:gd name="connsiteY14" fmla="*/ 582994 h 594597"/>
              <a:gd name="connsiteX15" fmla="*/ 3912243 w 5949387"/>
              <a:gd name="connsiteY15" fmla="*/ 62133 h 594597"/>
              <a:gd name="connsiteX16" fmla="*/ 4213185 w 5949387"/>
              <a:gd name="connsiteY16" fmla="*/ 571420 h 594597"/>
              <a:gd name="connsiteX17" fmla="*/ 4572000 w 5949387"/>
              <a:gd name="connsiteY17" fmla="*/ 50559 h 594597"/>
              <a:gd name="connsiteX18" fmla="*/ 4734046 w 5949387"/>
              <a:gd name="connsiteY18" fmla="*/ 363075 h 594597"/>
              <a:gd name="connsiteX19" fmla="*/ 4919241 w 5949387"/>
              <a:gd name="connsiteY19" fmla="*/ 120007 h 594597"/>
              <a:gd name="connsiteX20" fmla="*/ 5150734 w 5949387"/>
              <a:gd name="connsiteY20" fmla="*/ 513546 h 594597"/>
              <a:gd name="connsiteX21" fmla="*/ 5231757 w 5949387"/>
              <a:gd name="connsiteY21" fmla="*/ 143156 h 594597"/>
              <a:gd name="connsiteX22" fmla="*/ 5382228 w 5949387"/>
              <a:gd name="connsiteY22" fmla="*/ 478822 h 594597"/>
              <a:gd name="connsiteX23" fmla="*/ 5648446 w 5949387"/>
              <a:gd name="connsiteY23" fmla="*/ 177880 h 594597"/>
              <a:gd name="connsiteX24" fmla="*/ 5845215 w 5949387"/>
              <a:gd name="connsiteY24" fmla="*/ 131582 h 594597"/>
              <a:gd name="connsiteX25" fmla="*/ 5949387 w 5949387"/>
              <a:gd name="connsiteY25" fmla="*/ 212604 h 594597"/>
              <a:gd name="connsiteX0" fmla="*/ 0 w 5949387"/>
              <a:gd name="connsiteY0" fmla="*/ 189455 h 594762"/>
              <a:gd name="connsiteX1" fmla="*/ 324091 w 5949387"/>
              <a:gd name="connsiteY1" fmla="*/ 4260 h 594762"/>
              <a:gd name="connsiteX2" fmla="*/ 659757 w 5949387"/>
              <a:gd name="connsiteY2" fmla="*/ 351501 h 594762"/>
              <a:gd name="connsiteX3" fmla="*/ 902825 w 5949387"/>
              <a:gd name="connsiteY3" fmla="*/ 201030 h 594762"/>
              <a:gd name="connsiteX4" fmla="*/ 1111170 w 5949387"/>
              <a:gd name="connsiteY4" fmla="*/ 409374 h 594762"/>
              <a:gd name="connsiteX5" fmla="*/ 1469985 w 5949387"/>
              <a:gd name="connsiteY5" fmla="*/ 224179 h 594762"/>
              <a:gd name="connsiteX6" fmla="*/ 1620456 w 5949387"/>
              <a:gd name="connsiteY6" fmla="*/ 513546 h 594762"/>
              <a:gd name="connsiteX7" fmla="*/ 1956122 w 5949387"/>
              <a:gd name="connsiteY7" fmla="*/ 108432 h 594762"/>
              <a:gd name="connsiteX8" fmla="*/ 2268638 w 5949387"/>
              <a:gd name="connsiteY8" fmla="*/ 571420 h 594762"/>
              <a:gd name="connsiteX9" fmla="*/ 2581155 w 5949387"/>
              <a:gd name="connsiteY9" fmla="*/ 189455 h 594762"/>
              <a:gd name="connsiteX10" fmla="*/ 3020993 w 5949387"/>
              <a:gd name="connsiteY10" fmla="*/ 513546 h 594762"/>
              <a:gd name="connsiteX11" fmla="*/ 3310360 w 5949387"/>
              <a:gd name="connsiteY11" fmla="*/ 189455 h 594762"/>
              <a:gd name="connsiteX12" fmla="*/ 3391382 w 5949387"/>
              <a:gd name="connsiteY12" fmla="*/ 594569 h 594762"/>
              <a:gd name="connsiteX13" fmla="*/ 3612117 w 5949387"/>
              <a:gd name="connsiteY13" fmla="*/ 247328 h 594762"/>
              <a:gd name="connsiteX14" fmla="*/ 3761772 w 5949387"/>
              <a:gd name="connsiteY14" fmla="*/ 582994 h 594762"/>
              <a:gd name="connsiteX15" fmla="*/ 3912243 w 5949387"/>
              <a:gd name="connsiteY15" fmla="*/ 62133 h 594762"/>
              <a:gd name="connsiteX16" fmla="*/ 4213185 w 5949387"/>
              <a:gd name="connsiteY16" fmla="*/ 571420 h 594762"/>
              <a:gd name="connsiteX17" fmla="*/ 4572000 w 5949387"/>
              <a:gd name="connsiteY17" fmla="*/ 50559 h 594762"/>
              <a:gd name="connsiteX18" fmla="*/ 4734046 w 5949387"/>
              <a:gd name="connsiteY18" fmla="*/ 363075 h 594762"/>
              <a:gd name="connsiteX19" fmla="*/ 4919241 w 5949387"/>
              <a:gd name="connsiteY19" fmla="*/ 120007 h 594762"/>
              <a:gd name="connsiteX20" fmla="*/ 5150734 w 5949387"/>
              <a:gd name="connsiteY20" fmla="*/ 513546 h 594762"/>
              <a:gd name="connsiteX21" fmla="*/ 5231757 w 5949387"/>
              <a:gd name="connsiteY21" fmla="*/ 143156 h 594762"/>
              <a:gd name="connsiteX22" fmla="*/ 5382228 w 5949387"/>
              <a:gd name="connsiteY22" fmla="*/ 478822 h 594762"/>
              <a:gd name="connsiteX23" fmla="*/ 5648446 w 5949387"/>
              <a:gd name="connsiteY23" fmla="*/ 177880 h 594762"/>
              <a:gd name="connsiteX24" fmla="*/ 5845215 w 5949387"/>
              <a:gd name="connsiteY24" fmla="*/ 131582 h 594762"/>
              <a:gd name="connsiteX25" fmla="*/ 5949387 w 5949387"/>
              <a:gd name="connsiteY25" fmla="*/ 212604 h 594762"/>
              <a:gd name="connsiteX0" fmla="*/ 0 w 5949387"/>
              <a:gd name="connsiteY0" fmla="*/ 189455 h 594762"/>
              <a:gd name="connsiteX1" fmla="*/ 324091 w 5949387"/>
              <a:gd name="connsiteY1" fmla="*/ 4260 h 594762"/>
              <a:gd name="connsiteX2" fmla="*/ 659757 w 5949387"/>
              <a:gd name="connsiteY2" fmla="*/ 351501 h 594762"/>
              <a:gd name="connsiteX3" fmla="*/ 902825 w 5949387"/>
              <a:gd name="connsiteY3" fmla="*/ 201030 h 594762"/>
              <a:gd name="connsiteX4" fmla="*/ 1111170 w 5949387"/>
              <a:gd name="connsiteY4" fmla="*/ 409374 h 594762"/>
              <a:gd name="connsiteX5" fmla="*/ 1469985 w 5949387"/>
              <a:gd name="connsiteY5" fmla="*/ 224179 h 594762"/>
              <a:gd name="connsiteX6" fmla="*/ 1620456 w 5949387"/>
              <a:gd name="connsiteY6" fmla="*/ 513546 h 594762"/>
              <a:gd name="connsiteX7" fmla="*/ 1956122 w 5949387"/>
              <a:gd name="connsiteY7" fmla="*/ 108432 h 594762"/>
              <a:gd name="connsiteX8" fmla="*/ 2268638 w 5949387"/>
              <a:gd name="connsiteY8" fmla="*/ 571420 h 594762"/>
              <a:gd name="connsiteX9" fmla="*/ 2581155 w 5949387"/>
              <a:gd name="connsiteY9" fmla="*/ 189455 h 594762"/>
              <a:gd name="connsiteX10" fmla="*/ 3020993 w 5949387"/>
              <a:gd name="connsiteY10" fmla="*/ 513546 h 594762"/>
              <a:gd name="connsiteX11" fmla="*/ 3310360 w 5949387"/>
              <a:gd name="connsiteY11" fmla="*/ 189455 h 594762"/>
              <a:gd name="connsiteX12" fmla="*/ 3391382 w 5949387"/>
              <a:gd name="connsiteY12" fmla="*/ 594569 h 594762"/>
              <a:gd name="connsiteX13" fmla="*/ 3612117 w 5949387"/>
              <a:gd name="connsiteY13" fmla="*/ 247328 h 594762"/>
              <a:gd name="connsiteX14" fmla="*/ 3761772 w 5949387"/>
              <a:gd name="connsiteY14" fmla="*/ 582994 h 594762"/>
              <a:gd name="connsiteX15" fmla="*/ 3912243 w 5949387"/>
              <a:gd name="connsiteY15" fmla="*/ 62133 h 594762"/>
              <a:gd name="connsiteX16" fmla="*/ 4248113 w 5949387"/>
              <a:gd name="connsiteY16" fmla="*/ 420949 h 594762"/>
              <a:gd name="connsiteX17" fmla="*/ 4572000 w 5949387"/>
              <a:gd name="connsiteY17" fmla="*/ 50559 h 594762"/>
              <a:gd name="connsiteX18" fmla="*/ 4734046 w 5949387"/>
              <a:gd name="connsiteY18" fmla="*/ 363075 h 594762"/>
              <a:gd name="connsiteX19" fmla="*/ 4919241 w 5949387"/>
              <a:gd name="connsiteY19" fmla="*/ 120007 h 594762"/>
              <a:gd name="connsiteX20" fmla="*/ 5150734 w 5949387"/>
              <a:gd name="connsiteY20" fmla="*/ 513546 h 594762"/>
              <a:gd name="connsiteX21" fmla="*/ 5231757 w 5949387"/>
              <a:gd name="connsiteY21" fmla="*/ 143156 h 594762"/>
              <a:gd name="connsiteX22" fmla="*/ 5382228 w 5949387"/>
              <a:gd name="connsiteY22" fmla="*/ 478822 h 594762"/>
              <a:gd name="connsiteX23" fmla="*/ 5648446 w 5949387"/>
              <a:gd name="connsiteY23" fmla="*/ 177880 h 594762"/>
              <a:gd name="connsiteX24" fmla="*/ 5845215 w 5949387"/>
              <a:gd name="connsiteY24" fmla="*/ 131582 h 594762"/>
              <a:gd name="connsiteX25" fmla="*/ 5949387 w 5949387"/>
              <a:gd name="connsiteY25" fmla="*/ 212604 h 594762"/>
              <a:gd name="connsiteX0" fmla="*/ 0 w 5949387"/>
              <a:gd name="connsiteY0" fmla="*/ 189455 h 675651"/>
              <a:gd name="connsiteX1" fmla="*/ 324091 w 5949387"/>
              <a:gd name="connsiteY1" fmla="*/ 4260 h 675651"/>
              <a:gd name="connsiteX2" fmla="*/ 659757 w 5949387"/>
              <a:gd name="connsiteY2" fmla="*/ 351501 h 675651"/>
              <a:gd name="connsiteX3" fmla="*/ 902825 w 5949387"/>
              <a:gd name="connsiteY3" fmla="*/ 201030 h 675651"/>
              <a:gd name="connsiteX4" fmla="*/ 1111170 w 5949387"/>
              <a:gd name="connsiteY4" fmla="*/ 409374 h 675651"/>
              <a:gd name="connsiteX5" fmla="*/ 1469985 w 5949387"/>
              <a:gd name="connsiteY5" fmla="*/ 224179 h 675651"/>
              <a:gd name="connsiteX6" fmla="*/ 1620456 w 5949387"/>
              <a:gd name="connsiteY6" fmla="*/ 513546 h 675651"/>
              <a:gd name="connsiteX7" fmla="*/ 1956122 w 5949387"/>
              <a:gd name="connsiteY7" fmla="*/ 108432 h 675651"/>
              <a:gd name="connsiteX8" fmla="*/ 2268638 w 5949387"/>
              <a:gd name="connsiteY8" fmla="*/ 571420 h 675651"/>
              <a:gd name="connsiteX9" fmla="*/ 2581155 w 5949387"/>
              <a:gd name="connsiteY9" fmla="*/ 189455 h 675651"/>
              <a:gd name="connsiteX10" fmla="*/ 3020993 w 5949387"/>
              <a:gd name="connsiteY10" fmla="*/ 513546 h 675651"/>
              <a:gd name="connsiteX11" fmla="*/ 3310360 w 5949387"/>
              <a:gd name="connsiteY11" fmla="*/ 189455 h 675651"/>
              <a:gd name="connsiteX12" fmla="*/ 3391382 w 5949387"/>
              <a:gd name="connsiteY12" fmla="*/ 594569 h 675651"/>
              <a:gd name="connsiteX13" fmla="*/ 3612117 w 5949387"/>
              <a:gd name="connsiteY13" fmla="*/ 247328 h 675651"/>
              <a:gd name="connsiteX14" fmla="*/ 3761772 w 5949387"/>
              <a:gd name="connsiteY14" fmla="*/ 582994 h 675651"/>
              <a:gd name="connsiteX15" fmla="*/ 3912243 w 5949387"/>
              <a:gd name="connsiteY15" fmla="*/ 62133 h 675651"/>
              <a:gd name="connsiteX16" fmla="*/ 4248113 w 5949387"/>
              <a:gd name="connsiteY16" fmla="*/ 420949 h 675651"/>
              <a:gd name="connsiteX17" fmla="*/ 4572000 w 5949387"/>
              <a:gd name="connsiteY17" fmla="*/ 50559 h 675651"/>
              <a:gd name="connsiteX18" fmla="*/ 4734046 w 5949387"/>
              <a:gd name="connsiteY18" fmla="*/ 363075 h 675651"/>
              <a:gd name="connsiteX19" fmla="*/ 4919241 w 5949387"/>
              <a:gd name="connsiteY19" fmla="*/ 120007 h 675651"/>
              <a:gd name="connsiteX20" fmla="*/ 5150734 w 5949387"/>
              <a:gd name="connsiteY20" fmla="*/ 513546 h 675651"/>
              <a:gd name="connsiteX21" fmla="*/ 5231757 w 5949387"/>
              <a:gd name="connsiteY21" fmla="*/ 143156 h 675651"/>
              <a:gd name="connsiteX22" fmla="*/ 5469547 w 5949387"/>
              <a:gd name="connsiteY22" fmla="*/ 675591 h 675651"/>
              <a:gd name="connsiteX23" fmla="*/ 5648446 w 5949387"/>
              <a:gd name="connsiteY23" fmla="*/ 177880 h 675651"/>
              <a:gd name="connsiteX24" fmla="*/ 5845215 w 5949387"/>
              <a:gd name="connsiteY24" fmla="*/ 131582 h 675651"/>
              <a:gd name="connsiteX25" fmla="*/ 5949387 w 5949387"/>
              <a:gd name="connsiteY25" fmla="*/ 212604 h 675651"/>
              <a:gd name="connsiteX0" fmla="*/ 0 w 5949387"/>
              <a:gd name="connsiteY0" fmla="*/ 189455 h 675651"/>
              <a:gd name="connsiteX1" fmla="*/ 324091 w 5949387"/>
              <a:gd name="connsiteY1" fmla="*/ 4260 h 675651"/>
              <a:gd name="connsiteX2" fmla="*/ 659757 w 5949387"/>
              <a:gd name="connsiteY2" fmla="*/ 351501 h 675651"/>
              <a:gd name="connsiteX3" fmla="*/ 902825 w 5949387"/>
              <a:gd name="connsiteY3" fmla="*/ 201030 h 675651"/>
              <a:gd name="connsiteX4" fmla="*/ 1111170 w 5949387"/>
              <a:gd name="connsiteY4" fmla="*/ 409374 h 675651"/>
              <a:gd name="connsiteX5" fmla="*/ 1469985 w 5949387"/>
              <a:gd name="connsiteY5" fmla="*/ 224179 h 675651"/>
              <a:gd name="connsiteX6" fmla="*/ 1620456 w 5949387"/>
              <a:gd name="connsiteY6" fmla="*/ 513546 h 675651"/>
              <a:gd name="connsiteX7" fmla="*/ 1956122 w 5949387"/>
              <a:gd name="connsiteY7" fmla="*/ 108432 h 675651"/>
              <a:gd name="connsiteX8" fmla="*/ 2268638 w 5949387"/>
              <a:gd name="connsiteY8" fmla="*/ 571420 h 675651"/>
              <a:gd name="connsiteX9" fmla="*/ 2581155 w 5949387"/>
              <a:gd name="connsiteY9" fmla="*/ 189455 h 675651"/>
              <a:gd name="connsiteX10" fmla="*/ 2898745 w 5949387"/>
              <a:gd name="connsiteY10" fmla="*/ 513546 h 675651"/>
              <a:gd name="connsiteX11" fmla="*/ 3310360 w 5949387"/>
              <a:gd name="connsiteY11" fmla="*/ 189455 h 675651"/>
              <a:gd name="connsiteX12" fmla="*/ 3391382 w 5949387"/>
              <a:gd name="connsiteY12" fmla="*/ 594569 h 675651"/>
              <a:gd name="connsiteX13" fmla="*/ 3612117 w 5949387"/>
              <a:gd name="connsiteY13" fmla="*/ 247328 h 675651"/>
              <a:gd name="connsiteX14" fmla="*/ 3761772 w 5949387"/>
              <a:gd name="connsiteY14" fmla="*/ 582994 h 675651"/>
              <a:gd name="connsiteX15" fmla="*/ 3912243 w 5949387"/>
              <a:gd name="connsiteY15" fmla="*/ 62133 h 675651"/>
              <a:gd name="connsiteX16" fmla="*/ 4248113 w 5949387"/>
              <a:gd name="connsiteY16" fmla="*/ 420949 h 675651"/>
              <a:gd name="connsiteX17" fmla="*/ 4572000 w 5949387"/>
              <a:gd name="connsiteY17" fmla="*/ 50559 h 675651"/>
              <a:gd name="connsiteX18" fmla="*/ 4734046 w 5949387"/>
              <a:gd name="connsiteY18" fmla="*/ 363075 h 675651"/>
              <a:gd name="connsiteX19" fmla="*/ 4919241 w 5949387"/>
              <a:gd name="connsiteY19" fmla="*/ 120007 h 675651"/>
              <a:gd name="connsiteX20" fmla="*/ 5150734 w 5949387"/>
              <a:gd name="connsiteY20" fmla="*/ 513546 h 675651"/>
              <a:gd name="connsiteX21" fmla="*/ 5231757 w 5949387"/>
              <a:gd name="connsiteY21" fmla="*/ 143156 h 675651"/>
              <a:gd name="connsiteX22" fmla="*/ 5469547 w 5949387"/>
              <a:gd name="connsiteY22" fmla="*/ 675591 h 675651"/>
              <a:gd name="connsiteX23" fmla="*/ 5648446 w 5949387"/>
              <a:gd name="connsiteY23" fmla="*/ 177880 h 675651"/>
              <a:gd name="connsiteX24" fmla="*/ 5845215 w 5949387"/>
              <a:gd name="connsiteY24" fmla="*/ 131582 h 675651"/>
              <a:gd name="connsiteX25" fmla="*/ 5949387 w 5949387"/>
              <a:gd name="connsiteY25" fmla="*/ 212604 h 675651"/>
              <a:gd name="connsiteX0" fmla="*/ 0 w 5949387"/>
              <a:gd name="connsiteY0" fmla="*/ 189455 h 675651"/>
              <a:gd name="connsiteX1" fmla="*/ 324091 w 5949387"/>
              <a:gd name="connsiteY1" fmla="*/ 4260 h 675651"/>
              <a:gd name="connsiteX2" fmla="*/ 659757 w 5949387"/>
              <a:gd name="connsiteY2" fmla="*/ 351501 h 675651"/>
              <a:gd name="connsiteX3" fmla="*/ 902825 w 5949387"/>
              <a:gd name="connsiteY3" fmla="*/ 201030 h 675651"/>
              <a:gd name="connsiteX4" fmla="*/ 1111170 w 5949387"/>
              <a:gd name="connsiteY4" fmla="*/ 409374 h 675651"/>
              <a:gd name="connsiteX5" fmla="*/ 1469985 w 5949387"/>
              <a:gd name="connsiteY5" fmla="*/ 224179 h 675651"/>
              <a:gd name="connsiteX6" fmla="*/ 1620456 w 5949387"/>
              <a:gd name="connsiteY6" fmla="*/ 513546 h 675651"/>
              <a:gd name="connsiteX7" fmla="*/ 1956122 w 5949387"/>
              <a:gd name="connsiteY7" fmla="*/ 108432 h 675651"/>
              <a:gd name="connsiteX8" fmla="*/ 2268638 w 5949387"/>
              <a:gd name="connsiteY8" fmla="*/ 571420 h 675651"/>
              <a:gd name="connsiteX9" fmla="*/ 2581155 w 5949387"/>
              <a:gd name="connsiteY9" fmla="*/ 189455 h 675651"/>
              <a:gd name="connsiteX10" fmla="*/ 2898745 w 5949387"/>
              <a:gd name="connsiteY10" fmla="*/ 513546 h 675651"/>
              <a:gd name="connsiteX11" fmla="*/ 3205577 w 5949387"/>
              <a:gd name="connsiteY11" fmla="*/ 201030 h 675651"/>
              <a:gd name="connsiteX12" fmla="*/ 3391382 w 5949387"/>
              <a:gd name="connsiteY12" fmla="*/ 594569 h 675651"/>
              <a:gd name="connsiteX13" fmla="*/ 3612117 w 5949387"/>
              <a:gd name="connsiteY13" fmla="*/ 247328 h 675651"/>
              <a:gd name="connsiteX14" fmla="*/ 3761772 w 5949387"/>
              <a:gd name="connsiteY14" fmla="*/ 582994 h 675651"/>
              <a:gd name="connsiteX15" fmla="*/ 3912243 w 5949387"/>
              <a:gd name="connsiteY15" fmla="*/ 62133 h 675651"/>
              <a:gd name="connsiteX16" fmla="*/ 4248113 w 5949387"/>
              <a:gd name="connsiteY16" fmla="*/ 420949 h 675651"/>
              <a:gd name="connsiteX17" fmla="*/ 4572000 w 5949387"/>
              <a:gd name="connsiteY17" fmla="*/ 50559 h 675651"/>
              <a:gd name="connsiteX18" fmla="*/ 4734046 w 5949387"/>
              <a:gd name="connsiteY18" fmla="*/ 363075 h 675651"/>
              <a:gd name="connsiteX19" fmla="*/ 4919241 w 5949387"/>
              <a:gd name="connsiteY19" fmla="*/ 120007 h 675651"/>
              <a:gd name="connsiteX20" fmla="*/ 5150734 w 5949387"/>
              <a:gd name="connsiteY20" fmla="*/ 513546 h 675651"/>
              <a:gd name="connsiteX21" fmla="*/ 5231757 w 5949387"/>
              <a:gd name="connsiteY21" fmla="*/ 143156 h 675651"/>
              <a:gd name="connsiteX22" fmla="*/ 5469547 w 5949387"/>
              <a:gd name="connsiteY22" fmla="*/ 675591 h 675651"/>
              <a:gd name="connsiteX23" fmla="*/ 5648446 w 5949387"/>
              <a:gd name="connsiteY23" fmla="*/ 177880 h 675651"/>
              <a:gd name="connsiteX24" fmla="*/ 5845215 w 5949387"/>
              <a:gd name="connsiteY24" fmla="*/ 131582 h 675651"/>
              <a:gd name="connsiteX25" fmla="*/ 5949387 w 5949387"/>
              <a:gd name="connsiteY25" fmla="*/ 212604 h 675651"/>
              <a:gd name="connsiteX0" fmla="*/ 0 w 5845214"/>
              <a:gd name="connsiteY0" fmla="*/ 189455 h 675651"/>
              <a:gd name="connsiteX1" fmla="*/ 324091 w 5845214"/>
              <a:gd name="connsiteY1" fmla="*/ 4260 h 675651"/>
              <a:gd name="connsiteX2" fmla="*/ 659757 w 5845214"/>
              <a:gd name="connsiteY2" fmla="*/ 351501 h 675651"/>
              <a:gd name="connsiteX3" fmla="*/ 902825 w 5845214"/>
              <a:gd name="connsiteY3" fmla="*/ 201030 h 675651"/>
              <a:gd name="connsiteX4" fmla="*/ 1111170 w 5845214"/>
              <a:gd name="connsiteY4" fmla="*/ 409374 h 675651"/>
              <a:gd name="connsiteX5" fmla="*/ 1469985 w 5845214"/>
              <a:gd name="connsiteY5" fmla="*/ 224179 h 675651"/>
              <a:gd name="connsiteX6" fmla="*/ 1620456 w 5845214"/>
              <a:gd name="connsiteY6" fmla="*/ 513546 h 675651"/>
              <a:gd name="connsiteX7" fmla="*/ 1956122 w 5845214"/>
              <a:gd name="connsiteY7" fmla="*/ 108432 h 675651"/>
              <a:gd name="connsiteX8" fmla="*/ 2268638 w 5845214"/>
              <a:gd name="connsiteY8" fmla="*/ 571420 h 675651"/>
              <a:gd name="connsiteX9" fmla="*/ 2581155 w 5845214"/>
              <a:gd name="connsiteY9" fmla="*/ 189455 h 675651"/>
              <a:gd name="connsiteX10" fmla="*/ 2898745 w 5845214"/>
              <a:gd name="connsiteY10" fmla="*/ 513546 h 675651"/>
              <a:gd name="connsiteX11" fmla="*/ 3205577 w 5845214"/>
              <a:gd name="connsiteY11" fmla="*/ 201030 h 675651"/>
              <a:gd name="connsiteX12" fmla="*/ 3391382 w 5845214"/>
              <a:gd name="connsiteY12" fmla="*/ 594569 h 675651"/>
              <a:gd name="connsiteX13" fmla="*/ 3612117 w 5845214"/>
              <a:gd name="connsiteY13" fmla="*/ 247328 h 675651"/>
              <a:gd name="connsiteX14" fmla="*/ 3761772 w 5845214"/>
              <a:gd name="connsiteY14" fmla="*/ 582994 h 675651"/>
              <a:gd name="connsiteX15" fmla="*/ 3912243 w 5845214"/>
              <a:gd name="connsiteY15" fmla="*/ 62133 h 675651"/>
              <a:gd name="connsiteX16" fmla="*/ 4248113 w 5845214"/>
              <a:gd name="connsiteY16" fmla="*/ 420949 h 675651"/>
              <a:gd name="connsiteX17" fmla="*/ 4572000 w 5845214"/>
              <a:gd name="connsiteY17" fmla="*/ 50559 h 675651"/>
              <a:gd name="connsiteX18" fmla="*/ 4734046 w 5845214"/>
              <a:gd name="connsiteY18" fmla="*/ 363075 h 675651"/>
              <a:gd name="connsiteX19" fmla="*/ 4919241 w 5845214"/>
              <a:gd name="connsiteY19" fmla="*/ 120007 h 675651"/>
              <a:gd name="connsiteX20" fmla="*/ 5150734 w 5845214"/>
              <a:gd name="connsiteY20" fmla="*/ 513546 h 675651"/>
              <a:gd name="connsiteX21" fmla="*/ 5231757 w 5845214"/>
              <a:gd name="connsiteY21" fmla="*/ 143156 h 675651"/>
              <a:gd name="connsiteX22" fmla="*/ 5469547 w 5845214"/>
              <a:gd name="connsiteY22" fmla="*/ 675591 h 675651"/>
              <a:gd name="connsiteX23" fmla="*/ 5648446 w 5845214"/>
              <a:gd name="connsiteY23" fmla="*/ 177880 h 675651"/>
              <a:gd name="connsiteX24" fmla="*/ 5845215 w 5845214"/>
              <a:gd name="connsiteY24" fmla="*/ 131582 h 675651"/>
              <a:gd name="connsiteX0" fmla="*/ 0 w 5648446"/>
              <a:gd name="connsiteY0" fmla="*/ 189455 h 675651"/>
              <a:gd name="connsiteX1" fmla="*/ 324091 w 5648446"/>
              <a:gd name="connsiteY1" fmla="*/ 4260 h 675651"/>
              <a:gd name="connsiteX2" fmla="*/ 659757 w 5648446"/>
              <a:gd name="connsiteY2" fmla="*/ 351501 h 675651"/>
              <a:gd name="connsiteX3" fmla="*/ 902825 w 5648446"/>
              <a:gd name="connsiteY3" fmla="*/ 201030 h 675651"/>
              <a:gd name="connsiteX4" fmla="*/ 1111170 w 5648446"/>
              <a:gd name="connsiteY4" fmla="*/ 409374 h 675651"/>
              <a:gd name="connsiteX5" fmla="*/ 1469985 w 5648446"/>
              <a:gd name="connsiteY5" fmla="*/ 224179 h 675651"/>
              <a:gd name="connsiteX6" fmla="*/ 1620456 w 5648446"/>
              <a:gd name="connsiteY6" fmla="*/ 513546 h 675651"/>
              <a:gd name="connsiteX7" fmla="*/ 1956122 w 5648446"/>
              <a:gd name="connsiteY7" fmla="*/ 108432 h 675651"/>
              <a:gd name="connsiteX8" fmla="*/ 2268638 w 5648446"/>
              <a:gd name="connsiteY8" fmla="*/ 571420 h 675651"/>
              <a:gd name="connsiteX9" fmla="*/ 2581155 w 5648446"/>
              <a:gd name="connsiteY9" fmla="*/ 189455 h 675651"/>
              <a:gd name="connsiteX10" fmla="*/ 2898745 w 5648446"/>
              <a:gd name="connsiteY10" fmla="*/ 513546 h 675651"/>
              <a:gd name="connsiteX11" fmla="*/ 3205577 w 5648446"/>
              <a:gd name="connsiteY11" fmla="*/ 201030 h 675651"/>
              <a:gd name="connsiteX12" fmla="*/ 3391382 w 5648446"/>
              <a:gd name="connsiteY12" fmla="*/ 594569 h 675651"/>
              <a:gd name="connsiteX13" fmla="*/ 3612117 w 5648446"/>
              <a:gd name="connsiteY13" fmla="*/ 247328 h 675651"/>
              <a:gd name="connsiteX14" fmla="*/ 3761772 w 5648446"/>
              <a:gd name="connsiteY14" fmla="*/ 582994 h 675651"/>
              <a:gd name="connsiteX15" fmla="*/ 3912243 w 5648446"/>
              <a:gd name="connsiteY15" fmla="*/ 62133 h 675651"/>
              <a:gd name="connsiteX16" fmla="*/ 4248113 w 5648446"/>
              <a:gd name="connsiteY16" fmla="*/ 420949 h 675651"/>
              <a:gd name="connsiteX17" fmla="*/ 4572000 w 5648446"/>
              <a:gd name="connsiteY17" fmla="*/ 50559 h 675651"/>
              <a:gd name="connsiteX18" fmla="*/ 4734046 w 5648446"/>
              <a:gd name="connsiteY18" fmla="*/ 363075 h 675651"/>
              <a:gd name="connsiteX19" fmla="*/ 4919241 w 5648446"/>
              <a:gd name="connsiteY19" fmla="*/ 120007 h 675651"/>
              <a:gd name="connsiteX20" fmla="*/ 5150734 w 5648446"/>
              <a:gd name="connsiteY20" fmla="*/ 513546 h 675651"/>
              <a:gd name="connsiteX21" fmla="*/ 5231757 w 5648446"/>
              <a:gd name="connsiteY21" fmla="*/ 143156 h 675651"/>
              <a:gd name="connsiteX22" fmla="*/ 5469547 w 5648446"/>
              <a:gd name="connsiteY22" fmla="*/ 675591 h 675651"/>
              <a:gd name="connsiteX23" fmla="*/ 5648446 w 5648446"/>
              <a:gd name="connsiteY23" fmla="*/ 177880 h 675651"/>
              <a:gd name="connsiteX0" fmla="*/ 0 w 5648446"/>
              <a:gd name="connsiteY0" fmla="*/ 189455 h 675651"/>
              <a:gd name="connsiteX1" fmla="*/ 324091 w 5648446"/>
              <a:gd name="connsiteY1" fmla="*/ 4260 h 675651"/>
              <a:gd name="connsiteX2" fmla="*/ 659757 w 5648446"/>
              <a:gd name="connsiteY2" fmla="*/ 351501 h 675651"/>
              <a:gd name="connsiteX3" fmla="*/ 902825 w 5648446"/>
              <a:gd name="connsiteY3" fmla="*/ 201030 h 675651"/>
              <a:gd name="connsiteX4" fmla="*/ 1111170 w 5648446"/>
              <a:gd name="connsiteY4" fmla="*/ 409374 h 675651"/>
              <a:gd name="connsiteX5" fmla="*/ 1469985 w 5648446"/>
              <a:gd name="connsiteY5" fmla="*/ 224179 h 675651"/>
              <a:gd name="connsiteX6" fmla="*/ 1620456 w 5648446"/>
              <a:gd name="connsiteY6" fmla="*/ 513546 h 675651"/>
              <a:gd name="connsiteX7" fmla="*/ 1956122 w 5648446"/>
              <a:gd name="connsiteY7" fmla="*/ 108432 h 675651"/>
              <a:gd name="connsiteX8" fmla="*/ 2268638 w 5648446"/>
              <a:gd name="connsiteY8" fmla="*/ 571420 h 675651"/>
              <a:gd name="connsiteX9" fmla="*/ 2581155 w 5648446"/>
              <a:gd name="connsiteY9" fmla="*/ 189455 h 675651"/>
              <a:gd name="connsiteX10" fmla="*/ 2898745 w 5648446"/>
              <a:gd name="connsiteY10" fmla="*/ 513546 h 675651"/>
              <a:gd name="connsiteX11" fmla="*/ 3205577 w 5648446"/>
              <a:gd name="connsiteY11" fmla="*/ 201030 h 675651"/>
              <a:gd name="connsiteX12" fmla="*/ 3391382 w 5648446"/>
              <a:gd name="connsiteY12" fmla="*/ 594569 h 675651"/>
              <a:gd name="connsiteX13" fmla="*/ 3612117 w 5648446"/>
              <a:gd name="connsiteY13" fmla="*/ 247328 h 675651"/>
              <a:gd name="connsiteX14" fmla="*/ 3761772 w 5648446"/>
              <a:gd name="connsiteY14" fmla="*/ 582994 h 675651"/>
              <a:gd name="connsiteX15" fmla="*/ 3912243 w 5648446"/>
              <a:gd name="connsiteY15" fmla="*/ 62133 h 675651"/>
              <a:gd name="connsiteX16" fmla="*/ 4248113 w 5648446"/>
              <a:gd name="connsiteY16" fmla="*/ 420949 h 675651"/>
              <a:gd name="connsiteX17" fmla="*/ 4572000 w 5648446"/>
              <a:gd name="connsiteY17" fmla="*/ 50559 h 675651"/>
              <a:gd name="connsiteX18" fmla="*/ 4734046 w 5648446"/>
              <a:gd name="connsiteY18" fmla="*/ 363075 h 675651"/>
              <a:gd name="connsiteX19" fmla="*/ 4919241 w 5648446"/>
              <a:gd name="connsiteY19" fmla="*/ 120007 h 675651"/>
              <a:gd name="connsiteX20" fmla="*/ 5043830 w 5648446"/>
              <a:gd name="connsiteY20" fmla="*/ 525657 h 675651"/>
              <a:gd name="connsiteX21" fmla="*/ 5231757 w 5648446"/>
              <a:gd name="connsiteY21" fmla="*/ 143156 h 675651"/>
              <a:gd name="connsiteX22" fmla="*/ 5469547 w 5648446"/>
              <a:gd name="connsiteY22" fmla="*/ 675591 h 675651"/>
              <a:gd name="connsiteX23" fmla="*/ 5648446 w 5648446"/>
              <a:gd name="connsiteY23" fmla="*/ 177880 h 675651"/>
              <a:gd name="connsiteX0" fmla="*/ 0 w 5673494"/>
              <a:gd name="connsiteY0" fmla="*/ 189455 h 675651"/>
              <a:gd name="connsiteX1" fmla="*/ 324091 w 5673494"/>
              <a:gd name="connsiteY1" fmla="*/ 4260 h 675651"/>
              <a:gd name="connsiteX2" fmla="*/ 659757 w 5673494"/>
              <a:gd name="connsiteY2" fmla="*/ 351501 h 675651"/>
              <a:gd name="connsiteX3" fmla="*/ 902825 w 5673494"/>
              <a:gd name="connsiteY3" fmla="*/ 201030 h 675651"/>
              <a:gd name="connsiteX4" fmla="*/ 1111170 w 5673494"/>
              <a:gd name="connsiteY4" fmla="*/ 409374 h 675651"/>
              <a:gd name="connsiteX5" fmla="*/ 1469985 w 5673494"/>
              <a:gd name="connsiteY5" fmla="*/ 224179 h 675651"/>
              <a:gd name="connsiteX6" fmla="*/ 1620456 w 5673494"/>
              <a:gd name="connsiteY6" fmla="*/ 513546 h 675651"/>
              <a:gd name="connsiteX7" fmla="*/ 1956122 w 5673494"/>
              <a:gd name="connsiteY7" fmla="*/ 108432 h 675651"/>
              <a:gd name="connsiteX8" fmla="*/ 2268638 w 5673494"/>
              <a:gd name="connsiteY8" fmla="*/ 571420 h 675651"/>
              <a:gd name="connsiteX9" fmla="*/ 2581155 w 5673494"/>
              <a:gd name="connsiteY9" fmla="*/ 189455 h 675651"/>
              <a:gd name="connsiteX10" fmla="*/ 2898745 w 5673494"/>
              <a:gd name="connsiteY10" fmla="*/ 513546 h 675651"/>
              <a:gd name="connsiteX11" fmla="*/ 3205577 w 5673494"/>
              <a:gd name="connsiteY11" fmla="*/ 201030 h 675651"/>
              <a:gd name="connsiteX12" fmla="*/ 3391382 w 5673494"/>
              <a:gd name="connsiteY12" fmla="*/ 594569 h 675651"/>
              <a:gd name="connsiteX13" fmla="*/ 3612117 w 5673494"/>
              <a:gd name="connsiteY13" fmla="*/ 247328 h 675651"/>
              <a:gd name="connsiteX14" fmla="*/ 3761772 w 5673494"/>
              <a:gd name="connsiteY14" fmla="*/ 582994 h 675651"/>
              <a:gd name="connsiteX15" fmla="*/ 3912243 w 5673494"/>
              <a:gd name="connsiteY15" fmla="*/ 62133 h 675651"/>
              <a:gd name="connsiteX16" fmla="*/ 4248113 w 5673494"/>
              <a:gd name="connsiteY16" fmla="*/ 420949 h 675651"/>
              <a:gd name="connsiteX17" fmla="*/ 4572000 w 5673494"/>
              <a:gd name="connsiteY17" fmla="*/ 50559 h 675651"/>
              <a:gd name="connsiteX18" fmla="*/ 4734046 w 5673494"/>
              <a:gd name="connsiteY18" fmla="*/ 363075 h 675651"/>
              <a:gd name="connsiteX19" fmla="*/ 4919241 w 5673494"/>
              <a:gd name="connsiteY19" fmla="*/ 120007 h 675651"/>
              <a:gd name="connsiteX20" fmla="*/ 5043830 w 5673494"/>
              <a:gd name="connsiteY20" fmla="*/ 525657 h 675651"/>
              <a:gd name="connsiteX21" fmla="*/ 5231757 w 5673494"/>
              <a:gd name="connsiteY21" fmla="*/ 143156 h 675651"/>
              <a:gd name="connsiteX22" fmla="*/ 5469547 w 5673494"/>
              <a:gd name="connsiteY22" fmla="*/ 675591 h 675651"/>
              <a:gd name="connsiteX23" fmla="*/ 5648446 w 5673494"/>
              <a:gd name="connsiteY23" fmla="*/ 177880 h 675651"/>
              <a:gd name="connsiteX24" fmla="*/ 5673494 w 5673494"/>
              <a:gd name="connsiteY24" fmla="*/ 187072 h 675651"/>
              <a:gd name="connsiteX0" fmla="*/ 0 w 5759016"/>
              <a:gd name="connsiteY0" fmla="*/ 189455 h 675648"/>
              <a:gd name="connsiteX1" fmla="*/ 324091 w 5759016"/>
              <a:gd name="connsiteY1" fmla="*/ 4260 h 675648"/>
              <a:gd name="connsiteX2" fmla="*/ 659757 w 5759016"/>
              <a:gd name="connsiteY2" fmla="*/ 351501 h 675648"/>
              <a:gd name="connsiteX3" fmla="*/ 902825 w 5759016"/>
              <a:gd name="connsiteY3" fmla="*/ 201030 h 675648"/>
              <a:gd name="connsiteX4" fmla="*/ 1111170 w 5759016"/>
              <a:gd name="connsiteY4" fmla="*/ 409374 h 675648"/>
              <a:gd name="connsiteX5" fmla="*/ 1469985 w 5759016"/>
              <a:gd name="connsiteY5" fmla="*/ 224179 h 675648"/>
              <a:gd name="connsiteX6" fmla="*/ 1620456 w 5759016"/>
              <a:gd name="connsiteY6" fmla="*/ 513546 h 675648"/>
              <a:gd name="connsiteX7" fmla="*/ 1956122 w 5759016"/>
              <a:gd name="connsiteY7" fmla="*/ 108432 h 675648"/>
              <a:gd name="connsiteX8" fmla="*/ 2268638 w 5759016"/>
              <a:gd name="connsiteY8" fmla="*/ 571420 h 675648"/>
              <a:gd name="connsiteX9" fmla="*/ 2581155 w 5759016"/>
              <a:gd name="connsiteY9" fmla="*/ 189455 h 675648"/>
              <a:gd name="connsiteX10" fmla="*/ 2898745 w 5759016"/>
              <a:gd name="connsiteY10" fmla="*/ 513546 h 675648"/>
              <a:gd name="connsiteX11" fmla="*/ 3205577 w 5759016"/>
              <a:gd name="connsiteY11" fmla="*/ 201030 h 675648"/>
              <a:gd name="connsiteX12" fmla="*/ 3391382 w 5759016"/>
              <a:gd name="connsiteY12" fmla="*/ 594569 h 675648"/>
              <a:gd name="connsiteX13" fmla="*/ 3612117 w 5759016"/>
              <a:gd name="connsiteY13" fmla="*/ 247328 h 675648"/>
              <a:gd name="connsiteX14" fmla="*/ 3761772 w 5759016"/>
              <a:gd name="connsiteY14" fmla="*/ 582994 h 675648"/>
              <a:gd name="connsiteX15" fmla="*/ 3912243 w 5759016"/>
              <a:gd name="connsiteY15" fmla="*/ 62133 h 675648"/>
              <a:gd name="connsiteX16" fmla="*/ 4248113 w 5759016"/>
              <a:gd name="connsiteY16" fmla="*/ 420949 h 675648"/>
              <a:gd name="connsiteX17" fmla="*/ 4572000 w 5759016"/>
              <a:gd name="connsiteY17" fmla="*/ 50559 h 675648"/>
              <a:gd name="connsiteX18" fmla="*/ 4734046 w 5759016"/>
              <a:gd name="connsiteY18" fmla="*/ 363075 h 675648"/>
              <a:gd name="connsiteX19" fmla="*/ 4919241 w 5759016"/>
              <a:gd name="connsiteY19" fmla="*/ 120007 h 675648"/>
              <a:gd name="connsiteX20" fmla="*/ 5043830 w 5759016"/>
              <a:gd name="connsiteY20" fmla="*/ 525657 h 675648"/>
              <a:gd name="connsiteX21" fmla="*/ 5231757 w 5759016"/>
              <a:gd name="connsiteY21" fmla="*/ 143156 h 675648"/>
              <a:gd name="connsiteX22" fmla="*/ 5469547 w 5759016"/>
              <a:gd name="connsiteY22" fmla="*/ 675591 h 675648"/>
              <a:gd name="connsiteX23" fmla="*/ 5648446 w 5759016"/>
              <a:gd name="connsiteY23" fmla="*/ 177880 h 675648"/>
              <a:gd name="connsiteX24" fmla="*/ 5759016 w 5759016"/>
              <a:gd name="connsiteY24" fmla="*/ 271850 h 675648"/>
              <a:gd name="connsiteX0" fmla="*/ 0 w 5771109"/>
              <a:gd name="connsiteY0" fmla="*/ 189455 h 675648"/>
              <a:gd name="connsiteX1" fmla="*/ 324091 w 5771109"/>
              <a:gd name="connsiteY1" fmla="*/ 4260 h 675648"/>
              <a:gd name="connsiteX2" fmla="*/ 659757 w 5771109"/>
              <a:gd name="connsiteY2" fmla="*/ 351501 h 675648"/>
              <a:gd name="connsiteX3" fmla="*/ 902825 w 5771109"/>
              <a:gd name="connsiteY3" fmla="*/ 201030 h 675648"/>
              <a:gd name="connsiteX4" fmla="*/ 1111170 w 5771109"/>
              <a:gd name="connsiteY4" fmla="*/ 409374 h 675648"/>
              <a:gd name="connsiteX5" fmla="*/ 1469985 w 5771109"/>
              <a:gd name="connsiteY5" fmla="*/ 224179 h 675648"/>
              <a:gd name="connsiteX6" fmla="*/ 1620456 w 5771109"/>
              <a:gd name="connsiteY6" fmla="*/ 513546 h 675648"/>
              <a:gd name="connsiteX7" fmla="*/ 1956122 w 5771109"/>
              <a:gd name="connsiteY7" fmla="*/ 108432 h 675648"/>
              <a:gd name="connsiteX8" fmla="*/ 2268638 w 5771109"/>
              <a:gd name="connsiteY8" fmla="*/ 571420 h 675648"/>
              <a:gd name="connsiteX9" fmla="*/ 2581155 w 5771109"/>
              <a:gd name="connsiteY9" fmla="*/ 189455 h 675648"/>
              <a:gd name="connsiteX10" fmla="*/ 2898745 w 5771109"/>
              <a:gd name="connsiteY10" fmla="*/ 513546 h 675648"/>
              <a:gd name="connsiteX11" fmla="*/ 3205577 w 5771109"/>
              <a:gd name="connsiteY11" fmla="*/ 201030 h 675648"/>
              <a:gd name="connsiteX12" fmla="*/ 3391382 w 5771109"/>
              <a:gd name="connsiteY12" fmla="*/ 594569 h 675648"/>
              <a:gd name="connsiteX13" fmla="*/ 3612117 w 5771109"/>
              <a:gd name="connsiteY13" fmla="*/ 247328 h 675648"/>
              <a:gd name="connsiteX14" fmla="*/ 3761772 w 5771109"/>
              <a:gd name="connsiteY14" fmla="*/ 582994 h 675648"/>
              <a:gd name="connsiteX15" fmla="*/ 3912243 w 5771109"/>
              <a:gd name="connsiteY15" fmla="*/ 62133 h 675648"/>
              <a:gd name="connsiteX16" fmla="*/ 4248113 w 5771109"/>
              <a:gd name="connsiteY16" fmla="*/ 420949 h 675648"/>
              <a:gd name="connsiteX17" fmla="*/ 4572000 w 5771109"/>
              <a:gd name="connsiteY17" fmla="*/ 50559 h 675648"/>
              <a:gd name="connsiteX18" fmla="*/ 4734046 w 5771109"/>
              <a:gd name="connsiteY18" fmla="*/ 363075 h 675648"/>
              <a:gd name="connsiteX19" fmla="*/ 4919241 w 5771109"/>
              <a:gd name="connsiteY19" fmla="*/ 120007 h 675648"/>
              <a:gd name="connsiteX20" fmla="*/ 5043830 w 5771109"/>
              <a:gd name="connsiteY20" fmla="*/ 525657 h 675648"/>
              <a:gd name="connsiteX21" fmla="*/ 5231757 w 5771109"/>
              <a:gd name="connsiteY21" fmla="*/ 143156 h 675648"/>
              <a:gd name="connsiteX22" fmla="*/ 5469547 w 5771109"/>
              <a:gd name="connsiteY22" fmla="*/ 675591 h 675648"/>
              <a:gd name="connsiteX23" fmla="*/ 5648446 w 5771109"/>
              <a:gd name="connsiteY23" fmla="*/ 177880 h 675648"/>
              <a:gd name="connsiteX24" fmla="*/ 5759016 w 5771109"/>
              <a:gd name="connsiteY24" fmla="*/ 271850 h 675648"/>
              <a:gd name="connsiteX25" fmla="*/ 5769705 w 5771109"/>
              <a:gd name="connsiteY25" fmla="*/ 265795 h 675648"/>
              <a:gd name="connsiteX0" fmla="*/ 0 w 5887298"/>
              <a:gd name="connsiteY0" fmla="*/ 189455 h 675648"/>
              <a:gd name="connsiteX1" fmla="*/ 324091 w 5887298"/>
              <a:gd name="connsiteY1" fmla="*/ 4260 h 675648"/>
              <a:gd name="connsiteX2" fmla="*/ 659757 w 5887298"/>
              <a:gd name="connsiteY2" fmla="*/ 351501 h 675648"/>
              <a:gd name="connsiteX3" fmla="*/ 902825 w 5887298"/>
              <a:gd name="connsiteY3" fmla="*/ 201030 h 675648"/>
              <a:gd name="connsiteX4" fmla="*/ 1111170 w 5887298"/>
              <a:gd name="connsiteY4" fmla="*/ 409374 h 675648"/>
              <a:gd name="connsiteX5" fmla="*/ 1469985 w 5887298"/>
              <a:gd name="connsiteY5" fmla="*/ 224179 h 675648"/>
              <a:gd name="connsiteX6" fmla="*/ 1620456 w 5887298"/>
              <a:gd name="connsiteY6" fmla="*/ 513546 h 675648"/>
              <a:gd name="connsiteX7" fmla="*/ 1956122 w 5887298"/>
              <a:gd name="connsiteY7" fmla="*/ 108432 h 675648"/>
              <a:gd name="connsiteX8" fmla="*/ 2268638 w 5887298"/>
              <a:gd name="connsiteY8" fmla="*/ 571420 h 675648"/>
              <a:gd name="connsiteX9" fmla="*/ 2581155 w 5887298"/>
              <a:gd name="connsiteY9" fmla="*/ 189455 h 675648"/>
              <a:gd name="connsiteX10" fmla="*/ 2898745 w 5887298"/>
              <a:gd name="connsiteY10" fmla="*/ 513546 h 675648"/>
              <a:gd name="connsiteX11" fmla="*/ 3205577 w 5887298"/>
              <a:gd name="connsiteY11" fmla="*/ 201030 h 675648"/>
              <a:gd name="connsiteX12" fmla="*/ 3391382 w 5887298"/>
              <a:gd name="connsiteY12" fmla="*/ 594569 h 675648"/>
              <a:gd name="connsiteX13" fmla="*/ 3612117 w 5887298"/>
              <a:gd name="connsiteY13" fmla="*/ 247328 h 675648"/>
              <a:gd name="connsiteX14" fmla="*/ 3761772 w 5887298"/>
              <a:gd name="connsiteY14" fmla="*/ 582994 h 675648"/>
              <a:gd name="connsiteX15" fmla="*/ 3912243 w 5887298"/>
              <a:gd name="connsiteY15" fmla="*/ 62133 h 675648"/>
              <a:gd name="connsiteX16" fmla="*/ 4248113 w 5887298"/>
              <a:gd name="connsiteY16" fmla="*/ 420949 h 675648"/>
              <a:gd name="connsiteX17" fmla="*/ 4572000 w 5887298"/>
              <a:gd name="connsiteY17" fmla="*/ 50559 h 675648"/>
              <a:gd name="connsiteX18" fmla="*/ 4734046 w 5887298"/>
              <a:gd name="connsiteY18" fmla="*/ 363075 h 675648"/>
              <a:gd name="connsiteX19" fmla="*/ 4919241 w 5887298"/>
              <a:gd name="connsiteY19" fmla="*/ 120007 h 675648"/>
              <a:gd name="connsiteX20" fmla="*/ 5043830 w 5887298"/>
              <a:gd name="connsiteY20" fmla="*/ 525657 h 675648"/>
              <a:gd name="connsiteX21" fmla="*/ 5231757 w 5887298"/>
              <a:gd name="connsiteY21" fmla="*/ 143156 h 675648"/>
              <a:gd name="connsiteX22" fmla="*/ 5469547 w 5887298"/>
              <a:gd name="connsiteY22" fmla="*/ 675591 h 675648"/>
              <a:gd name="connsiteX23" fmla="*/ 5648446 w 5887298"/>
              <a:gd name="connsiteY23" fmla="*/ 177880 h 675648"/>
              <a:gd name="connsiteX24" fmla="*/ 5759016 w 5887298"/>
              <a:gd name="connsiteY24" fmla="*/ 271850 h 675648"/>
              <a:gd name="connsiteX25" fmla="*/ 5887298 w 5887298"/>
              <a:gd name="connsiteY25" fmla="*/ 459575 h 675648"/>
              <a:gd name="connsiteX0" fmla="*/ 0 w 5896799"/>
              <a:gd name="connsiteY0" fmla="*/ 189455 h 675648"/>
              <a:gd name="connsiteX1" fmla="*/ 324091 w 5896799"/>
              <a:gd name="connsiteY1" fmla="*/ 4260 h 675648"/>
              <a:gd name="connsiteX2" fmla="*/ 659757 w 5896799"/>
              <a:gd name="connsiteY2" fmla="*/ 351501 h 675648"/>
              <a:gd name="connsiteX3" fmla="*/ 902825 w 5896799"/>
              <a:gd name="connsiteY3" fmla="*/ 201030 h 675648"/>
              <a:gd name="connsiteX4" fmla="*/ 1111170 w 5896799"/>
              <a:gd name="connsiteY4" fmla="*/ 409374 h 675648"/>
              <a:gd name="connsiteX5" fmla="*/ 1469985 w 5896799"/>
              <a:gd name="connsiteY5" fmla="*/ 224179 h 675648"/>
              <a:gd name="connsiteX6" fmla="*/ 1620456 w 5896799"/>
              <a:gd name="connsiteY6" fmla="*/ 513546 h 675648"/>
              <a:gd name="connsiteX7" fmla="*/ 1956122 w 5896799"/>
              <a:gd name="connsiteY7" fmla="*/ 108432 h 675648"/>
              <a:gd name="connsiteX8" fmla="*/ 2268638 w 5896799"/>
              <a:gd name="connsiteY8" fmla="*/ 571420 h 675648"/>
              <a:gd name="connsiteX9" fmla="*/ 2581155 w 5896799"/>
              <a:gd name="connsiteY9" fmla="*/ 189455 h 675648"/>
              <a:gd name="connsiteX10" fmla="*/ 2898745 w 5896799"/>
              <a:gd name="connsiteY10" fmla="*/ 513546 h 675648"/>
              <a:gd name="connsiteX11" fmla="*/ 3205577 w 5896799"/>
              <a:gd name="connsiteY11" fmla="*/ 201030 h 675648"/>
              <a:gd name="connsiteX12" fmla="*/ 3391382 w 5896799"/>
              <a:gd name="connsiteY12" fmla="*/ 594569 h 675648"/>
              <a:gd name="connsiteX13" fmla="*/ 3612117 w 5896799"/>
              <a:gd name="connsiteY13" fmla="*/ 247328 h 675648"/>
              <a:gd name="connsiteX14" fmla="*/ 3761772 w 5896799"/>
              <a:gd name="connsiteY14" fmla="*/ 582994 h 675648"/>
              <a:gd name="connsiteX15" fmla="*/ 3912243 w 5896799"/>
              <a:gd name="connsiteY15" fmla="*/ 62133 h 675648"/>
              <a:gd name="connsiteX16" fmla="*/ 4248113 w 5896799"/>
              <a:gd name="connsiteY16" fmla="*/ 420949 h 675648"/>
              <a:gd name="connsiteX17" fmla="*/ 4572000 w 5896799"/>
              <a:gd name="connsiteY17" fmla="*/ 50559 h 675648"/>
              <a:gd name="connsiteX18" fmla="*/ 4734046 w 5896799"/>
              <a:gd name="connsiteY18" fmla="*/ 363075 h 675648"/>
              <a:gd name="connsiteX19" fmla="*/ 4919241 w 5896799"/>
              <a:gd name="connsiteY19" fmla="*/ 120007 h 675648"/>
              <a:gd name="connsiteX20" fmla="*/ 5043830 w 5896799"/>
              <a:gd name="connsiteY20" fmla="*/ 525657 h 675648"/>
              <a:gd name="connsiteX21" fmla="*/ 5231757 w 5896799"/>
              <a:gd name="connsiteY21" fmla="*/ 143156 h 675648"/>
              <a:gd name="connsiteX22" fmla="*/ 5469547 w 5896799"/>
              <a:gd name="connsiteY22" fmla="*/ 675591 h 675648"/>
              <a:gd name="connsiteX23" fmla="*/ 5648446 w 5896799"/>
              <a:gd name="connsiteY23" fmla="*/ 177880 h 675648"/>
              <a:gd name="connsiteX24" fmla="*/ 5759016 w 5896799"/>
              <a:gd name="connsiteY24" fmla="*/ 271850 h 675648"/>
              <a:gd name="connsiteX25" fmla="*/ 5887298 w 5896799"/>
              <a:gd name="connsiteY25" fmla="*/ 459575 h 675648"/>
              <a:gd name="connsiteX26" fmla="*/ 5887294 w 5896799"/>
              <a:gd name="connsiteY26" fmla="*/ 441409 h 675648"/>
              <a:gd name="connsiteX0" fmla="*/ 0 w 5983505"/>
              <a:gd name="connsiteY0" fmla="*/ 189455 h 675648"/>
              <a:gd name="connsiteX1" fmla="*/ 324091 w 5983505"/>
              <a:gd name="connsiteY1" fmla="*/ 4260 h 675648"/>
              <a:gd name="connsiteX2" fmla="*/ 659757 w 5983505"/>
              <a:gd name="connsiteY2" fmla="*/ 351501 h 675648"/>
              <a:gd name="connsiteX3" fmla="*/ 902825 w 5983505"/>
              <a:gd name="connsiteY3" fmla="*/ 201030 h 675648"/>
              <a:gd name="connsiteX4" fmla="*/ 1111170 w 5983505"/>
              <a:gd name="connsiteY4" fmla="*/ 409374 h 675648"/>
              <a:gd name="connsiteX5" fmla="*/ 1469985 w 5983505"/>
              <a:gd name="connsiteY5" fmla="*/ 224179 h 675648"/>
              <a:gd name="connsiteX6" fmla="*/ 1620456 w 5983505"/>
              <a:gd name="connsiteY6" fmla="*/ 513546 h 675648"/>
              <a:gd name="connsiteX7" fmla="*/ 1956122 w 5983505"/>
              <a:gd name="connsiteY7" fmla="*/ 108432 h 675648"/>
              <a:gd name="connsiteX8" fmla="*/ 2268638 w 5983505"/>
              <a:gd name="connsiteY8" fmla="*/ 571420 h 675648"/>
              <a:gd name="connsiteX9" fmla="*/ 2581155 w 5983505"/>
              <a:gd name="connsiteY9" fmla="*/ 189455 h 675648"/>
              <a:gd name="connsiteX10" fmla="*/ 2898745 w 5983505"/>
              <a:gd name="connsiteY10" fmla="*/ 513546 h 675648"/>
              <a:gd name="connsiteX11" fmla="*/ 3205577 w 5983505"/>
              <a:gd name="connsiteY11" fmla="*/ 201030 h 675648"/>
              <a:gd name="connsiteX12" fmla="*/ 3391382 w 5983505"/>
              <a:gd name="connsiteY12" fmla="*/ 594569 h 675648"/>
              <a:gd name="connsiteX13" fmla="*/ 3612117 w 5983505"/>
              <a:gd name="connsiteY13" fmla="*/ 247328 h 675648"/>
              <a:gd name="connsiteX14" fmla="*/ 3761772 w 5983505"/>
              <a:gd name="connsiteY14" fmla="*/ 582994 h 675648"/>
              <a:gd name="connsiteX15" fmla="*/ 3912243 w 5983505"/>
              <a:gd name="connsiteY15" fmla="*/ 62133 h 675648"/>
              <a:gd name="connsiteX16" fmla="*/ 4248113 w 5983505"/>
              <a:gd name="connsiteY16" fmla="*/ 420949 h 675648"/>
              <a:gd name="connsiteX17" fmla="*/ 4572000 w 5983505"/>
              <a:gd name="connsiteY17" fmla="*/ 50559 h 675648"/>
              <a:gd name="connsiteX18" fmla="*/ 4734046 w 5983505"/>
              <a:gd name="connsiteY18" fmla="*/ 363075 h 675648"/>
              <a:gd name="connsiteX19" fmla="*/ 4919241 w 5983505"/>
              <a:gd name="connsiteY19" fmla="*/ 120007 h 675648"/>
              <a:gd name="connsiteX20" fmla="*/ 5043830 w 5983505"/>
              <a:gd name="connsiteY20" fmla="*/ 525657 h 675648"/>
              <a:gd name="connsiteX21" fmla="*/ 5231757 w 5983505"/>
              <a:gd name="connsiteY21" fmla="*/ 143156 h 675648"/>
              <a:gd name="connsiteX22" fmla="*/ 5469547 w 5983505"/>
              <a:gd name="connsiteY22" fmla="*/ 675591 h 675648"/>
              <a:gd name="connsiteX23" fmla="*/ 5648446 w 5983505"/>
              <a:gd name="connsiteY23" fmla="*/ 177880 h 675648"/>
              <a:gd name="connsiteX24" fmla="*/ 5759016 w 5983505"/>
              <a:gd name="connsiteY24" fmla="*/ 271850 h 675648"/>
              <a:gd name="connsiteX25" fmla="*/ 5887298 w 5983505"/>
              <a:gd name="connsiteY25" fmla="*/ 459575 h 675648"/>
              <a:gd name="connsiteX26" fmla="*/ 5983505 w 5983505"/>
              <a:gd name="connsiteY26" fmla="*/ 156795 h 675648"/>
              <a:gd name="connsiteX0" fmla="*/ 0 w 5994708"/>
              <a:gd name="connsiteY0" fmla="*/ 189455 h 675648"/>
              <a:gd name="connsiteX1" fmla="*/ 324091 w 5994708"/>
              <a:gd name="connsiteY1" fmla="*/ 4260 h 675648"/>
              <a:gd name="connsiteX2" fmla="*/ 659757 w 5994708"/>
              <a:gd name="connsiteY2" fmla="*/ 351501 h 675648"/>
              <a:gd name="connsiteX3" fmla="*/ 902825 w 5994708"/>
              <a:gd name="connsiteY3" fmla="*/ 201030 h 675648"/>
              <a:gd name="connsiteX4" fmla="*/ 1111170 w 5994708"/>
              <a:gd name="connsiteY4" fmla="*/ 409374 h 675648"/>
              <a:gd name="connsiteX5" fmla="*/ 1469985 w 5994708"/>
              <a:gd name="connsiteY5" fmla="*/ 224179 h 675648"/>
              <a:gd name="connsiteX6" fmla="*/ 1620456 w 5994708"/>
              <a:gd name="connsiteY6" fmla="*/ 513546 h 675648"/>
              <a:gd name="connsiteX7" fmla="*/ 1956122 w 5994708"/>
              <a:gd name="connsiteY7" fmla="*/ 108432 h 675648"/>
              <a:gd name="connsiteX8" fmla="*/ 2268638 w 5994708"/>
              <a:gd name="connsiteY8" fmla="*/ 571420 h 675648"/>
              <a:gd name="connsiteX9" fmla="*/ 2581155 w 5994708"/>
              <a:gd name="connsiteY9" fmla="*/ 189455 h 675648"/>
              <a:gd name="connsiteX10" fmla="*/ 2898745 w 5994708"/>
              <a:gd name="connsiteY10" fmla="*/ 513546 h 675648"/>
              <a:gd name="connsiteX11" fmla="*/ 3205577 w 5994708"/>
              <a:gd name="connsiteY11" fmla="*/ 201030 h 675648"/>
              <a:gd name="connsiteX12" fmla="*/ 3391382 w 5994708"/>
              <a:gd name="connsiteY12" fmla="*/ 594569 h 675648"/>
              <a:gd name="connsiteX13" fmla="*/ 3612117 w 5994708"/>
              <a:gd name="connsiteY13" fmla="*/ 247328 h 675648"/>
              <a:gd name="connsiteX14" fmla="*/ 3761772 w 5994708"/>
              <a:gd name="connsiteY14" fmla="*/ 582994 h 675648"/>
              <a:gd name="connsiteX15" fmla="*/ 3912243 w 5994708"/>
              <a:gd name="connsiteY15" fmla="*/ 62133 h 675648"/>
              <a:gd name="connsiteX16" fmla="*/ 4248113 w 5994708"/>
              <a:gd name="connsiteY16" fmla="*/ 420949 h 675648"/>
              <a:gd name="connsiteX17" fmla="*/ 4572000 w 5994708"/>
              <a:gd name="connsiteY17" fmla="*/ 50559 h 675648"/>
              <a:gd name="connsiteX18" fmla="*/ 4734046 w 5994708"/>
              <a:gd name="connsiteY18" fmla="*/ 363075 h 675648"/>
              <a:gd name="connsiteX19" fmla="*/ 4919241 w 5994708"/>
              <a:gd name="connsiteY19" fmla="*/ 120007 h 675648"/>
              <a:gd name="connsiteX20" fmla="*/ 5043830 w 5994708"/>
              <a:gd name="connsiteY20" fmla="*/ 525657 h 675648"/>
              <a:gd name="connsiteX21" fmla="*/ 5231757 w 5994708"/>
              <a:gd name="connsiteY21" fmla="*/ 143156 h 675648"/>
              <a:gd name="connsiteX22" fmla="*/ 5469547 w 5994708"/>
              <a:gd name="connsiteY22" fmla="*/ 675591 h 675648"/>
              <a:gd name="connsiteX23" fmla="*/ 5648446 w 5994708"/>
              <a:gd name="connsiteY23" fmla="*/ 177880 h 675648"/>
              <a:gd name="connsiteX24" fmla="*/ 5759016 w 5994708"/>
              <a:gd name="connsiteY24" fmla="*/ 271850 h 675648"/>
              <a:gd name="connsiteX25" fmla="*/ 5887298 w 5994708"/>
              <a:gd name="connsiteY25" fmla="*/ 459575 h 675648"/>
              <a:gd name="connsiteX26" fmla="*/ 5983505 w 5994708"/>
              <a:gd name="connsiteY26" fmla="*/ 156795 h 675648"/>
              <a:gd name="connsiteX27" fmla="*/ 5994198 w 5994708"/>
              <a:gd name="connsiteY27" fmla="*/ 168905 h 675648"/>
              <a:gd name="connsiteX0" fmla="*/ 0 w 6101100"/>
              <a:gd name="connsiteY0" fmla="*/ 189455 h 675648"/>
              <a:gd name="connsiteX1" fmla="*/ 324091 w 6101100"/>
              <a:gd name="connsiteY1" fmla="*/ 4260 h 675648"/>
              <a:gd name="connsiteX2" fmla="*/ 659757 w 6101100"/>
              <a:gd name="connsiteY2" fmla="*/ 351501 h 675648"/>
              <a:gd name="connsiteX3" fmla="*/ 902825 w 6101100"/>
              <a:gd name="connsiteY3" fmla="*/ 201030 h 675648"/>
              <a:gd name="connsiteX4" fmla="*/ 1111170 w 6101100"/>
              <a:gd name="connsiteY4" fmla="*/ 409374 h 675648"/>
              <a:gd name="connsiteX5" fmla="*/ 1469985 w 6101100"/>
              <a:gd name="connsiteY5" fmla="*/ 224179 h 675648"/>
              <a:gd name="connsiteX6" fmla="*/ 1620456 w 6101100"/>
              <a:gd name="connsiteY6" fmla="*/ 513546 h 675648"/>
              <a:gd name="connsiteX7" fmla="*/ 1956122 w 6101100"/>
              <a:gd name="connsiteY7" fmla="*/ 108432 h 675648"/>
              <a:gd name="connsiteX8" fmla="*/ 2268638 w 6101100"/>
              <a:gd name="connsiteY8" fmla="*/ 571420 h 675648"/>
              <a:gd name="connsiteX9" fmla="*/ 2581155 w 6101100"/>
              <a:gd name="connsiteY9" fmla="*/ 189455 h 675648"/>
              <a:gd name="connsiteX10" fmla="*/ 2898745 w 6101100"/>
              <a:gd name="connsiteY10" fmla="*/ 513546 h 675648"/>
              <a:gd name="connsiteX11" fmla="*/ 3205577 w 6101100"/>
              <a:gd name="connsiteY11" fmla="*/ 201030 h 675648"/>
              <a:gd name="connsiteX12" fmla="*/ 3391382 w 6101100"/>
              <a:gd name="connsiteY12" fmla="*/ 594569 h 675648"/>
              <a:gd name="connsiteX13" fmla="*/ 3612117 w 6101100"/>
              <a:gd name="connsiteY13" fmla="*/ 247328 h 675648"/>
              <a:gd name="connsiteX14" fmla="*/ 3761772 w 6101100"/>
              <a:gd name="connsiteY14" fmla="*/ 582994 h 675648"/>
              <a:gd name="connsiteX15" fmla="*/ 3912243 w 6101100"/>
              <a:gd name="connsiteY15" fmla="*/ 62133 h 675648"/>
              <a:gd name="connsiteX16" fmla="*/ 4248113 w 6101100"/>
              <a:gd name="connsiteY16" fmla="*/ 420949 h 675648"/>
              <a:gd name="connsiteX17" fmla="*/ 4572000 w 6101100"/>
              <a:gd name="connsiteY17" fmla="*/ 50559 h 675648"/>
              <a:gd name="connsiteX18" fmla="*/ 4734046 w 6101100"/>
              <a:gd name="connsiteY18" fmla="*/ 363075 h 675648"/>
              <a:gd name="connsiteX19" fmla="*/ 4919241 w 6101100"/>
              <a:gd name="connsiteY19" fmla="*/ 120007 h 675648"/>
              <a:gd name="connsiteX20" fmla="*/ 5043830 w 6101100"/>
              <a:gd name="connsiteY20" fmla="*/ 525657 h 675648"/>
              <a:gd name="connsiteX21" fmla="*/ 5231757 w 6101100"/>
              <a:gd name="connsiteY21" fmla="*/ 143156 h 675648"/>
              <a:gd name="connsiteX22" fmla="*/ 5469547 w 6101100"/>
              <a:gd name="connsiteY22" fmla="*/ 675591 h 675648"/>
              <a:gd name="connsiteX23" fmla="*/ 5648446 w 6101100"/>
              <a:gd name="connsiteY23" fmla="*/ 177880 h 675648"/>
              <a:gd name="connsiteX24" fmla="*/ 5759016 w 6101100"/>
              <a:gd name="connsiteY24" fmla="*/ 271850 h 675648"/>
              <a:gd name="connsiteX25" fmla="*/ 5887298 w 6101100"/>
              <a:gd name="connsiteY25" fmla="*/ 459575 h 675648"/>
              <a:gd name="connsiteX26" fmla="*/ 5983505 w 6101100"/>
              <a:gd name="connsiteY26" fmla="*/ 156795 h 675648"/>
              <a:gd name="connsiteX27" fmla="*/ 6101100 w 6101100"/>
              <a:gd name="connsiteY27" fmla="*/ 302128 h 67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1100" h="675648">
                <a:moveTo>
                  <a:pt x="0" y="189455"/>
                </a:moveTo>
                <a:cubicBezTo>
                  <a:pt x="107065" y="83353"/>
                  <a:pt x="214131" y="-22748"/>
                  <a:pt x="324091" y="4260"/>
                </a:cubicBezTo>
                <a:cubicBezTo>
                  <a:pt x="434051" y="31268"/>
                  <a:pt x="563301" y="318706"/>
                  <a:pt x="659757" y="351501"/>
                </a:cubicBezTo>
                <a:cubicBezTo>
                  <a:pt x="756213" y="384296"/>
                  <a:pt x="827590" y="191385"/>
                  <a:pt x="902825" y="201030"/>
                </a:cubicBezTo>
                <a:cubicBezTo>
                  <a:pt x="978061" y="210676"/>
                  <a:pt x="1016643" y="405516"/>
                  <a:pt x="1111170" y="409374"/>
                </a:cubicBezTo>
                <a:cubicBezTo>
                  <a:pt x="1205697" y="413232"/>
                  <a:pt x="1385104" y="206817"/>
                  <a:pt x="1469985" y="224179"/>
                </a:cubicBezTo>
                <a:cubicBezTo>
                  <a:pt x="1554866" y="241541"/>
                  <a:pt x="1539433" y="532837"/>
                  <a:pt x="1620456" y="513546"/>
                </a:cubicBezTo>
                <a:cubicBezTo>
                  <a:pt x="1701479" y="494255"/>
                  <a:pt x="1848092" y="98786"/>
                  <a:pt x="1956122" y="108432"/>
                </a:cubicBezTo>
                <a:cubicBezTo>
                  <a:pt x="2064152" y="118078"/>
                  <a:pt x="2164466" y="557916"/>
                  <a:pt x="2268638" y="571420"/>
                </a:cubicBezTo>
                <a:cubicBezTo>
                  <a:pt x="2372810" y="584924"/>
                  <a:pt x="2476137" y="199101"/>
                  <a:pt x="2581155" y="189455"/>
                </a:cubicBezTo>
                <a:cubicBezTo>
                  <a:pt x="2686173" y="179809"/>
                  <a:pt x="2794675" y="511617"/>
                  <a:pt x="2898745" y="513546"/>
                </a:cubicBezTo>
                <a:cubicBezTo>
                  <a:pt x="3002815" y="515475"/>
                  <a:pt x="3123471" y="187526"/>
                  <a:pt x="3205577" y="201030"/>
                </a:cubicBezTo>
                <a:cubicBezTo>
                  <a:pt x="3287683" y="214534"/>
                  <a:pt x="3323625" y="586853"/>
                  <a:pt x="3391382" y="594569"/>
                </a:cubicBezTo>
                <a:cubicBezTo>
                  <a:pt x="3459139" y="602285"/>
                  <a:pt x="3550385" y="249257"/>
                  <a:pt x="3612117" y="247328"/>
                </a:cubicBezTo>
                <a:cubicBezTo>
                  <a:pt x="3673849" y="245399"/>
                  <a:pt x="3711751" y="613860"/>
                  <a:pt x="3761772" y="582994"/>
                </a:cubicBezTo>
                <a:cubicBezTo>
                  <a:pt x="3811793" y="552128"/>
                  <a:pt x="3831186" y="89141"/>
                  <a:pt x="3912243" y="62133"/>
                </a:cubicBezTo>
                <a:cubicBezTo>
                  <a:pt x="3993300" y="35125"/>
                  <a:pt x="4138154" y="422878"/>
                  <a:pt x="4248113" y="420949"/>
                </a:cubicBezTo>
                <a:cubicBezTo>
                  <a:pt x="4358072" y="419020"/>
                  <a:pt x="4491011" y="60205"/>
                  <a:pt x="4572000" y="50559"/>
                </a:cubicBezTo>
                <a:cubicBezTo>
                  <a:pt x="4652989" y="40913"/>
                  <a:pt x="4676173" y="351500"/>
                  <a:pt x="4734046" y="363075"/>
                </a:cubicBezTo>
                <a:cubicBezTo>
                  <a:pt x="4791919" y="374650"/>
                  <a:pt x="4867610" y="92910"/>
                  <a:pt x="4919241" y="120007"/>
                </a:cubicBezTo>
                <a:cubicBezTo>
                  <a:pt x="4970872" y="147104"/>
                  <a:pt x="4991744" y="521799"/>
                  <a:pt x="5043830" y="525657"/>
                </a:cubicBezTo>
                <a:cubicBezTo>
                  <a:pt x="5095916" y="529515"/>
                  <a:pt x="5160804" y="118167"/>
                  <a:pt x="5231757" y="143156"/>
                </a:cubicBezTo>
                <a:cubicBezTo>
                  <a:pt x="5302710" y="168145"/>
                  <a:pt x="5400099" y="669804"/>
                  <a:pt x="5469547" y="675591"/>
                </a:cubicBezTo>
                <a:cubicBezTo>
                  <a:pt x="5538995" y="681378"/>
                  <a:pt x="5600201" y="245170"/>
                  <a:pt x="5648446" y="177880"/>
                </a:cubicBezTo>
                <a:cubicBezTo>
                  <a:pt x="5696691" y="110590"/>
                  <a:pt x="5753798" y="269935"/>
                  <a:pt x="5759016" y="271850"/>
                </a:cubicBezTo>
                <a:cubicBezTo>
                  <a:pt x="5779226" y="286502"/>
                  <a:pt x="5885071" y="460836"/>
                  <a:pt x="5887298" y="459575"/>
                </a:cubicBezTo>
                <a:cubicBezTo>
                  <a:pt x="5908678" y="487835"/>
                  <a:pt x="5983506" y="160580"/>
                  <a:pt x="5983505" y="156795"/>
                </a:cubicBezTo>
                <a:cubicBezTo>
                  <a:pt x="6001322" y="108350"/>
                  <a:pt x="6098872" y="299605"/>
                  <a:pt x="6101100" y="302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B5CC1-0B69-7F48-939A-D9A88434D80B}"/>
              </a:ext>
            </a:extLst>
          </p:cNvPr>
          <p:cNvSpPr txBox="1"/>
          <p:nvPr/>
        </p:nvSpPr>
        <p:spPr>
          <a:xfrm>
            <a:off x="4470302" y="1914542"/>
            <a:ext cx="211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Identification</a:t>
            </a:r>
            <a:r>
              <a:rPr lang="es-ES" sz="1600" b="1" dirty="0"/>
              <a:t> of </a:t>
            </a:r>
            <a:r>
              <a:rPr lang="es-ES" sz="1600" b="1" dirty="0" err="1"/>
              <a:t>severe</a:t>
            </a:r>
            <a:r>
              <a:rPr lang="es-ES" sz="1600" b="1" dirty="0"/>
              <a:t> </a:t>
            </a:r>
            <a:r>
              <a:rPr lang="es-ES" sz="1600" b="1" dirty="0" err="1"/>
              <a:t>drought-events</a:t>
            </a:r>
            <a:r>
              <a:rPr lang="es-ES" sz="1600" b="1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380F73-31F1-2943-ACCE-8FAF4E4D3D93}"/>
              </a:ext>
            </a:extLst>
          </p:cNvPr>
          <p:cNvSpPr/>
          <p:nvPr/>
        </p:nvSpPr>
        <p:spPr>
          <a:xfrm>
            <a:off x="6296649" y="1102220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8D38A0-958B-3C42-AEFA-560FA8696219}"/>
              </a:ext>
            </a:extLst>
          </p:cNvPr>
          <p:cNvSpPr/>
          <p:nvPr/>
        </p:nvSpPr>
        <p:spPr>
          <a:xfrm>
            <a:off x="6568562" y="1219584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411BFF-8DF0-C348-BF4E-E3729816FF8D}"/>
              </a:ext>
            </a:extLst>
          </p:cNvPr>
          <p:cNvSpPr/>
          <p:nvPr/>
        </p:nvSpPr>
        <p:spPr>
          <a:xfrm>
            <a:off x="5354004" y="1174148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F7EC21-4803-0E44-8DA4-C0D6BF1196B8}"/>
              </a:ext>
            </a:extLst>
          </p:cNvPr>
          <p:cNvSpPr/>
          <p:nvPr/>
        </p:nvSpPr>
        <p:spPr>
          <a:xfrm>
            <a:off x="4731660" y="1166447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0763E0-C260-DF4C-9C52-D66FAA9EB422}"/>
              </a:ext>
            </a:extLst>
          </p:cNvPr>
          <p:cNvSpPr/>
          <p:nvPr/>
        </p:nvSpPr>
        <p:spPr>
          <a:xfrm>
            <a:off x="4335393" y="1150166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D8F468-9C84-2A4E-88E0-5EA1B93674F4}"/>
              </a:ext>
            </a:extLst>
          </p:cNvPr>
          <p:cNvCxnSpPr>
            <a:cxnSpLocks/>
          </p:cNvCxnSpPr>
          <p:nvPr/>
        </p:nvCxnSpPr>
        <p:spPr>
          <a:xfrm flipH="1">
            <a:off x="3430517" y="928926"/>
            <a:ext cx="36536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2D288D-48C8-EF45-A78F-CB9793EA04D8}"/>
              </a:ext>
            </a:extLst>
          </p:cNvPr>
          <p:cNvSpPr txBox="1"/>
          <p:nvPr/>
        </p:nvSpPr>
        <p:spPr>
          <a:xfrm>
            <a:off x="5123699" y="39990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SPEI-12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5ABDA-A3A5-7646-B3E8-73CEA3C79371}"/>
              </a:ext>
            </a:extLst>
          </p:cNvPr>
          <p:cNvSpPr txBox="1"/>
          <p:nvPr/>
        </p:nvSpPr>
        <p:spPr>
          <a:xfrm>
            <a:off x="6475605" y="13815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945200"/>
                </a:solidFill>
              </a:rPr>
              <a:t>2012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20B0A-E624-924A-907D-68D284C3F58D}"/>
              </a:ext>
            </a:extLst>
          </p:cNvPr>
          <p:cNvSpPr txBox="1"/>
          <p:nvPr/>
        </p:nvSpPr>
        <p:spPr>
          <a:xfrm>
            <a:off x="3202811" y="160119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1901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BED3D-0D17-744F-9BB0-1396A2191F63}"/>
              </a:ext>
            </a:extLst>
          </p:cNvPr>
          <p:cNvSpPr txBox="1"/>
          <p:nvPr/>
        </p:nvSpPr>
        <p:spPr>
          <a:xfrm>
            <a:off x="6798723" y="15801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2016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80FD8A-7232-0947-A58D-2418D6EA8CD4}"/>
              </a:ext>
            </a:extLst>
          </p:cNvPr>
          <p:cNvSpPr/>
          <p:nvPr/>
        </p:nvSpPr>
        <p:spPr>
          <a:xfrm>
            <a:off x="5622763" y="1202256"/>
            <a:ext cx="206478" cy="206478"/>
          </a:xfrm>
          <a:prstGeom prst="ellipse">
            <a:avLst/>
          </a:prstGeom>
          <a:noFill/>
          <a:ln w="952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BC84DC-7047-9D48-8E53-E344D0320002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529459" y="1278461"/>
            <a:ext cx="797428" cy="636081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127B6E-CC06-B240-8A7B-1769A6D6A4A5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5457243" y="1380627"/>
            <a:ext cx="72216" cy="533915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A5E7E-E46D-AA4B-9BBA-888F5708EE80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 flipH="1">
            <a:off x="5529460" y="1395825"/>
            <a:ext cx="1069341" cy="518717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84CC1F-BB89-F94A-AE60-C1FC3568E980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5529460" y="1408735"/>
            <a:ext cx="196543" cy="505807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F325F2-9B73-0E4A-AE24-A5576CBDA674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4761899" y="1342687"/>
            <a:ext cx="767561" cy="571854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1F8B5-9CA4-1349-8D93-25E1E47C23C1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4511633" y="1326407"/>
            <a:ext cx="1017826" cy="588135"/>
          </a:xfrm>
          <a:prstGeom prst="line">
            <a:avLst/>
          </a:prstGeom>
          <a:ln>
            <a:solidFill>
              <a:srgbClr val="945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D6A8CA-5BAB-A243-A970-026C46F4389B}"/>
              </a:ext>
            </a:extLst>
          </p:cNvPr>
          <p:cNvSpPr txBox="1"/>
          <p:nvPr/>
        </p:nvSpPr>
        <p:spPr>
          <a:xfrm>
            <a:off x="4644679" y="244346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SPEI-12; Regional </a:t>
            </a:r>
            <a:r>
              <a:rPr lang="es-ES" sz="1000" dirty="0" err="1"/>
              <a:t>Climatic</a:t>
            </a:r>
            <a:r>
              <a:rPr lang="es-ES" sz="1000" dirty="0"/>
              <a:t>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1B86B-47FE-D94B-8C54-CFBD2495BB15}"/>
              </a:ext>
            </a:extLst>
          </p:cNvPr>
          <p:cNvSpPr txBox="1"/>
          <p:nvPr/>
        </p:nvSpPr>
        <p:spPr>
          <a:xfrm>
            <a:off x="6193620" y="12661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945200"/>
                </a:solidFill>
              </a:rPr>
              <a:t>2005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1ACAA-AEA5-5647-9F81-C803DA9E7F70}"/>
              </a:ext>
            </a:extLst>
          </p:cNvPr>
          <p:cNvSpPr txBox="1"/>
          <p:nvPr/>
        </p:nvSpPr>
        <p:spPr>
          <a:xfrm>
            <a:off x="7307997" y="1914542"/>
            <a:ext cx="211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Characterization</a:t>
            </a:r>
            <a:r>
              <a:rPr lang="es-ES" sz="1600" b="1" dirty="0"/>
              <a:t> of </a:t>
            </a:r>
            <a:r>
              <a:rPr lang="es-ES" sz="1600" b="1" dirty="0" err="1"/>
              <a:t>severe</a:t>
            </a:r>
            <a:r>
              <a:rPr lang="es-ES" sz="1600" b="1" dirty="0"/>
              <a:t> </a:t>
            </a:r>
            <a:r>
              <a:rPr lang="es-ES" sz="1600" b="1" dirty="0" err="1"/>
              <a:t>drought</a:t>
            </a:r>
            <a:r>
              <a:rPr lang="es-ES" sz="1600" b="1" dirty="0"/>
              <a:t> </a:t>
            </a:r>
            <a:r>
              <a:rPr lang="es-ES" sz="1600" b="1" dirty="0" err="1"/>
              <a:t>events</a:t>
            </a:r>
            <a:endParaRPr lang="es-E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0C34D-3732-0D40-87E3-B7DC1DE81135}"/>
              </a:ext>
            </a:extLst>
          </p:cNvPr>
          <p:cNvSpPr txBox="1"/>
          <p:nvPr/>
        </p:nvSpPr>
        <p:spPr>
          <a:xfrm>
            <a:off x="7493612" y="2443461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Duration</a:t>
            </a:r>
            <a:r>
              <a:rPr lang="es-ES" sz="1000" dirty="0"/>
              <a:t>, </a:t>
            </a:r>
            <a:r>
              <a:rPr lang="es-ES" sz="1000" dirty="0" err="1"/>
              <a:t>severity</a:t>
            </a:r>
            <a:r>
              <a:rPr lang="es-ES" sz="1000" dirty="0"/>
              <a:t>, </a:t>
            </a:r>
            <a:r>
              <a:rPr lang="es-ES" sz="1000" dirty="0" err="1"/>
              <a:t>intensity</a:t>
            </a:r>
            <a:endParaRPr lang="es-ES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726B2-850C-6F4F-81B2-F06BB65FD646}"/>
              </a:ext>
            </a:extLst>
          </p:cNvPr>
          <p:cNvCxnSpPr>
            <a:cxnSpLocks/>
          </p:cNvCxnSpPr>
          <p:nvPr/>
        </p:nvCxnSpPr>
        <p:spPr>
          <a:xfrm>
            <a:off x="4262293" y="3211285"/>
            <a:ext cx="0" cy="170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25EF97-5149-D54A-802E-90AE5732B46C}"/>
              </a:ext>
            </a:extLst>
          </p:cNvPr>
          <p:cNvCxnSpPr>
            <a:cxnSpLocks/>
          </p:cNvCxnSpPr>
          <p:nvPr/>
        </p:nvCxnSpPr>
        <p:spPr>
          <a:xfrm flipH="1">
            <a:off x="4260919" y="4920961"/>
            <a:ext cx="19571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056C262-C4AE-424F-95B5-D2A1FF6DBA6A}"/>
              </a:ext>
            </a:extLst>
          </p:cNvPr>
          <p:cNvSpPr/>
          <p:nvPr/>
        </p:nvSpPr>
        <p:spPr>
          <a:xfrm>
            <a:off x="4338429" y="3364914"/>
            <a:ext cx="1651001" cy="1284535"/>
          </a:xfrm>
          <a:custGeom>
            <a:avLst/>
            <a:gdLst>
              <a:gd name="connsiteX0" fmla="*/ 0 w 1447800"/>
              <a:gd name="connsiteY0" fmla="*/ 662868 h 1272684"/>
              <a:gd name="connsiteX1" fmla="*/ 118533 w 1447800"/>
              <a:gd name="connsiteY1" fmla="*/ 349601 h 1272684"/>
              <a:gd name="connsiteX2" fmla="*/ 270933 w 1447800"/>
              <a:gd name="connsiteY2" fmla="*/ 493535 h 1272684"/>
              <a:gd name="connsiteX3" fmla="*/ 389467 w 1447800"/>
              <a:gd name="connsiteY3" fmla="*/ 2468 h 1272684"/>
              <a:gd name="connsiteX4" fmla="*/ 558800 w 1447800"/>
              <a:gd name="connsiteY4" fmla="*/ 298801 h 1272684"/>
              <a:gd name="connsiteX5" fmla="*/ 787400 w 1447800"/>
              <a:gd name="connsiteY5" fmla="*/ 188735 h 1272684"/>
              <a:gd name="connsiteX6" fmla="*/ 1134533 w 1447800"/>
              <a:gd name="connsiteY6" fmla="*/ 1272468 h 1272684"/>
              <a:gd name="connsiteX7" fmla="*/ 1312333 w 1447800"/>
              <a:gd name="connsiteY7" fmla="*/ 281868 h 1272684"/>
              <a:gd name="connsiteX8" fmla="*/ 1447800 w 1447800"/>
              <a:gd name="connsiteY8" fmla="*/ 171801 h 1272684"/>
              <a:gd name="connsiteX0" fmla="*/ 0 w 1312333"/>
              <a:gd name="connsiteY0" fmla="*/ 662868 h 1272684"/>
              <a:gd name="connsiteX1" fmla="*/ 118533 w 1312333"/>
              <a:gd name="connsiteY1" fmla="*/ 349601 h 1272684"/>
              <a:gd name="connsiteX2" fmla="*/ 270933 w 1312333"/>
              <a:gd name="connsiteY2" fmla="*/ 493535 h 1272684"/>
              <a:gd name="connsiteX3" fmla="*/ 389467 w 1312333"/>
              <a:gd name="connsiteY3" fmla="*/ 2468 h 1272684"/>
              <a:gd name="connsiteX4" fmla="*/ 558800 w 1312333"/>
              <a:gd name="connsiteY4" fmla="*/ 298801 h 1272684"/>
              <a:gd name="connsiteX5" fmla="*/ 787400 w 1312333"/>
              <a:gd name="connsiteY5" fmla="*/ 188735 h 1272684"/>
              <a:gd name="connsiteX6" fmla="*/ 1134533 w 1312333"/>
              <a:gd name="connsiteY6" fmla="*/ 1272468 h 1272684"/>
              <a:gd name="connsiteX7" fmla="*/ 1312333 w 1312333"/>
              <a:gd name="connsiteY7" fmla="*/ 281868 h 1272684"/>
              <a:gd name="connsiteX0" fmla="*/ 0 w 1337733"/>
              <a:gd name="connsiteY0" fmla="*/ 662868 h 1278705"/>
              <a:gd name="connsiteX1" fmla="*/ 118533 w 1337733"/>
              <a:gd name="connsiteY1" fmla="*/ 349601 h 1278705"/>
              <a:gd name="connsiteX2" fmla="*/ 270933 w 1337733"/>
              <a:gd name="connsiteY2" fmla="*/ 493535 h 1278705"/>
              <a:gd name="connsiteX3" fmla="*/ 389467 w 1337733"/>
              <a:gd name="connsiteY3" fmla="*/ 2468 h 1278705"/>
              <a:gd name="connsiteX4" fmla="*/ 558800 w 1337733"/>
              <a:gd name="connsiteY4" fmla="*/ 298801 h 1278705"/>
              <a:gd name="connsiteX5" fmla="*/ 787400 w 1337733"/>
              <a:gd name="connsiteY5" fmla="*/ 188735 h 1278705"/>
              <a:gd name="connsiteX6" fmla="*/ 1134533 w 1337733"/>
              <a:gd name="connsiteY6" fmla="*/ 1272468 h 1278705"/>
              <a:gd name="connsiteX7" fmla="*/ 1337733 w 1337733"/>
              <a:gd name="connsiteY7" fmla="*/ 612068 h 1278705"/>
              <a:gd name="connsiteX0" fmla="*/ 0 w 1352785"/>
              <a:gd name="connsiteY0" fmla="*/ 662868 h 1278705"/>
              <a:gd name="connsiteX1" fmla="*/ 118533 w 1352785"/>
              <a:gd name="connsiteY1" fmla="*/ 349601 h 1278705"/>
              <a:gd name="connsiteX2" fmla="*/ 270933 w 1352785"/>
              <a:gd name="connsiteY2" fmla="*/ 493535 h 1278705"/>
              <a:gd name="connsiteX3" fmla="*/ 389467 w 1352785"/>
              <a:gd name="connsiteY3" fmla="*/ 2468 h 1278705"/>
              <a:gd name="connsiteX4" fmla="*/ 558800 w 1352785"/>
              <a:gd name="connsiteY4" fmla="*/ 298801 h 1278705"/>
              <a:gd name="connsiteX5" fmla="*/ 787400 w 1352785"/>
              <a:gd name="connsiteY5" fmla="*/ 188735 h 1278705"/>
              <a:gd name="connsiteX6" fmla="*/ 1134533 w 1352785"/>
              <a:gd name="connsiteY6" fmla="*/ 1272468 h 1278705"/>
              <a:gd name="connsiteX7" fmla="*/ 1337733 w 1352785"/>
              <a:gd name="connsiteY7" fmla="*/ 612068 h 1278705"/>
              <a:gd name="connsiteX8" fmla="*/ 1337734 w 1352785"/>
              <a:gd name="connsiteY8" fmla="*/ 629001 h 1278705"/>
              <a:gd name="connsiteX0" fmla="*/ 0 w 1354668"/>
              <a:gd name="connsiteY0" fmla="*/ 662868 h 1278705"/>
              <a:gd name="connsiteX1" fmla="*/ 118533 w 1354668"/>
              <a:gd name="connsiteY1" fmla="*/ 349601 h 1278705"/>
              <a:gd name="connsiteX2" fmla="*/ 270933 w 1354668"/>
              <a:gd name="connsiteY2" fmla="*/ 493535 h 1278705"/>
              <a:gd name="connsiteX3" fmla="*/ 389467 w 1354668"/>
              <a:gd name="connsiteY3" fmla="*/ 2468 h 1278705"/>
              <a:gd name="connsiteX4" fmla="*/ 558800 w 1354668"/>
              <a:gd name="connsiteY4" fmla="*/ 298801 h 1278705"/>
              <a:gd name="connsiteX5" fmla="*/ 787400 w 1354668"/>
              <a:gd name="connsiteY5" fmla="*/ 188735 h 1278705"/>
              <a:gd name="connsiteX6" fmla="*/ 1134533 w 1354668"/>
              <a:gd name="connsiteY6" fmla="*/ 1272468 h 1278705"/>
              <a:gd name="connsiteX7" fmla="*/ 1337733 w 1354668"/>
              <a:gd name="connsiteY7" fmla="*/ 612068 h 1278705"/>
              <a:gd name="connsiteX8" fmla="*/ 1337734 w 1354668"/>
              <a:gd name="connsiteY8" fmla="*/ 629001 h 1278705"/>
              <a:gd name="connsiteX9" fmla="*/ 1354668 w 1354668"/>
              <a:gd name="connsiteY9" fmla="*/ 620535 h 1278705"/>
              <a:gd name="connsiteX0" fmla="*/ 0 w 1744134"/>
              <a:gd name="connsiteY0" fmla="*/ 662868 h 1278705"/>
              <a:gd name="connsiteX1" fmla="*/ 118533 w 1744134"/>
              <a:gd name="connsiteY1" fmla="*/ 349601 h 1278705"/>
              <a:gd name="connsiteX2" fmla="*/ 270933 w 1744134"/>
              <a:gd name="connsiteY2" fmla="*/ 493535 h 1278705"/>
              <a:gd name="connsiteX3" fmla="*/ 389467 w 1744134"/>
              <a:gd name="connsiteY3" fmla="*/ 2468 h 1278705"/>
              <a:gd name="connsiteX4" fmla="*/ 558800 w 1744134"/>
              <a:gd name="connsiteY4" fmla="*/ 298801 h 1278705"/>
              <a:gd name="connsiteX5" fmla="*/ 787400 w 1744134"/>
              <a:gd name="connsiteY5" fmla="*/ 188735 h 1278705"/>
              <a:gd name="connsiteX6" fmla="*/ 1134533 w 1744134"/>
              <a:gd name="connsiteY6" fmla="*/ 1272468 h 1278705"/>
              <a:gd name="connsiteX7" fmla="*/ 1337733 w 1744134"/>
              <a:gd name="connsiteY7" fmla="*/ 612068 h 1278705"/>
              <a:gd name="connsiteX8" fmla="*/ 1337734 w 1744134"/>
              <a:gd name="connsiteY8" fmla="*/ 629001 h 1278705"/>
              <a:gd name="connsiteX9" fmla="*/ 1744134 w 1744134"/>
              <a:gd name="connsiteY9" fmla="*/ 595135 h 1278705"/>
              <a:gd name="connsiteX0" fmla="*/ 0 w 1744134"/>
              <a:gd name="connsiteY0" fmla="*/ 662868 h 1278180"/>
              <a:gd name="connsiteX1" fmla="*/ 118533 w 1744134"/>
              <a:gd name="connsiteY1" fmla="*/ 349601 h 1278180"/>
              <a:gd name="connsiteX2" fmla="*/ 270933 w 1744134"/>
              <a:gd name="connsiteY2" fmla="*/ 493535 h 1278180"/>
              <a:gd name="connsiteX3" fmla="*/ 389467 w 1744134"/>
              <a:gd name="connsiteY3" fmla="*/ 2468 h 1278180"/>
              <a:gd name="connsiteX4" fmla="*/ 558800 w 1744134"/>
              <a:gd name="connsiteY4" fmla="*/ 298801 h 1278180"/>
              <a:gd name="connsiteX5" fmla="*/ 787400 w 1744134"/>
              <a:gd name="connsiteY5" fmla="*/ 188735 h 1278180"/>
              <a:gd name="connsiteX6" fmla="*/ 1134533 w 1744134"/>
              <a:gd name="connsiteY6" fmla="*/ 1272468 h 1278180"/>
              <a:gd name="connsiteX7" fmla="*/ 1337733 w 1744134"/>
              <a:gd name="connsiteY7" fmla="*/ 612068 h 1278180"/>
              <a:gd name="connsiteX8" fmla="*/ 1532467 w 1744134"/>
              <a:gd name="connsiteY8" fmla="*/ 510468 h 1278180"/>
              <a:gd name="connsiteX9" fmla="*/ 1744134 w 1744134"/>
              <a:gd name="connsiteY9" fmla="*/ 595135 h 1278180"/>
              <a:gd name="connsiteX0" fmla="*/ 0 w 1820334"/>
              <a:gd name="connsiteY0" fmla="*/ 662868 h 1278180"/>
              <a:gd name="connsiteX1" fmla="*/ 118533 w 1820334"/>
              <a:gd name="connsiteY1" fmla="*/ 349601 h 1278180"/>
              <a:gd name="connsiteX2" fmla="*/ 270933 w 1820334"/>
              <a:gd name="connsiteY2" fmla="*/ 493535 h 1278180"/>
              <a:gd name="connsiteX3" fmla="*/ 389467 w 1820334"/>
              <a:gd name="connsiteY3" fmla="*/ 2468 h 1278180"/>
              <a:gd name="connsiteX4" fmla="*/ 558800 w 1820334"/>
              <a:gd name="connsiteY4" fmla="*/ 298801 h 1278180"/>
              <a:gd name="connsiteX5" fmla="*/ 787400 w 1820334"/>
              <a:gd name="connsiteY5" fmla="*/ 188735 h 1278180"/>
              <a:gd name="connsiteX6" fmla="*/ 1134533 w 1820334"/>
              <a:gd name="connsiteY6" fmla="*/ 1272468 h 1278180"/>
              <a:gd name="connsiteX7" fmla="*/ 1337733 w 1820334"/>
              <a:gd name="connsiteY7" fmla="*/ 612068 h 1278180"/>
              <a:gd name="connsiteX8" fmla="*/ 1532467 w 1820334"/>
              <a:gd name="connsiteY8" fmla="*/ 510468 h 1278180"/>
              <a:gd name="connsiteX9" fmla="*/ 1820334 w 1820334"/>
              <a:gd name="connsiteY9" fmla="*/ 535868 h 1278180"/>
              <a:gd name="connsiteX0" fmla="*/ 0 w 1913467"/>
              <a:gd name="connsiteY0" fmla="*/ 544335 h 1278180"/>
              <a:gd name="connsiteX1" fmla="*/ 211666 w 1913467"/>
              <a:gd name="connsiteY1" fmla="*/ 349601 h 1278180"/>
              <a:gd name="connsiteX2" fmla="*/ 364066 w 1913467"/>
              <a:gd name="connsiteY2" fmla="*/ 493535 h 1278180"/>
              <a:gd name="connsiteX3" fmla="*/ 482600 w 1913467"/>
              <a:gd name="connsiteY3" fmla="*/ 2468 h 1278180"/>
              <a:gd name="connsiteX4" fmla="*/ 651933 w 1913467"/>
              <a:gd name="connsiteY4" fmla="*/ 298801 h 1278180"/>
              <a:gd name="connsiteX5" fmla="*/ 880533 w 1913467"/>
              <a:gd name="connsiteY5" fmla="*/ 188735 h 1278180"/>
              <a:gd name="connsiteX6" fmla="*/ 1227666 w 1913467"/>
              <a:gd name="connsiteY6" fmla="*/ 1272468 h 1278180"/>
              <a:gd name="connsiteX7" fmla="*/ 1430866 w 1913467"/>
              <a:gd name="connsiteY7" fmla="*/ 612068 h 1278180"/>
              <a:gd name="connsiteX8" fmla="*/ 1625600 w 1913467"/>
              <a:gd name="connsiteY8" fmla="*/ 510468 h 1278180"/>
              <a:gd name="connsiteX9" fmla="*/ 1913467 w 1913467"/>
              <a:gd name="connsiteY9" fmla="*/ 535868 h 1278180"/>
              <a:gd name="connsiteX0" fmla="*/ 0 w 1701801"/>
              <a:gd name="connsiteY0" fmla="*/ 349601 h 1278180"/>
              <a:gd name="connsiteX1" fmla="*/ 152400 w 1701801"/>
              <a:gd name="connsiteY1" fmla="*/ 493535 h 1278180"/>
              <a:gd name="connsiteX2" fmla="*/ 270934 w 1701801"/>
              <a:gd name="connsiteY2" fmla="*/ 2468 h 1278180"/>
              <a:gd name="connsiteX3" fmla="*/ 440267 w 1701801"/>
              <a:gd name="connsiteY3" fmla="*/ 298801 h 1278180"/>
              <a:gd name="connsiteX4" fmla="*/ 668867 w 1701801"/>
              <a:gd name="connsiteY4" fmla="*/ 188735 h 1278180"/>
              <a:gd name="connsiteX5" fmla="*/ 1016000 w 1701801"/>
              <a:gd name="connsiteY5" fmla="*/ 1272468 h 1278180"/>
              <a:gd name="connsiteX6" fmla="*/ 1219200 w 1701801"/>
              <a:gd name="connsiteY6" fmla="*/ 612068 h 1278180"/>
              <a:gd name="connsiteX7" fmla="*/ 1413934 w 1701801"/>
              <a:gd name="connsiteY7" fmla="*/ 510468 h 1278180"/>
              <a:gd name="connsiteX8" fmla="*/ 1701801 w 1701801"/>
              <a:gd name="connsiteY8" fmla="*/ 535868 h 1278180"/>
              <a:gd name="connsiteX0" fmla="*/ 0 w 1701801"/>
              <a:gd name="connsiteY0" fmla="*/ 349601 h 1284624"/>
              <a:gd name="connsiteX1" fmla="*/ 152400 w 1701801"/>
              <a:gd name="connsiteY1" fmla="*/ 493535 h 1284624"/>
              <a:gd name="connsiteX2" fmla="*/ 270934 w 1701801"/>
              <a:gd name="connsiteY2" fmla="*/ 2468 h 1284624"/>
              <a:gd name="connsiteX3" fmla="*/ 440267 w 1701801"/>
              <a:gd name="connsiteY3" fmla="*/ 298801 h 1284624"/>
              <a:gd name="connsiteX4" fmla="*/ 668867 w 1701801"/>
              <a:gd name="connsiteY4" fmla="*/ 188735 h 1284624"/>
              <a:gd name="connsiteX5" fmla="*/ 1016000 w 1701801"/>
              <a:gd name="connsiteY5" fmla="*/ 1272468 h 1284624"/>
              <a:gd name="connsiteX6" fmla="*/ 1253067 w 1701801"/>
              <a:gd name="connsiteY6" fmla="*/ 756002 h 1284624"/>
              <a:gd name="connsiteX7" fmla="*/ 1413934 w 1701801"/>
              <a:gd name="connsiteY7" fmla="*/ 510468 h 1284624"/>
              <a:gd name="connsiteX8" fmla="*/ 1701801 w 1701801"/>
              <a:gd name="connsiteY8" fmla="*/ 535868 h 1284624"/>
              <a:gd name="connsiteX0" fmla="*/ 0 w 1701801"/>
              <a:gd name="connsiteY0" fmla="*/ 349601 h 1284535"/>
              <a:gd name="connsiteX1" fmla="*/ 152400 w 1701801"/>
              <a:gd name="connsiteY1" fmla="*/ 493535 h 1284535"/>
              <a:gd name="connsiteX2" fmla="*/ 270934 w 1701801"/>
              <a:gd name="connsiteY2" fmla="*/ 2468 h 1284535"/>
              <a:gd name="connsiteX3" fmla="*/ 440267 w 1701801"/>
              <a:gd name="connsiteY3" fmla="*/ 298801 h 1284535"/>
              <a:gd name="connsiteX4" fmla="*/ 668867 w 1701801"/>
              <a:gd name="connsiteY4" fmla="*/ 188735 h 1284535"/>
              <a:gd name="connsiteX5" fmla="*/ 1016000 w 1701801"/>
              <a:gd name="connsiteY5" fmla="*/ 1272468 h 1284535"/>
              <a:gd name="connsiteX6" fmla="*/ 1253067 w 1701801"/>
              <a:gd name="connsiteY6" fmla="*/ 756002 h 1284535"/>
              <a:gd name="connsiteX7" fmla="*/ 1701801 w 1701801"/>
              <a:gd name="connsiteY7" fmla="*/ 535868 h 1284535"/>
              <a:gd name="connsiteX0" fmla="*/ 0 w 1642535"/>
              <a:gd name="connsiteY0" fmla="*/ 349601 h 1284624"/>
              <a:gd name="connsiteX1" fmla="*/ 152400 w 1642535"/>
              <a:gd name="connsiteY1" fmla="*/ 493535 h 1284624"/>
              <a:gd name="connsiteX2" fmla="*/ 270934 w 1642535"/>
              <a:gd name="connsiteY2" fmla="*/ 2468 h 1284624"/>
              <a:gd name="connsiteX3" fmla="*/ 440267 w 1642535"/>
              <a:gd name="connsiteY3" fmla="*/ 298801 h 1284624"/>
              <a:gd name="connsiteX4" fmla="*/ 668867 w 1642535"/>
              <a:gd name="connsiteY4" fmla="*/ 188735 h 1284624"/>
              <a:gd name="connsiteX5" fmla="*/ 1016000 w 1642535"/>
              <a:gd name="connsiteY5" fmla="*/ 1272468 h 1284624"/>
              <a:gd name="connsiteX6" fmla="*/ 1253067 w 1642535"/>
              <a:gd name="connsiteY6" fmla="*/ 756002 h 1284624"/>
              <a:gd name="connsiteX7" fmla="*/ 1642535 w 1642535"/>
              <a:gd name="connsiteY7" fmla="*/ 510468 h 1284624"/>
              <a:gd name="connsiteX0" fmla="*/ 0 w 1591735"/>
              <a:gd name="connsiteY0" fmla="*/ 349601 h 1285218"/>
              <a:gd name="connsiteX1" fmla="*/ 152400 w 1591735"/>
              <a:gd name="connsiteY1" fmla="*/ 493535 h 1285218"/>
              <a:gd name="connsiteX2" fmla="*/ 270934 w 1591735"/>
              <a:gd name="connsiteY2" fmla="*/ 2468 h 1285218"/>
              <a:gd name="connsiteX3" fmla="*/ 440267 w 1591735"/>
              <a:gd name="connsiteY3" fmla="*/ 298801 h 1285218"/>
              <a:gd name="connsiteX4" fmla="*/ 668867 w 1591735"/>
              <a:gd name="connsiteY4" fmla="*/ 188735 h 1285218"/>
              <a:gd name="connsiteX5" fmla="*/ 1016000 w 1591735"/>
              <a:gd name="connsiteY5" fmla="*/ 1272468 h 1285218"/>
              <a:gd name="connsiteX6" fmla="*/ 1253067 w 1591735"/>
              <a:gd name="connsiteY6" fmla="*/ 756002 h 1285218"/>
              <a:gd name="connsiteX7" fmla="*/ 1591735 w 1591735"/>
              <a:gd name="connsiteY7" fmla="*/ 349601 h 1285218"/>
              <a:gd name="connsiteX0" fmla="*/ 0 w 1616821"/>
              <a:gd name="connsiteY0" fmla="*/ 349601 h 1285218"/>
              <a:gd name="connsiteX1" fmla="*/ 152400 w 1616821"/>
              <a:gd name="connsiteY1" fmla="*/ 493535 h 1285218"/>
              <a:gd name="connsiteX2" fmla="*/ 270934 w 1616821"/>
              <a:gd name="connsiteY2" fmla="*/ 2468 h 1285218"/>
              <a:gd name="connsiteX3" fmla="*/ 440267 w 1616821"/>
              <a:gd name="connsiteY3" fmla="*/ 298801 h 1285218"/>
              <a:gd name="connsiteX4" fmla="*/ 668867 w 1616821"/>
              <a:gd name="connsiteY4" fmla="*/ 188735 h 1285218"/>
              <a:gd name="connsiteX5" fmla="*/ 1016000 w 1616821"/>
              <a:gd name="connsiteY5" fmla="*/ 1272468 h 1285218"/>
              <a:gd name="connsiteX6" fmla="*/ 1253067 w 1616821"/>
              <a:gd name="connsiteY6" fmla="*/ 756002 h 1285218"/>
              <a:gd name="connsiteX7" fmla="*/ 1591735 w 1616821"/>
              <a:gd name="connsiteY7" fmla="*/ 349601 h 1285218"/>
              <a:gd name="connsiteX8" fmla="*/ 1591735 w 1616821"/>
              <a:gd name="connsiteY8" fmla="*/ 375001 h 1285218"/>
              <a:gd name="connsiteX0" fmla="*/ 0 w 1616821"/>
              <a:gd name="connsiteY0" fmla="*/ 349601 h 1285218"/>
              <a:gd name="connsiteX1" fmla="*/ 152400 w 1616821"/>
              <a:gd name="connsiteY1" fmla="*/ 493535 h 1285218"/>
              <a:gd name="connsiteX2" fmla="*/ 270934 w 1616821"/>
              <a:gd name="connsiteY2" fmla="*/ 2468 h 1285218"/>
              <a:gd name="connsiteX3" fmla="*/ 440267 w 1616821"/>
              <a:gd name="connsiteY3" fmla="*/ 298801 h 1285218"/>
              <a:gd name="connsiteX4" fmla="*/ 668867 w 1616821"/>
              <a:gd name="connsiteY4" fmla="*/ 188735 h 1285218"/>
              <a:gd name="connsiteX5" fmla="*/ 1016000 w 1616821"/>
              <a:gd name="connsiteY5" fmla="*/ 1272468 h 1285218"/>
              <a:gd name="connsiteX6" fmla="*/ 1253067 w 1616821"/>
              <a:gd name="connsiteY6" fmla="*/ 756002 h 1285218"/>
              <a:gd name="connsiteX7" fmla="*/ 1591735 w 1616821"/>
              <a:gd name="connsiteY7" fmla="*/ 349601 h 1285218"/>
              <a:gd name="connsiteX8" fmla="*/ 1591735 w 1616821"/>
              <a:gd name="connsiteY8" fmla="*/ 375001 h 1285218"/>
              <a:gd name="connsiteX9" fmla="*/ 1600201 w 1616821"/>
              <a:gd name="connsiteY9" fmla="*/ 383468 h 1285218"/>
              <a:gd name="connsiteX0" fmla="*/ 0 w 1744135"/>
              <a:gd name="connsiteY0" fmla="*/ 349601 h 1285218"/>
              <a:gd name="connsiteX1" fmla="*/ 152400 w 1744135"/>
              <a:gd name="connsiteY1" fmla="*/ 493535 h 1285218"/>
              <a:gd name="connsiteX2" fmla="*/ 270934 w 1744135"/>
              <a:gd name="connsiteY2" fmla="*/ 2468 h 1285218"/>
              <a:gd name="connsiteX3" fmla="*/ 440267 w 1744135"/>
              <a:gd name="connsiteY3" fmla="*/ 298801 h 1285218"/>
              <a:gd name="connsiteX4" fmla="*/ 668867 w 1744135"/>
              <a:gd name="connsiteY4" fmla="*/ 188735 h 1285218"/>
              <a:gd name="connsiteX5" fmla="*/ 1016000 w 1744135"/>
              <a:gd name="connsiteY5" fmla="*/ 1272468 h 1285218"/>
              <a:gd name="connsiteX6" fmla="*/ 1253067 w 1744135"/>
              <a:gd name="connsiteY6" fmla="*/ 756002 h 1285218"/>
              <a:gd name="connsiteX7" fmla="*/ 1591735 w 1744135"/>
              <a:gd name="connsiteY7" fmla="*/ 349601 h 1285218"/>
              <a:gd name="connsiteX8" fmla="*/ 1591735 w 1744135"/>
              <a:gd name="connsiteY8" fmla="*/ 375001 h 1285218"/>
              <a:gd name="connsiteX9" fmla="*/ 1744135 w 1744135"/>
              <a:gd name="connsiteY9" fmla="*/ 510468 h 1285218"/>
              <a:gd name="connsiteX0" fmla="*/ 0 w 1744135"/>
              <a:gd name="connsiteY0" fmla="*/ 349601 h 1285218"/>
              <a:gd name="connsiteX1" fmla="*/ 152400 w 1744135"/>
              <a:gd name="connsiteY1" fmla="*/ 493535 h 1285218"/>
              <a:gd name="connsiteX2" fmla="*/ 270934 w 1744135"/>
              <a:gd name="connsiteY2" fmla="*/ 2468 h 1285218"/>
              <a:gd name="connsiteX3" fmla="*/ 440267 w 1744135"/>
              <a:gd name="connsiteY3" fmla="*/ 298801 h 1285218"/>
              <a:gd name="connsiteX4" fmla="*/ 668867 w 1744135"/>
              <a:gd name="connsiteY4" fmla="*/ 188735 h 1285218"/>
              <a:gd name="connsiteX5" fmla="*/ 1016000 w 1744135"/>
              <a:gd name="connsiteY5" fmla="*/ 1272468 h 1285218"/>
              <a:gd name="connsiteX6" fmla="*/ 1253067 w 1744135"/>
              <a:gd name="connsiteY6" fmla="*/ 756002 h 1285218"/>
              <a:gd name="connsiteX7" fmla="*/ 1591735 w 1744135"/>
              <a:gd name="connsiteY7" fmla="*/ 349601 h 1285218"/>
              <a:gd name="connsiteX8" fmla="*/ 1659468 w 1744135"/>
              <a:gd name="connsiteY8" fmla="*/ 544334 h 1285218"/>
              <a:gd name="connsiteX9" fmla="*/ 1744135 w 1744135"/>
              <a:gd name="connsiteY9" fmla="*/ 510468 h 1285218"/>
              <a:gd name="connsiteX0" fmla="*/ 0 w 1744135"/>
              <a:gd name="connsiteY0" fmla="*/ 349601 h 1285185"/>
              <a:gd name="connsiteX1" fmla="*/ 152400 w 1744135"/>
              <a:gd name="connsiteY1" fmla="*/ 493535 h 1285185"/>
              <a:gd name="connsiteX2" fmla="*/ 270934 w 1744135"/>
              <a:gd name="connsiteY2" fmla="*/ 2468 h 1285185"/>
              <a:gd name="connsiteX3" fmla="*/ 440267 w 1744135"/>
              <a:gd name="connsiteY3" fmla="*/ 298801 h 1285185"/>
              <a:gd name="connsiteX4" fmla="*/ 668867 w 1744135"/>
              <a:gd name="connsiteY4" fmla="*/ 188735 h 1285185"/>
              <a:gd name="connsiteX5" fmla="*/ 1016000 w 1744135"/>
              <a:gd name="connsiteY5" fmla="*/ 1272468 h 1285185"/>
              <a:gd name="connsiteX6" fmla="*/ 1253067 w 1744135"/>
              <a:gd name="connsiteY6" fmla="*/ 756002 h 1285185"/>
              <a:gd name="connsiteX7" fmla="*/ 1524001 w 1744135"/>
              <a:gd name="connsiteY7" fmla="*/ 358068 h 1285185"/>
              <a:gd name="connsiteX8" fmla="*/ 1659468 w 1744135"/>
              <a:gd name="connsiteY8" fmla="*/ 544334 h 1285185"/>
              <a:gd name="connsiteX9" fmla="*/ 1744135 w 1744135"/>
              <a:gd name="connsiteY9" fmla="*/ 510468 h 1285185"/>
              <a:gd name="connsiteX0" fmla="*/ 0 w 1744135"/>
              <a:gd name="connsiteY0" fmla="*/ 349601 h 1284535"/>
              <a:gd name="connsiteX1" fmla="*/ 152400 w 1744135"/>
              <a:gd name="connsiteY1" fmla="*/ 493535 h 1284535"/>
              <a:gd name="connsiteX2" fmla="*/ 270934 w 1744135"/>
              <a:gd name="connsiteY2" fmla="*/ 2468 h 1284535"/>
              <a:gd name="connsiteX3" fmla="*/ 440267 w 1744135"/>
              <a:gd name="connsiteY3" fmla="*/ 298801 h 1284535"/>
              <a:gd name="connsiteX4" fmla="*/ 668867 w 1744135"/>
              <a:gd name="connsiteY4" fmla="*/ 188735 h 1284535"/>
              <a:gd name="connsiteX5" fmla="*/ 1016000 w 1744135"/>
              <a:gd name="connsiteY5" fmla="*/ 1272468 h 1284535"/>
              <a:gd name="connsiteX6" fmla="*/ 1253067 w 1744135"/>
              <a:gd name="connsiteY6" fmla="*/ 756002 h 1284535"/>
              <a:gd name="connsiteX7" fmla="*/ 1507067 w 1744135"/>
              <a:gd name="connsiteY7" fmla="*/ 535868 h 1284535"/>
              <a:gd name="connsiteX8" fmla="*/ 1659468 w 1744135"/>
              <a:gd name="connsiteY8" fmla="*/ 544334 h 1284535"/>
              <a:gd name="connsiteX9" fmla="*/ 1744135 w 1744135"/>
              <a:gd name="connsiteY9" fmla="*/ 510468 h 1284535"/>
              <a:gd name="connsiteX0" fmla="*/ 0 w 1744135"/>
              <a:gd name="connsiteY0" fmla="*/ 349601 h 1284535"/>
              <a:gd name="connsiteX1" fmla="*/ 152400 w 1744135"/>
              <a:gd name="connsiteY1" fmla="*/ 493535 h 1284535"/>
              <a:gd name="connsiteX2" fmla="*/ 270934 w 1744135"/>
              <a:gd name="connsiteY2" fmla="*/ 2468 h 1284535"/>
              <a:gd name="connsiteX3" fmla="*/ 440267 w 1744135"/>
              <a:gd name="connsiteY3" fmla="*/ 298801 h 1284535"/>
              <a:gd name="connsiteX4" fmla="*/ 668867 w 1744135"/>
              <a:gd name="connsiteY4" fmla="*/ 188735 h 1284535"/>
              <a:gd name="connsiteX5" fmla="*/ 1016000 w 1744135"/>
              <a:gd name="connsiteY5" fmla="*/ 1272468 h 1284535"/>
              <a:gd name="connsiteX6" fmla="*/ 1253067 w 1744135"/>
              <a:gd name="connsiteY6" fmla="*/ 756002 h 1284535"/>
              <a:gd name="connsiteX7" fmla="*/ 1507067 w 1744135"/>
              <a:gd name="connsiteY7" fmla="*/ 535868 h 1284535"/>
              <a:gd name="connsiteX8" fmla="*/ 1710268 w 1744135"/>
              <a:gd name="connsiteY8" fmla="*/ 383467 h 1284535"/>
              <a:gd name="connsiteX9" fmla="*/ 1744135 w 1744135"/>
              <a:gd name="connsiteY9" fmla="*/ 510468 h 1284535"/>
              <a:gd name="connsiteX0" fmla="*/ 0 w 1744135"/>
              <a:gd name="connsiteY0" fmla="*/ 349601 h 1284535"/>
              <a:gd name="connsiteX1" fmla="*/ 152400 w 1744135"/>
              <a:gd name="connsiteY1" fmla="*/ 493535 h 1284535"/>
              <a:gd name="connsiteX2" fmla="*/ 270934 w 1744135"/>
              <a:gd name="connsiteY2" fmla="*/ 2468 h 1284535"/>
              <a:gd name="connsiteX3" fmla="*/ 440267 w 1744135"/>
              <a:gd name="connsiteY3" fmla="*/ 298801 h 1284535"/>
              <a:gd name="connsiteX4" fmla="*/ 668867 w 1744135"/>
              <a:gd name="connsiteY4" fmla="*/ 188735 h 1284535"/>
              <a:gd name="connsiteX5" fmla="*/ 1016000 w 1744135"/>
              <a:gd name="connsiteY5" fmla="*/ 1272468 h 1284535"/>
              <a:gd name="connsiteX6" fmla="*/ 1253067 w 1744135"/>
              <a:gd name="connsiteY6" fmla="*/ 756002 h 1284535"/>
              <a:gd name="connsiteX7" fmla="*/ 1507067 w 1744135"/>
              <a:gd name="connsiteY7" fmla="*/ 535868 h 1284535"/>
              <a:gd name="connsiteX8" fmla="*/ 1651001 w 1744135"/>
              <a:gd name="connsiteY8" fmla="*/ 485067 h 1284535"/>
              <a:gd name="connsiteX9" fmla="*/ 1744135 w 1744135"/>
              <a:gd name="connsiteY9" fmla="*/ 510468 h 1284535"/>
              <a:gd name="connsiteX0" fmla="*/ 0 w 1828802"/>
              <a:gd name="connsiteY0" fmla="*/ 349601 h 1284535"/>
              <a:gd name="connsiteX1" fmla="*/ 152400 w 1828802"/>
              <a:gd name="connsiteY1" fmla="*/ 493535 h 1284535"/>
              <a:gd name="connsiteX2" fmla="*/ 270934 w 1828802"/>
              <a:gd name="connsiteY2" fmla="*/ 2468 h 1284535"/>
              <a:gd name="connsiteX3" fmla="*/ 440267 w 1828802"/>
              <a:gd name="connsiteY3" fmla="*/ 298801 h 1284535"/>
              <a:gd name="connsiteX4" fmla="*/ 668867 w 1828802"/>
              <a:gd name="connsiteY4" fmla="*/ 188735 h 1284535"/>
              <a:gd name="connsiteX5" fmla="*/ 1016000 w 1828802"/>
              <a:gd name="connsiteY5" fmla="*/ 1272468 h 1284535"/>
              <a:gd name="connsiteX6" fmla="*/ 1253067 w 1828802"/>
              <a:gd name="connsiteY6" fmla="*/ 756002 h 1284535"/>
              <a:gd name="connsiteX7" fmla="*/ 1507067 w 1828802"/>
              <a:gd name="connsiteY7" fmla="*/ 535868 h 1284535"/>
              <a:gd name="connsiteX8" fmla="*/ 1651001 w 1828802"/>
              <a:gd name="connsiteY8" fmla="*/ 485067 h 1284535"/>
              <a:gd name="connsiteX9" fmla="*/ 1828802 w 1828802"/>
              <a:gd name="connsiteY9" fmla="*/ 552801 h 1284535"/>
              <a:gd name="connsiteX0" fmla="*/ 0 w 1651001"/>
              <a:gd name="connsiteY0" fmla="*/ 349601 h 1284535"/>
              <a:gd name="connsiteX1" fmla="*/ 152400 w 1651001"/>
              <a:gd name="connsiteY1" fmla="*/ 493535 h 1284535"/>
              <a:gd name="connsiteX2" fmla="*/ 270934 w 1651001"/>
              <a:gd name="connsiteY2" fmla="*/ 2468 h 1284535"/>
              <a:gd name="connsiteX3" fmla="*/ 440267 w 1651001"/>
              <a:gd name="connsiteY3" fmla="*/ 298801 h 1284535"/>
              <a:gd name="connsiteX4" fmla="*/ 668867 w 1651001"/>
              <a:gd name="connsiteY4" fmla="*/ 188735 h 1284535"/>
              <a:gd name="connsiteX5" fmla="*/ 1016000 w 1651001"/>
              <a:gd name="connsiteY5" fmla="*/ 1272468 h 1284535"/>
              <a:gd name="connsiteX6" fmla="*/ 1253067 w 1651001"/>
              <a:gd name="connsiteY6" fmla="*/ 756002 h 1284535"/>
              <a:gd name="connsiteX7" fmla="*/ 1507067 w 1651001"/>
              <a:gd name="connsiteY7" fmla="*/ 535868 h 1284535"/>
              <a:gd name="connsiteX8" fmla="*/ 1651001 w 1651001"/>
              <a:gd name="connsiteY8" fmla="*/ 485067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001" h="1284535">
                <a:moveTo>
                  <a:pt x="0" y="349601"/>
                </a:moveTo>
                <a:cubicBezTo>
                  <a:pt x="60678" y="341134"/>
                  <a:pt x="107244" y="551391"/>
                  <a:pt x="152400" y="493535"/>
                </a:cubicBezTo>
                <a:cubicBezTo>
                  <a:pt x="197556" y="435679"/>
                  <a:pt x="222956" y="34924"/>
                  <a:pt x="270934" y="2468"/>
                </a:cubicBezTo>
                <a:cubicBezTo>
                  <a:pt x="318912" y="-29988"/>
                  <a:pt x="373945" y="267756"/>
                  <a:pt x="440267" y="298801"/>
                </a:cubicBezTo>
                <a:cubicBezTo>
                  <a:pt x="506589" y="329845"/>
                  <a:pt x="572912" y="26457"/>
                  <a:pt x="668867" y="188735"/>
                </a:cubicBezTo>
                <a:cubicBezTo>
                  <a:pt x="764823" y="351013"/>
                  <a:pt x="918633" y="1177924"/>
                  <a:pt x="1016000" y="1272468"/>
                </a:cubicBezTo>
                <a:cubicBezTo>
                  <a:pt x="1113367" y="1367013"/>
                  <a:pt x="1171223" y="878769"/>
                  <a:pt x="1253067" y="756002"/>
                </a:cubicBezTo>
                <a:cubicBezTo>
                  <a:pt x="1334911" y="633235"/>
                  <a:pt x="1413581" y="581729"/>
                  <a:pt x="1507067" y="535868"/>
                </a:cubicBezTo>
                <a:cubicBezTo>
                  <a:pt x="1563512" y="472368"/>
                  <a:pt x="1651001" y="479775"/>
                  <a:pt x="1651001" y="485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BB4479-1620-324C-9603-1CC15C396EB5}"/>
              </a:ext>
            </a:extLst>
          </p:cNvPr>
          <p:cNvSpPr txBox="1"/>
          <p:nvPr/>
        </p:nvSpPr>
        <p:spPr>
          <a:xfrm rot="16200000">
            <a:off x="3756792" y="3822513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BAI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C893C-CE3C-9E44-A731-B01A3F04D47A}"/>
              </a:ext>
            </a:extLst>
          </p:cNvPr>
          <p:cNvSpPr txBox="1"/>
          <p:nvPr/>
        </p:nvSpPr>
        <p:spPr>
          <a:xfrm>
            <a:off x="5028842" y="3363115"/>
            <a:ext cx="710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Drought</a:t>
            </a:r>
            <a:endParaRPr lang="es-E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8D027F-DDDB-F742-B0E8-9429E6F4184F}"/>
              </a:ext>
            </a:extLst>
          </p:cNvPr>
          <p:cNvSpPr txBox="1"/>
          <p:nvPr/>
        </p:nvSpPr>
        <p:spPr>
          <a:xfrm>
            <a:off x="7307997" y="3849940"/>
            <a:ext cx="193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Resilience</a:t>
            </a:r>
            <a:r>
              <a:rPr lang="es-ES" sz="1600" b="1" dirty="0"/>
              <a:t> </a:t>
            </a:r>
            <a:r>
              <a:rPr lang="es-ES" sz="1600" b="1" dirty="0" err="1"/>
              <a:t>metrics</a:t>
            </a:r>
            <a:endParaRPr lang="es-E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7CE88-F8F5-0749-B7B4-5D0D1B02B7AF}"/>
              </a:ext>
            </a:extLst>
          </p:cNvPr>
          <p:cNvSpPr txBox="1"/>
          <p:nvPr/>
        </p:nvSpPr>
        <p:spPr>
          <a:xfrm rot="16200000">
            <a:off x="3569804" y="3867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EVI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0073DA-7C25-E74B-AD0D-16ED7FCC0616}"/>
              </a:ext>
            </a:extLst>
          </p:cNvPr>
          <p:cNvCxnSpPr>
            <a:cxnSpLocks/>
          </p:cNvCxnSpPr>
          <p:nvPr/>
        </p:nvCxnSpPr>
        <p:spPr>
          <a:xfrm>
            <a:off x="5365507" y="3684013"/>
            <a:ext cx="0" cy="839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A4219E-2506-B847-9E4A-EE5ABB0D4094}"/>
              </a:ext>
            </a:extLst>
          </p:cNvPr>
          <p:cNvSpPr txBox="1"/>
          <p:nvPr/>
        </p:nvSpPr>
        <p:spPr>
          <a:xfrm>
            <a:off x="5141252" y="4979806"/>
            <a:ext cx="45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Year</a:t>
            </a:r>
            <a:endParaRPr lang="es-E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CA093-7D94-9740-8930-0C41968AF3B6}"/>
                  </a:ext>
                </a:extLst>
              </p:cNvPr>
              <p:cNvSpPr txBox="1"/>
              <p:nvPr/>
            </p:nvSpPr>
            <p:spPr>
              <a:xfrm>
                <a:off x="6967715" y="5354348"/>
                <a:ext cx="27665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1" i="1">
                          <a:latin typeface="Cambria Math" panose="02040503050406030204" pitchFamily="18" charset="0"/>
                        </a:rPr>
                        <m:t>𝑹𝒆𝒔𝒊𝒍𝒊𝒆𝒏𝒄𝒆</m:t>
                      </m:r>
                      <m:r>
                        <a:rPr lang="es-ES" sz="1200" b="1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E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𝑫𝒓𝒐𝒖𝒈𝒉𝒕</m:t>
                      </m:r>
                      <m:r>
                        <a:rPr lang="es-E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𝒆𝒗𝒆𝒏𝒕</m:t>
                      </m:r>
                      <m:r>
                        <a:rPr lang="es-E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s-E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𝑺𝒊𝒕𝒆</m:t>
                      </m:r>
                    </m:oMath>
                  </m:oMathPara>
                </a14:m>
                <a:endParaRPr lang="es-ES" sz="12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CA093-7D94-9740-8930-0C41968A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15" y="5354348"/>
                <a:ext cx="2766527" cy="276999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32545F-3139-3B4B-B0B5-105A193940A2}"/>
              </a:ext>
            </a:extLst>
          </p:cNvPr>
          <p:cNvSpPr txBox="1"/>
          <p:nvPr/>
        </p:nvSpPr>
        <p:spPr>
          <a:xfrm>
            <a:off x="7597630" y="5049055"/>
            <a:ext cx="1367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Robust</a:t>
            </a:r>
            <a:r>
              <a:rPr lang="es-ES" sz="1400" b="1" dirty="0"/>
              <a:t> </a:t>
            </a:r>
            <a:r>
              <a:rPr lang="es-ES" sz="1400" b="1" dirty="0" err="1"/>
              <a:t>ANOVAs</a:t>
            </a:r>
            <a:endParaRPr lang="es-ES" sz="1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46AC96-8967-6043-84DF-1781DD9CE87B}"/>
              </a:ext>
            </a:extLst>
          </p:cNvPr>
          <p:cNvSpPr/>
          <p:nvPr/>
        </p:nvSpPr>
        <p:spPr>
          <a:xfrm>
            <a:off x="12290885" y="2194208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790A18-1817-5E4D-ACFA-98F0AC801D4C}"/>
              </a:ext>
            </a:extLst>
          </p:cNvPr>
          <p:cNvSpPr/>
          <p:nvPr/>
        </p:nvSpPr>
        <p:spPr>
          <a:xfrm>
            <a:off x="4205776" y="2200950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48A81C-EFFB-174E-A7AB-5F0EEB181FE9}"/>
              </a:ext>
            </a:extLst>
          </p:cNvPr>
          <p:cNvSpPr/>
          <p:nvPr/>
        </p:nvSpPr>
        <p:spPr>
          <a:xfrm>
            <a:off x="8133743" y="5742771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6CA122-4615-4A48-9008-87D11F9298BE}"/>
              </a:ext>
            </a:extLst>
          </p:cNvPr>
          <p:cNvSpPr/>
          <p:nvPr/>
        </p:nvSpPr>
        <p:spPr>
          <a:xfrm>
            <a:off x="4645332" y="3925094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64FC9B-F9EE-4B49-A669-4C71BB8AAB9E}"/>
              </a:ext>
            </a:extLst>
          </p:cNvPr>
          <p:cNvSpPr txBox="1"/>
          <p:nvPr/>
        </p:nvSpPr>
        <p:spPr>
          <a:xfrm>
            <a:off x="7362166" y="4142329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Resistance</a:t>
            </a:r>
            <a:r>
              <a:rPr lang="es-ES" sz="1000" dirty="0"/>
              <a:t>; </a:t>
            </a:r>
            <a:r>
              <a:rPr lang="es-ES" sz="1000" dirty="0" err="1"/>
              <a:t>Recovery</a:t>
            </a:r>
            <a:r>
              <a:rPr lang="es-ES" sz="1000" dirty="0"/>
              <a:t> ; </a:t>
            </a:r>
            <a:r>
              <a:rPr lang="es-ES" sz="1000" dirty="0" err="1"/>
              <a:t>Resilience</a:t>
            </a:r>
            <a:endParaRPr lang="es-ES" sz="10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C90BA7-957A-944B-A344-1D0185712BAF}"/>
              </a:ext>
            </a:extLst>
          </p:cNvPr>
          <p:cNvCxnSpPr>
            <a:cxnSpLocks/>
          </p:cNvCxnSpPr>
          <p:nvPr/>
        </p:nvCxnSpPr>
        <p:spPr>
          <a:xfrm>
            <a:off x="6193621" y="4052490"/>
            <a:ext cx="110395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20FDB-147C-F146-B51A-E977F9D18704}"/>
              </a:ext>
            </a:extLst>
          </p:cNvPr>
          <p:cNvCxnSpPr>
            <a:cxnSpLocks/>
          </p:cNvCxnSpPr>
          <p:nvPr/>
        </p:nvCxnSpPr>
        <p:spPr>
          <a:xfrm>
            <a:off x="6556794" y="2194244"/>
            <a:ext cx="7873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839B90-CC48-D945-A3E5-3DE577DC46D5}"/>
              </a:ext>
            </a:extLst>
          </p:cNvPr>
          <p:cNvGrpSpPr/>
          <p:nvPr/>
        </p:nvGrpSpPr>
        <p:grpSpPr>
          <a:xfrm>
            <a:off x="10613238" y="2569464"/>
            <a:ext cx="2853287" cy="2047974"/>
            <a:chOff x="7555331" y="1802231"/>
            <a:chExt cx="2853287" cy="204797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87831-6BCA-9C4A-B3C3-9F9E97B41429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2" y="1802231"/>
              <a:ext cx="0" cy="1709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60FB63-EF1B-F747-BDFC-73D6703FC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507" y="3511907"/>
              <a:ext cx="19571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44D76-8862-4840-AA62-D98B91996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000" y="2418184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C6F6F84-7101-CF41-9C0B-2D53339C1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9943" y="2960789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2893E-FDCD-9749-BB51-90250F9FF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9741" y="2996173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3100FD-D0A1-2641-ABFB-D3BA0A808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3600" y="2670635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287E3C-6F0B-7747-B60C-93316AF73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5066" y="2747323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006156-6355-8E44-8C85-103EFCE95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2540" y="2146462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DB09F7-5037-6140-A774-0A99A269E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1711" y="2785361"/>
              <a:ext cx="54000" cy="5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0E8797-6663-904C-B38A-0888760589C6}"/>
                </a:ext>
              </a:extLst>
            </p:cNvPr>
            <p:cNvCxnSpPr/>
            <p:nvPr/>
          </p:nvCxnSpPr>
          <p:spPr>
            <a:xfrm flipV="1">
              <a:off x="8763000" y="2146462"/>
              <a:ext cx="1144600" cy="10648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C3276C-078E-C145-9703-E04D913D560B}"/>
                </a:ext>
              </a:extLst>
            </p:cNvPr>
            <p:cNvSpPr txBox="1"/>
            <p:nvPr/>
          </p:nvSpPr>
          <p:spPr>
            <a:xfrm>
              <a:off x="8848011" y="3588595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 err="1"/>
                <a:t>Drought</a:t>
              </a:r>
              <a:r>
                <a:rPr lang="es-ES" sz="1100" b="1" dirty="0"/>
                <a:t> </a:t>
              </a:r>
              <a:r>
                <a:rPr lang="es-ES" sz="1100" b="1" dirty="0" err="1"/>
                <a:t>severity</a:t>
              </a:r>
              <a:endParaRPr lang="es-ES" sz="11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6C52A1-E2E1-F64B-AF1C-7BDF41F92482}"/>
                </a:ext>
              </a:extLst>
            </p:cNvPr>
            <p:cNvSpPr txBox="1"/>
            <p:nvPr/>
          </p:nvSpPr>
          <p:spPr>
            <a:xfrm>
              <a:off x="7555331" y="2423524"/>
              <a:ext cx="853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/>
                <a:t>Resilience</a:t>
              </a:r>
              <a:r>
                <a:rPr lang="es-ES" sz="1100" b="1" dirty="0"/>
                <a:t> </a:t>
              </a:r>
              <a:r>
                <a:rPr lang="es-ES" sz="1100" b="1" dirty="0" err="1"/>
                <a:t>metrics</a:t>
              </a:r>
              <a:endParaRPr lang="es-ES" sz="1100" b="1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E72EAA-CD04-DA4E-8EF4-EE46677777E7}"/>
              </a:ext>
            </a:extLst>
          </p:cNvPr>
          <p:cNvCxnSpPr>
            <a:cxnSpLocks/>
          </p:cNvCxnSpPr>
          <p:nvPr/>
        </p:nvCxnSpPr>
        <p:spPr>
          <a:xfrm>
            <a:off x="8240662" y="4466021"/>
            <a:ext cx="0" cy="5251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C3CE1C-1AF4-A24D-9C97-34A3D1182383}"/>
              </a:ext>
            </a:extLst>
          </p:cNvPr>
          <p:cNvCxnSpPr>
            <a:cxnSpLocks/>
          </p:cNvCxnSpPr>
          <p:nvPr/>
        </p:nvCxnSpPr>
        <p:spPr>
          <a:xfrm flipV="1">
            <a:off x="9319882" y="3359508"/>
            <a:ext cx="1164489" cy="6742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3C5F51-FA7C-DA41-BB8C-B69F98BA6FC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26312" y="2206930"/>
            <a:ext cx="1058059" cy="11525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4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164</Words>
  <Application>Microsoft Macintosh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J.</dc:creator>
  <cp:lastModifiedBy>Antonio J.</cp:lastModifiedBy>
  <cp:revision>10</cp:revision>
  <dcterms:created xsi:type="dcterms:W3CDTF">2020-06-02T20:25:42Z</dcterms:created>
  <dcterms:modified xsi:type="dcterms:W3CDTF">2020-06-02T22:31:45Z</dcterms:modified>
</cp:coreProperties>
</file>