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3619"/>
    <p:restoredTop sz="86419"/>
  </p:normalViewPr>
  <p:slideViewPr>
    <p:cSldViewPr snapToGrid="0" snapToObjects="1">
      <p:cViewPr varScale="1">
        <p:scale>
          <a:sx n="110" d="100"/>
          <a:sy n="110" d="100"/>
        </p:scale>
        <p:origin x="192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43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DF749-CBA2-004B-B989-979A45ECFC5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F1707-6559-2641-ABED-043F5A1570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21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F1707-6559-2641-ABED-043F5A1570E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4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F6E6-717D-E64E-A287-492F8A05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454C9-B4D4-8E49-8E25-2940640B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84E69-C098-AB4A-8C14-05873E51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5506-3B06-164F-8CBF-898B77D2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9645-9EA5-2542-B3B2-CD679F91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7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E7F3-B3E5-EF4D-8962-7217C561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84DAD-6317-D049-AF9C-4EC63269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6985-35B5-FA4D-9B0E-84862EB6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76A0-34E4-3D45-AC53-E5BCF9AE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F51B-8D1A-2A4F-B8CA-66AA198C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54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AB7A8-E195-3240-A304-CC24F17C2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1666E-3825-0C47-8CD6-9D47E8247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ED91-2BB8-424C-9E2C-7C640962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8231-89E7-0C49-B648-392FADA5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4F634-44F8-B948-A421-B0A2A11B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31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59B8-B8C0-0747-8C1A-0EE349EB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09BD-D78B-7847-A06B-1C9BA8BB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7F34-1989-2448-9DD4-15912146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D58F-1212-ED48-B3C2-DC2FF1CF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25F-6248-0648-8EEC-B3D1ACB5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7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617E-8B9B-8F42-B066-C5467DF6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CA48-4067-5242-AED0-07B60E6B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B4A4-BFFC-FF42-B74B-75702A89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2F3D-B704-FF45-B54D-10A3D084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01FD-886E-E245-A958-52657AC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05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E883-19FB-AE49-8E3A-CCEFF994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2150-AE9E-FE4E-80E2-7D9386CB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D9157-1F50-3E4C-9227-015AFEBF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F64DC-A4AF-1D4B-9199-FD57AC12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A280-2304-4E40-A057-98252E94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CE267-C6A2-854D-8B5B-4A2B8615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62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47BF-1F8E-D34C-A458-D6099163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3094A-D20F-6E47-9BC1-467E45F72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4A569-B87E-3D41-B5BB-353D0546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4D6C5-9340-EC41-9ED6-ED45C7F71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96FBD-0C9E-E546-9C8F-E63E187A4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8B36E-9CA1-5045-B794-8DCD7DC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7A4D-BFD3-CD46-A445-DAA745CC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948B1-9565-9A42-8460-7B718697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22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7B6-8600-9E4A-A529-1E478CAA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C4D90-91D5-0444-BB8F-C0501AC4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01CA8-48B3-D040-AE2F-1EA9FB87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D3AEF-BAE8-7942-B690-54144EE2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83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CE679-A77C-DB4C-BD2A-931680F0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A6669-BFFC-6F46-B9EB-93C6B7B2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20B1D-648A-544B-BDC7-1BFD29C5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5199-3B8F-3048-851A-728A8907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1996-DECA-B34B-A542-F16E4F93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25EFB-7061-5045-B961-ED5011A5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85557-E8A7-3749-9A8C-DAD0B0A8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EFCED-6E3F-5244-AB5E-F7A05AF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9C1F-5040-2847-8AEA-9BA7AC91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86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406D-09E9-B644-829D-A72C6E48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2D5F7-CCC3-5D44-AB26-79BAB8846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3EA5F-0D3B-5D42-B5B9-901399B54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5F0E-9CE2-F94F-8945-FDE5326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790F1-DC56-EA47-A5DE-5E15D15A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698B-FB08-3045-8D68-BB8C7311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5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F73C7-B3D4-9843-82FE-B6F01796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904DC-1C14-E241-BE3B-9DFEAC08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B276-CC05-6846-BCB8-1C4DDF661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8C72-540D-B747-AB9D-A738C0927A38}" type="datetimeFigureOut">
              <a:rPr lang="es-ES" smtClean="0"/>
              <a:t>10/6/20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5F99-4E17-A347-A6CF-19CC66298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B963-DD10-B543-947D-8FD52A19E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09E0-882E-1147-9095-D28EDCF67B0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DBC91A-145B-7542-91BB-13736E01267B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flipH="1">
            <a:off x="7712803" y="1723524"/>
            <a:ext cx="5809" cy="3592716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CA387A-1DC9-B045-9D61-B1BC1B7A63C9}"/>
              </a:ext>
            </a:extLst>
          </p:cNvPr>
          <p:cNvCxnSpPr>
            <a:cxnSpLocks/>
          </p:cNvCxnSpPr>
          <p:nvPr/>
        </p:nvCxnSpPr>
        <p:spPr>
          <a:xfrm>
            <a:off x="7026723" y="1660124"/>
            <a:ext cx="1" cy="1507876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1FE5BC9-FCC5-3E46-B223-6931924D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3" y="585371"/>
            <a:ext cx="6197600" cy="582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22ACA-AFD0-2942-AB4F-C49F9686C1D6}"/>
              </a:ext>
            </a:extLst>
          </p:cNvPr>
          <p:cNvSpPr txBox="1"/>
          <p:nvPr/>
        </p:nvSpPr>
        <p:spPr>
          <a:xfrm>
            <a:off x="6739743" y="2348564"/>
            <a:ext cx="6094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EVI</a:t>
            </a:r>
            <a:r>
              <a:rPr lang="es-ES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endParaRPr lang="es-E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2DE8B-D70F-664F-90EA-93FBB30D3E51}"/>
              </a:ext>
            </a:extLst>
          </p:cNvPr>
          <p:cNvSpPr txBox="1"/>
          <p:nvPr/>
        </p:nvSpPr>
        <p:spPr>
          <a:xfrm>
            <a:off x="6427928" y="1292637"/>
            <a:ext cx="10200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BF2F9-59A3-5F46-A716-219D169BFE14}"/>
              </a:ext>
            </a:extLst>
          </p:cNvPr>
          <p:cNvSpPr txBox="1"/>
          <p:nvPr/>
        </p:nvSpPr>
        <p:spPr>
          <a:xfrm>
            <a:off x="6305268" y="312378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Mean RWI</a:t>
            </a:r>
          </a:p>
          <a:p>
            <a:pPr algn="ctr"/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chronologies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FB1D5B-35B2-5B40-84A5-D673C24770A0}"/>
              </a:ext>
            </a:extLst>
          </p:cNvPr>
          <p:cNvSpPr txBox="1"/>
          <p:nvPr/>
        </p:nvSpPr>
        <p:spPr>
          <a:xfrm>
            <a:off x="7087964" y="1292637"/>
            <a:ext cx="1261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climatic</a:t>
            </a:r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disturbances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76787D-4EA1-9243-8C05-A0AAF2BBD296}"/>
              </a:ext>
            </a:extLst>
          </p:cNvPr>
          <p:cNvSpPr/>
          <p:nvPr/>
        </p:nvSpPr>
        <p:spPr>
          <a:xfrm>
            <a:off x="6568445" y="2725337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F64F19-CDBC-9B4E-9CD7-EF44D9088E60}"/>
              </a:ext>
            </a:extLst>
          </p:cNvPr>
          <p:cNvSpPr/>
          <p:nvPr/>
        </p:nvSpPr>
        <p:spPr>
          <a:xfrm>
            <a:off x="9499796" y="2831923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DB86CD-C3E9-6A47-BEED-894C8B14B78C}"/>
              </a:ext>
            </a:extLst>
          </p:cNvPr>
          <p:cNvSpPr txBox="1"/>
          <p:nvPr/>
        </p:nvSpPr>
        <p:spPr>
          <a:xfrm>
            <a:off x="6997962" y="4307746"/>
            <a:ext cx="144129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TRW   GC </a:t>
            </a:r>
          </a:p>
          <a:p>
            <a:pPr algn="ctr"/>
            <a:r>
              <a:rPr lang="es-E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site-disturbance</a:t>
            </a:r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chronologies</a:t>
            </a:r>
            <a:endParaRPr lang="es-E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0640DD-626E-0241-A2BE-7F733C701688}"/>
              </a:ext>
            </a:extLst>
          </p:cNvPr>
          <p:cNvSpPr txBox="1"/>
          <p:nvPr/>
        </p:nvSpPr>
        <p:spPr>
          <a:xfrm>
            <a:off x="6379266" y="5316240"/>
            <a:ext cx="26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anthropogenic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alteration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F42CE9-E561-4B4C-AC5F-EB62D0442534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8989303" y="1651086"/>
            <a:ext cx="6162" cy="1973287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670DE0-B0D6-4C46-8F27-048A8A254803}"/>
              </a:ext>
            </a:extLst>
          </p:cNvPr>
          <p:cNvSpPr txBox="1"/>
          <p:nvPr/>
        </p:nvSpPr>
        <p:spPr>
          <a:xfrm>
            <a:off x="8358655" y="1389476"/>
            <a:ext cx="1261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Short-</a:t>
            </a:r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88C18E-41A4-714A-B05F-6884D6B444A2}"/>
              </a:ext>
            </a:extLst>
          </p:cNvPr>
          <p:cNvSpPr txBox="1"/>
          <p:nvPr/>
        </p:nvSpPr>
        <p:spPr>
          <a:xfrm>
            <a:off x="9621670" y="1389476"/>
            <a:ext cx="1261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latin typeface="Arial" panose="020B0604020202020204" pitchFamily="34" charset="0"/>
                <a:cs typeface="Arial" panose="020B0604020202020204" pitchFamily="34" charset="0"/>
              </a:rPr>
              <a:t>Long-</a:t>
            </a:r>
            <a:r>
              <a:rPr lang="es-E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es-E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383A23-0398-4441-9EE4-7EBA46E6D888}"/>
              </a:ext>
            </a:extLst>
          </p:cNvPr>
          <p:cNvSpPr txBox="1"/>
          <p:nvPr/>
        </p:nvSpPr>
        <p:spPr>
          <a:xfrm>
            <a:off x="7044474" y="664253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9B7F89-AAD6-F146-B66F-8A53D2F13DDE}"/>
              </a:ext>
            </a:extLst>
          </p:cNvPr>
          <p:cNvSpPr txBox="1"/>
          <p:nvPr/>
        </p:nvSpPr>
        <p:spPr>
          <a:xfrm>
            <a:off x="10062588" y="664253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Responses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D93BFD-9E37-B942-8602-2D59FA5087DD}"/>
              </a:ext>
            </a:extLst>
          </p:cNvPr>
          <p:cNvSpPr txBox="1"/>
          <p:nvPr/>
        </p:nvSpPr>
        <p:spPr>
          <a:xfrm>
            <a:off x="8235534" y="1785826"/>
            <a:ext cx="148149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EVI </a:t>
            </a:r>
          </a:p>
          <a:p>
            <a:pPr algn="ctr"/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2005, 2012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7816FB-C763-654D-9B4E-CE766C9C8AE5}"/>
              </a:ext>
            </a:extLst>
          </p:cNvPr>
          <p:cNvSpPr txBox="1"/>
          <p:nvPr/>
        </p:nvSpPr>
        <p:spPr>
          <a:xfrm>
            <a:off x="8198612" y="3624373"/>
            <a:ext cx="159370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BAI </a:t>
            </a:r>
          </a:p>
          <a:p>
            <a:pPr algn="ctr"/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severe</a:t>
            </a:r>
            <a:r>
              <a:rPr lang="es-ES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droughts</a:t>
            </a:r>
            <a:r>
              <a:rPr lang="es-ES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2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n=8</a:t>
            </a:r>
            <a:r>
              <a:rPr lang="es-ES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743B60-4523-F544-A00F-C6EBCF4B13D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252318" y="1651086"/>
            <a:ext cx="23221" cy="2327229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24B4DF6-8817-6746-ABF4-A81E06F1A82E}"/>
              </a:ext>
            </a:extLst>
          </p:cNvPr>
          <p:cNvSpPr txBox="1"/>
          <p:nvPr/>
        </p:nvSpPr>
        <p:spPr>
          <a:xfrm>
            <a:off x="9639426" y="1805596"/>
            <a:ext cx="12618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Mann-Kendall </a:t>
            </a:r>
          </a:p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C49AFB-C530-EB48-851F-D552F1129A2E}"/>
              </a:ext>
            </a:extLst>
          </p:cNvPr>
          <p:cNvSpPr txBox="1"/>
          <p:nvPr/>
        </p:nvSpPr>
        <p:spPr>
          <a:xfrm>
            <a:off x="9824494" y="3747483"/>
            <a:ext cx="8762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endParaRPr lang="es-ES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3D2B7C-E247-C04A-942D-0D7096FF3392}"/>
              </a:ext>
            </a:extLst>
          </p:cNvPr>
          <p:cNvSpPr txBox="1"/>
          <p:nvPr/>
        </p:nvSpPr>
        <p:spPr>
          <a:xfrm>
            <a:off x="-26634" y="-13019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4AA431-E5A1-1C48-8904-30D7C1B26546}"/>
              </a:ext>
            </a:extLst>
          </p:cNvPr>
          <p:cNvSpPr txBox="1"/>
          <p:nvPr/>
        </p:nvSpPr>
        <p:spPr>
          <a:xfrm>
            <a:off x="6530192" y="-67518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D5B888C-AF8F-5144-BB58-1FF61D5A075A}"/>
              </a:ext>
            </a:extLst>
          </p:cNvPr>
          <p:cNvSpPr/>
          <p:nvPr/>
        </p:nvSpPr>
        <p:spPr>
          <a:xfrm>
            <a:off x="11453630" y="4100531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F49A15-DF05-EC4D-AC02-1049BCA02677}"/>
              </a:ext>
            </a:extLst>
          </p:cNvPr>
          <p:cNvSpPr txBox="1"/>
          <p:nvPr/>
        </p:nvSpPr>
        <p:spPr>
          <a:xfrm>
            <a:off x="10298133" y="2486136"/>
            <a:ext cx="246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AB4BC7B-3204-D745-82CB-95BE64D29349}"/>
              </a:ext>
            </a:extLst>
          </p:cNvPr>
          <p:cNvSpPr txBox="1"/>
          <p:nvPr/>
        </p:nvSpPr>
        <p:spPr>
          <a:xfrm>
            <a:off x="10823760" y="1098248"/>
            <a:ext cx="1368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es-ES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rear-edge</a:t>
            </a:r>
            <a:endParaRPr lang="es-E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0FA2174-EC81-DD48-B62A-0FBB3FA3917F}"/>
              </a:ext>
            </a:extLst>
          </p:cNvPr>
          <p:cNvSpPr/>
          <p:nvPr/>
        </p:nvSpPr>
        <p:spPr>
          <a:xfrm>
            <a:off x="8255061" y="1330306"/>
            <a:ext cx="2667074" cy="3114932"/>
          </a:xfrm>
          <a:prstGeom prst="roundRect">
            <a:avLst>
              <a:gd name="adj" fmla="val 1878"/>
            </a:avLst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7039D1B-1706-3D4E-9A57-31A8A67D5E65}"/>
              </a:ext>
            </a:extLst>
          </p:cNvPr>
          <p:cNvSpPr/>
          <p:nvPr/>
        </p:nvSpPr>
        <p:spPr>
          <a:xfrm>
            <a:off x="11025728" y="1334494"/>
            <a:ext cx="1073039" cy="3114932"/>
          </a:xfrm>
          <a:prstGeom prst="roundRect">
            <a:avLst>
              <a:gd name="adj" fmla="val 1878"/>
            </a:avLst>
          </a:prstGeom>
          <a:noFill/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7CACFD-2682-9340-9D9F-3FC7F15BD5A4}"/>
              </a:ext>
            </a:extLst>
          </p:cNvPr>
          <p:cNvSpPr txBox="1"/>
          <p:nvPr/>
        </p:nvSpPr>
        <p:spPr>
          <a:xfrm>
            <a:off x="8935830" y="1112244"/>
            <a:ext cx="1368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i="1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s-ES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rear-edge</a:t>
            </a:r>
            <a:endParaRPr lang="es-E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769A7F4-70A4-B248-93C8-C3334D16AFEA}"/>
              </a:ext>
            </a:extLst>
          </p:cNvPr>
          <p:cNvSpPr/>
          <p:nvPr/>
        </p:nvSpPr>
        <p:spPr>
          <a:xfrm>
            <a:off x="7074690" y="4977516"/>
            <a:ext cx="217234" cy="2172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851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63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J.</dc:creator>
  <cp:lastModifiedBy>Antonio J.</cp:lastModifiedBy>
  <cp:revision>44</cp:revision>
  <dcterms:created xsi:type="dcterms:W3CDTF">2020-05-18T15:07:40Z</dcterms:created>
  <dcterms:modified xsi:type="dcterms:W3CDTF">2020-06-10T09:15:39Z</dcterms:modified>
</cp:coreProperties>
</file>