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15119350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561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/>
    <p:restoredTop sz="86881"/>
  </p:normalViewPr>
  <p:slideViewPr>
    <p:cSldViewPr snapToGrid="0" snapToObjects="1">
      <p:cViewPr>
        <p:scale>
          <a:sx n="80" d="100"/>
          <a:sy n="80" d="100"/>
        </p:scale>
        <p:origin x="87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43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F749-CBA2-004B-B989-979A45ECFC5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3800" y="1143000"/>
            <a:ext cx="447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1707-6559-2641-ABED-043F5A1570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21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1pPr>
    <a:lvl2pPr marL="613380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2pPr>
    <a:lvl3pPr marL="1226759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3pPr>
    <a:lvl4pPr marL="1840139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4pPr>
    <a:lvl5pPr marL="2453518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5pPr>
    <a:lvl6pPr marL="3066898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6pPr>
    <a:lvl7pPr marL="3680277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7pPr>
    <a:lvl8pPr marL="4293657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8pPr>
    <a:lvl9pPr marL="4907036" algn="l" defTabSz="1226759" rtl="0" eaLnBrk="1" latinLnBrk="0" hangingPunct="1">
      <a:defRPr sz="1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1143000"/>
            <a:ext cx="4470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1707-6559-2641-ABED-043F5A1570E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08486"/>
            <a:ext cx="12851448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483102"/>
            <a:ext cx="11339513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50" indent="0" algn="ctr">
              <a:buNone/>
              <a:defRPr sz="3044"/>
            </a:lvl2pPr>
            <a:lvl3pPr marL="1391900" indent="0" algn="ctr">
              <a:buNone/>
              <a:defRPr sz="2740"/>
            </a:lvl3pPr>
            <a:lvl4pPr marL="2087850" indent="0" algn="ctr">
              <a:buNone/>
              <a:defRPr sz="2436"/>
            </a:lvl4pPr>
            <a:lvl5pPr marL="2783799" indent="0" algn="ctr">
              <a:buNone/>
              <a:defRPr sz="2436"/>
            </a:lvl5pPr>
            <a:lvl6pPr marL="3479749" indent="0" algn="ctr">
              <a:buNone/>
              <a:defRPr sz="2436"/>
            </a:lvl6pPr>
            <a:lvl7pPr marL="4175699" indent="0" algn="ctr">
              <a:buNone/>
              <a:defRPr sz="2436"/>
            </a:lvl7pPr>
            <a:lvl8pPr marL="4871649" indent="0" algn="ctr">
              <a:buNone/>
              <a:defRPr sz="2436"/>
            </a:lvl8pPr>
            <a:lvl9pPr marL="5567599" indent="0" algn="ctr">
              <a:buNone/>
              <a:defRPr sz="24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6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55801"/>
            <a:ext cx="3260110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55801"/>
            <a:ext cx="9591338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7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47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02603"/>
            <a:ext cx="13040439" cy="4342500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6986185"/>
            <a:ext cx="13040439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50" indent="0">
              <a:buNone/>
              <a:defRPr sz="3044">
                <a:solidFill>
                  <a:schemeClr val="tx1">
                    <a:tint val="75000"/>
                  </a:schemeClr>
                </a:solidFill>
              </a:defRPr>
            </a:lvl2pPr>
            <a:lvl3pPr marL="1391900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3pPr>
            <a:lvl4pPr marL="2087850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37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797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56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16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75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27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779007"/>
            <a:ext cx="6425724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779007"/>
            <a:ext cx="6425724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1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55804"/>
            <a:ext cx="13040439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559104"/>
            <a:ext cx="639619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813281"/>
            <a:ext cx="6396193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559104"/>
            <a:ext cx="642769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813281"/>
            <a:ext cx="6427693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1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35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95960"/>
            <a:ext cx="4876384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03083"/>
            <a:ext cx="7654171" cy="7418740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4"/>
            </a:lvl4pPr>
            <a:lvl5pPr>
              <a:defRPr sz="3044"/>
            </a:lvl5pPr>
            <a:lvl6pPr>
              <a:defRPr sz="3044"/>
            </a:lvl6pPr>
            <a:lvl7pPr>
              <a:defRPr sz="3044"/>
            </a:lvl7pPr>
            <a:lvl8pPr>
              <a:defRPr sz="3044"/>
            </a:lvl8pPr>
            <a:lvl9pPr>
              <a:defRPr sz="304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131820"/>
            <a:ext cx="4876384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95960"/>
            <a:ext cx="4876384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03083"/>
            <a:ext cx="7654171" cy="7418740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50" indent="0">
              <a:buNone/>
              <a:defRPr sz="4262"/>
            </a:lvl2pPr>
            <a:lvl3pPr marL="1391900" indent="0">
              <a:buNone/>
              <a:defRPr sz="3653"/>
            </a:lvl3pPr>
            <a:lvl4pPr marL="2087850" indent="0">
              <a:buNone/>
              <a:defRPr sz="3044"/>
            </a:lvl4pPr>
            <a:lvl5pPr marL="2783799" indent="0">
              <a:buNone/>
              <a:defRPr sz="3044"/>
            </a:lvl5pPr>
            <a:lvl6pPr marL="3479749" indent="0">
              <a:buNone/>
              <a:defRPr sz="3044"/>
            </a:lvl6pPr>
            <a:lvl7pPr marL="4175699" indent="0">
              <a:buNone/>
              <a:defRPr sz="3044"/>
            </a:lvl7pPr>
            <a:lvl8pPr marL="4871649" indent="0">
              <a:buNone/>
              <a:defRPr sz="3044"/>
            </a:lvl8pPr>
            <a:lvl9pPr marL="5567599" indent="0">
              <a:buNone/>
              <a:defRPr sz="304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131820"/>
            <a:ext cx="4876384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55804"/>
            <a:ext cx="13040439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779007"/>
            <a:ext cx="13040439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675780"/>
            <a:ext cx="3401854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8C72-540D-B747-AB9D-A738C0927A38}" type="datetimeFigureOut">
              <a:rPr lang="es-ES" smtClean="0"/>
              <a:t>12/6/20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675780"/>
            <a:ext cx="5102781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675780"/>
            <a:ext cx="3401854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7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1900" rtl="0" eaLnBrk="1" latinLnBrk="0" hangingPunct="1">
        <a:lnSpc>
          <a:spcPct val="90000"/>
        </a:lnSpc>
        <a:spcBef>
          <a:spcPct val="0"/>
        </a:spcBef>
        <a:buNone/>
        <a:defRPr sz="6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75" indent="-347975" algn="l" defTabSz="1391900" rtl="0" eaLnBrk="1" latinLnBrk="0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2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87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4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31317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8277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5236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52196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9155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59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190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37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797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56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16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75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FE5BC9-FCC5-3E46-B223-6931924D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30" y="796723"/>
            <a:ext cx="8429262" cy="792834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33D2B7C-E247-C04A-942D-0D7096FF3392}"/>
              </a:ext>
            </a:extLst>
          </p:cNvPr>
          <p:cNvSpPr txBox="1"/>
          <p:nvPr/>
        </p:nvSpPr>
        <p:spPr>
          <a:xfrm>
            <a:off x="155674" y="0"/>
            <a:ext cx="47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DBC91A-145B-7542-91BB-13736E01267B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>
            <a:off x="10892480" y="1700690"/>
            <a:ext cx="0" cy="546990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CA387A-1DC9-B045-9D61-B1BC1B7A63C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9848223" y="1684154"/>
            <a:ext cx="1" cy="249036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22ACA-AFD0-2942-AB4F-C49F9686C1D6}"/>
              </a:ext>
            </a:extLst>
          </p:cNvPr>
          <p:cNvSpPr txBox="1"/>
          <p:nvPr/>
        </p:nvSpPr>
        <p:spPr>
          <a:xfrm>
            <a:off x="9549013" y="3360146"/>
            <a:ext cx="6094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EVI</a:t>
            </a:r>
            <a:r>
              <a:rPr lang="es-ES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endParaRPr lang="es-E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2DE8B-D70F-664F-90EA-93FBB30D3E51}"/>
              </a:ext>
            </a:extLst>
          </p:cNvPr>
          <p:cNvSpPr txBox="1"/>
          <p:nvPr/>
        </p:nvSpPr>
        <p:spPr>
          <a:xfrm>
            <a:off x="9338213" y="1160934"/>
            <a:ext cx="10200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BF2F9-59A3-5F46-A716-219D169BFE14}"/>
              </a:ext>
            </a:extLst>
          </p:cNvPr>
          <p:cNvSpPr txBox="1"/>
          <p:nvPr/>
        </p:nvSpPr>
        <p:spPr>
          <a:xfrm>
            <a:off x="9194839" y="4174516"/>
            <a:ext cx="13067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Mean RWI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chronologies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B1D5B-35B2-5B40-84A5-D673C24770A0}"/>
              </a:ext>
            </a:extLst>
          </p:cNvPr>
          <p:cNvSpPr txBox="1"/>
          <p:nvPr/>
        </p:nvSpPr>
        <p:spPr>
          <a:xfrm>
            <a:off x="10151734" y="1177470"/>
            <a:ext cx="148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climatic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disturbances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76787D-4EA1-9243-8C05-A0AAF2BBD296}"/>
              </a:ext>
            </a:extLst>
          </p:cNvPr>
          <p:cNvSpPr/>
          <p:nvPr/>
        </p:nvSpPr>
        <p:spPr>
          <a:xfrm>
            <a:off x="9436096" y="3822196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F64F19-CDBC-9B4E-9CD7-EF44D9088E60}"/>
              </a:ext>
            </a:extLst>
          </p:cNvPr>
          <p:cNvSpPr/>
          <p:nvPr/>
        </p:nvSpPr>
        <p:spPr>
          <a:xfrm>
            <a:off x="12495756" y="3930813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DB86CD-C3E9-6A47-BEED-894C8B14B78C}"/>
              </a:ext>
            </a:extLst>
          </p:cNvPr>
          <p:cNvSpPr txBox="1"/>
          <p:nvPr/>
        </p:nvSpPr>
        <p:spPr>
          <a:xfrm>
            <a:off x="10069236" y="5858984"/>
            <a:ext cx="166423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TRW   GC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site-disturbance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chronologies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0640DD-626E-0241-A2BE-7F733C701688}"/>
              </a:ext>
            </a:extLst>
          </p:cNvPr>
          <p:cNvSpPr txBox="1"/>
          <p:nvPr/>
        </p:nvSpPr>
        <p:spPr>
          <a:xfrm>
            <a:off x="9764846" y="7170598"/>
            <a:ext cx="2255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anthropogenic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alteration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F42CE9-E561-4B4C-AC5F-EB62D044253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2116653" y="1700690"/>
            <a:ext cx="9424" cy="302257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670DE0-B0D6-4C46-8F27-048A8A254803}"/>
              </a:ext>
            </a:extLst>
          </p:cNvPr>
          <p:cNvSpPr txBox="1"/>
          <p:nvPr/>
        </p:nvSpPr>
        <p:spPr>
          <a:xfrm>
            <a:off x="11486005" y="1177470"/>
            <a:ext cx="12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8C18E-41A4-714A-B05F-6884D6B444A2}"/>
              </a:ext>
            </a:extLst>
          </p:cNvPr>
          <p:cNvSpPr txBox="1"/>
          <p:nvPr/>
        </p:nvSpPr>
        <p:spPr>
          <a:xfrm>
            <a:off x="12487104" y="1177470"/>
            <a:ext cx="12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383A23-0398-4441-9EE4-7EBA46E6D888}"/>
              </a:ext>
            </a:extLst>
          </p:cNvPr>
          <p:cNvSpPr txBox="1"/>
          <p:nvPr/>
        </p:nvSpPr>
        <p:spPr>
          <a:xfrm>
            <a:off x="10131206" y="6394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9B7F89-AAD6-F146-B66F-8A53D2F13DDE}"/>
              </a:ext>
            </a:extLst>
          </p:cNvPr>
          <p:cNvSpPr txBox="1"/>
          <p:nvPr/>
        </p:nvSpPr>
        <p:spPr>
          <a:xfrm>
            <a:off x="12747300" y="63941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7816FB-C763-654D-9B4E-CE766C9C8AE5}"/>
              </a:ext>
            </a:extLst>
          </p:cNvPr>
          <p:cNvSpPr txBox="1"/>
          <p:nvPr/>
        </p:nvSpPr>
        <p:spPr>
          <a:xfrm>
            <a:off x="11596124" y="4796152"/>
            <a:ext cx="1059906" cy="10259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BAI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severe</a:t>
            </a:r>
            <a:r>
              <a:rPr lang="es-E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droughts</a:t>
            </a:r>
            <a:r>
              <a:rPr lang="es-E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4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n=8</a:t>
            </a:r>
            <a:r>
              <a:rPr lang="es-E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743B60-4523-F544-A00F-C6EBCF4B13D8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>
            <a:off x="13117752" y="1700690"/>
            <a:ext cx="11610" cy="309546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C49AFB-C530-EB48-851F-D552F1129A2E}"/>
              </a:ext>
            </a:extLst>
          </p:cNvPr>
          <p:cNvSpPr txBox="1"/>
          <p:nvPr/>
        </p:nvSpPr>
        <p:spPr>
          <a:xfrm>
            <a:off x="12575360" y="4796152"/>
            <a:ext cx="110800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Parametric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temporal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es-E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4AA431-E5A1-1C48-8904-30D7C1B26546}"/>
              </a:ext>
            </a:extLst>
          </p:cNvPr>
          <p:cNvSpPr txBox="1"/>
          <p:nvPr/>
        </p:nvSpPr>
        <p:spPr>
          <a:xfrm>
            <a:off x="9705862" y="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D5B888C-AF8F-5144-BB58-1FF61D5A075A}"/>
              </a:ext>
            </a:extLst>
          </p:cNvPr>
          <p:cNvSpPr/>
          <p:nvPr/>
        </p:nvSpPr>
        <p:spPr>
          <a:xfrm>
            <a:off x="14449590" y="5199421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F49A15-DF05-EC4D-AC02-1049BCA02677}"/>
              </a:ext>
            </a:extLst>
          </p:cNvPr>
          <p:cNvSpPr txBox="1"/>
          <p:nvPr/>
        </p:nvSpPr>
        <p:spPr>
          <a:xfrm rot="16200000">
            <a:off x="13226229" y="3158763"/>
            <a:ext cx="2468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B4BC7B-3204-D745-82CB-95BE64D29349}"/>
              </a:ext>
            </a:extLst>
          </p:cNvPr>
          <p:cNvSpPr txBox="1"/>
          <p:nvPr/>
        </p:nvSpPr>
        <p:spPr>
          <a:xfrm>
            <a:off x="13853722" y="5909765"/>
            <a:ext cx="13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rear-edge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7039D1B-1706-3D4E-9A57-31A8A67D5E65}"/>
              </a:ext>
            </a:extLst>
          </p:cNvPr>
          <p:cNvSpPr/>
          <p:nvPr/>
        </p:nvSpPr>
        <p:spPr>
          <a:xfrm>
            <a:off x="14021689" y="1177470"/>
            <a:ext cx="968351" cy="4701252"/>
          </a:xfrm>
          <a:prstGeom prst="roundRect">
            <a:avLst>
              <a:gd name="adj" fmla="val 1878"/>
            </a:avLst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769A7F4-70A4-B248-93C8-C3334D16AFEA}"/>
              </a:ext>
            </a:extLst>
          </p:cNvPr>
          <p:cNvSpPr/>
          <p:nvPr/>
        </p:nvSpPr>
        <p:spPr>
          <a:xfrm>
            <a:off x="10351027" y="6740402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883FF3-060E-DF41-B64A-BE1BDA98AB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7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37798">
            <a:off x="5242138" y="2334737"/>
            <a:ext cx="971340" cy="97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C4210-8C8C-4C40-A5FB-788F82358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75" y="4545692"/>
            <a:ext cx="1172310" cy="1333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43374F-0E38-0F4A-8343-FE946A1E9F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rcRect l="12682" t="3378" r="5989" b="5767"/>
          <a:stretch/>
        </p:blipFill>
        <p:spPr>
          <a:xfrm>
            <a:off x="60164" y="7050496"/>
            <a:ext cx="565083" cy="873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AD93BFD-9E37-B942-8602-2D59FA5087DD}"/>
              </a:ext>
            </a:extLst>
          </p:cNvPr>
          <p:cNvSpPr txBox="1"/>
          <p:nvPr/>
        </p:nvSpPr>
        <p:spPr>
          <a:xfrm>
            <a:off x="11586667" y="2483667"/>
            <a:ext cx="1059906" cy="88229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EVI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2005, 2012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B4DF6-8817-6746-ABF4-A81E06F1A82E}"/>
              </a:ext>
            </a:extLst>
          </p:cNvPr>
          <p:cNvSpPr txBox="1"/>
          <p:nvPr/>
        </p:nvSpPr>
        <p:spPr>
          <a:xfrm>
            <a:off x="12488961" y="2514710"/>
            <a:ext cx="1406154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Mann-Kendall </a:t>
            </a:r>
          </a:p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</a:p>
          <a:p>
            <a:pPr algn="ctr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FA2174-EC81-DD48-B62A-0FBB3FA3917F}"/>
              </a:ext>
            </a:extLst>
          </p:cNvPr>
          <p:cNvSpPr/>
          <p:nvPr/>
        </p:nvSpPr>
        <p:spPr>
          <a:xfrm>
            <a:off x="11604987" y="1177470"/>
            <a:ext cx="2313108" cy="4701253"/>
          </a:xfrm>
          <a:prstGeom prst="roundRect">
            <a:avLst>
              <a:gd name="adj" fmla="val 1878"/>
            </a:avLst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38D0A9-37EB-8948-8D09-CA4D4734ED68}"/>
              </a:ext>
            </a:extLst>
          </p:cNvPr>
          <p:cNvSpPr txBox="1"/>
          <p:nvPr/>
        </p:nvSpPr>
        <p:spPr>
          <a:xfrm>
            <a:off x="12028870" y="5920426"/>
            <a:ext cx="136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rear-edge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5E87CA7-6218-154B-9792-59745688FF88}"/>
              </a:ext>
            </a:extLst>
          </p:cNvPr>
          <p:cNvSpPr/>
          <p:nvPr/>
        </p:nvSpPr>
        <p:spPr>
          <a:xfrm>
            <a:off x="7419159" y="1741074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E1D944B-7257-7248-9B89-A27A7AE7A753}"/>
              </a:ext>
            </a:extLst>
          </p:cNvPr>
          <p:cNvSpPr/>
          <p:nvPr/>
        </p:nvSpPr>
        <p:spPr>
          <a:xfrm>
            <a:off x="7848075" y="1741074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BE14C7-7FEA-B944-A1F7-6D8D32DC1A3D}"/>
              </a:ext>
            </a:extLst>
          </p:cNvPr>
          <p:cNvSpPr/>
          <p:nvPr/>
        </p:nvSpPr>
        <p:spPr>
          <a:xfrm>
            <a:off x="6777984" y="1741074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6F740D-5295-7B4D-83B5-70DBA9B3A2AB}"/>
              </a:ext>
            </a:extLst>
          </p:cNvPr>
          <p:cNvSpPr/>
          <p:nvPr/>
        </p:nvSpPr>
        <p:spPr>
          <a:xfrm>
            <a:off x="6193378" y="1741074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0692670-016B-A844-863C-358CFA1C61AB}"/>
              </a:ext>
            </a:extLst>
          </p:cNvPr>
          <p:cNvSpPr/>
          <p:nvPr/>
        </p:nvSpPr>
        <p:spPr>
          <a:xfrm>
            <a:off x="3671615" y="1749699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712D66B-E74A-CA47-9050-4BB6AA596934}"/>
              </a:ext>
            </a:extLst>
          </p:cNvPr>
          <p:cNvSpPr/>
          <p:nvPr/>
        </p:nvSpPr>
        <p:spPr>
          <a:xfrm>
            <a:off x="2365163" y="1749699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987929-C6F1-B14E-BDD3-3BD278540995}"/>
              </a:ext>
            </a:extLst>
          </p:cNvPr>
          <p:cNvSpPr/>
          <p:nvPr/>
        </p:nvSpPr>
        <p:spPr>
          <a:xfrm>
            <a:off x="5944754" y="1730441"/>
            <a:ext cx="217234" cy="21723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4421</TotalTime>
  <Words>66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J.</dc:creator>
  <cp:lastModifiedBy>Antonio J.</cp:lastModifiedBy>
  <cp:revision>49</cp:revision>
  <dcterms:created xsi:type="dcterms:W3CDTF">2020-05-18T15:07:40Z</dcterms:created>
  <dcterms:modified xsi:type="dcterms:W3CDTF">2020-06-12T11:32:21Z</dcterms:modified>
</cp:coreProperties>
</file>