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96" d="100"/>
          <a:sy n="196" d="100"/>
        </p:scale>
        <p:origin x="-1224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5A5A-54DC-C243-96BB-F4282C2C224A}" type="datetimeFigureOut">
              <a:rPr lang="es-ES" smtClean="0"/>
              <a:t>12/09/17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974-3D36-7749-8C92-42EFA1CE903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942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5A5A-54DC-C243-96BB-F4282C2C224A}" type="datetimeFigureOut">
              <a:rPr lang="es-ES" smtClean="0"/>
              <a:t>12/09/17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974-3D36-7749-8C92-42EFA1CE903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49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5A5A-54DC-C243-96BB-F4282C2C224A}" type="datetimeFigureOut">
              <a:rPr lang="es-ES" smtClean="0"/>
              <a:t>12/09/17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974-3D36-7749-8C92-42EFA1CE903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106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5A5A-54DC-C243-96BB-F4282C2C224A}" type="datetimeFigureOut">
              <a:rPr lang="es-ES" smtClean="0"/>
              <a:t>12/09/17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974-3D36-7749-8C92-42EFA1CE903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119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5A5A-54DC-C243-96BB-F4282C2C224A}" type="datetimeFigureOut">
              <a:rPr lang="es-ES" smtClean="0"/>
              <a:t>12/09/17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974-3D36-7749-8C92-42EFA1CE903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61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5A5A-54DC-C243-96BB-F4282C2C224A}" type="datetimeFigureOut">
              <a:rPr lang="es-ES" smtClean="0"/>
              <a:t>12/09/17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974-3D36-7749-8C92-42EFA1CE903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362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5A5A-54DC-C243-96BB-F4282C2C224A}" type="datetimeFigureOut">
              <a:rPr lang="es-ES" smtClean="0"/>
              <a:t>12/09/17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974-3D36-7749-8C92-42EFA1CE903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290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5A5A-54DC-C243-96BB-F4282C2C224A}" type="datetimeFigureOut">
              <a:rPr lang="es-ES" smtClean="0"/>
              <a:t>12/09/17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974-3D36-7749-8C92-42EFA1CE903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374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5A5A-54DC-C243-96BB-F4282C2C224A}" type="datetimeFigureOut">
              <a:rPr lang="es-ES" smtClean="0"/>
              <a:t>12/09/17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974-3D36-7749-8C92-42EFA1CE903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01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5A5A-54DC-C243-96BB-F4282C2C224A}" type="datetimeFigureOut">
              <a:rPr lang="es-ES" smtClean="0"/>
              <a:t>12/09/17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974-3D36-7749-8C92-42EFA1CE903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516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5A5A-54DC-C243-96BB-F4282C2C224A}" type="datetimeFigureOut">
              <a:rPr lang="es-ES" smtClean="0"/>
              <a:t>12/09/17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974-3D36-7749-8C92-42EFA1CE903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252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5A5A-54DC-C243-96BB-F4282C2C224A}" type="datetimeFigureOut">
              <a:rPr lang="es-ES" smtClean="0"/>
              <a:t>12/09/17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58974-3D36-7749-8C92-42EFA1CE903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45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Agrupar 137"/>
          <p:cNvGrpSpPr/>
          <p:nvPr/>
        </p:nvGrpSpPr>
        <p:grpSpPr>
          <a:xfrm>
            <a:off x="3077608" y="1950008"/>
            <a:ext cx="2294314" cy="1622225"/>
            <a:chOff x="2086038" y="1950531"/>
            <a:chExt cx="2294314" cy="1622225"/>
          </a:xfrm>
          <a:solidFill>
            <a:schemeClr val="bg2"/>
          </a:solidFill>
        </p:grpSpPr>
        <p:grpSp>
          <p:nvGrpSpPr>
            <p:cNvPr id="44" name="Agrupar 43"/>
            <p:cNvGrpSpPr/>
            <p:nvPr/>
          </p:nvGrpSpPr>
          <p:grpSpPr>
            <a:xfrm>
              <a:off x="2546161" y="1950531"/>
              <a:ext cx="917227" cy="231427"/>
              <a:chOff x="2546161" y="1950531"/>
              <a:chExt cx="917227" cy="231427"/>
            </a:xfrm>
            <a:grpFill/>
          </p:grpSpPr>
          <p:grpSp>
            <p:nvGrpSpPr>
              <p:cNvPr id="40" name="Agrupar 39"/>
              <p:cNvGrpSpPr/>
              <p:nvPr/>
            </p:nvGrpSpPr>
            <p:grpSpPr>
              <a:xfrm>
                <a:off x="2546161" y="1950531"/>
                <a:ext cx="460123" cy="230904"/>
                <a:chOff x="2546161" y="1950531"/>
                <a:chExt cx="460123" cy="230904"/>
              </a:xfrm>
              <a:grpFill/>
            </p:grpSpPr>
            <p:sp>
              <p:nvSpPr>
                <p:cNvPr id="4" name="Rectángulo 3"/>
                <p:cNvSpPr/>
                <p:nvPr/>
              </p:nvSpPr>
              <p:spPr>
                <a:xfrm>
                  <a:off x="2546161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bg2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" name="Rectángulo 4"/>
                <p:cNvSpPr/>
                <p:nvPr/>
              </p:nvSpPr>
              <p:spPr>
                <a:xfrm>
                  <a:off x="2775367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bg2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41" name="Agrupar 40"/>
              <p:cNvGrpSpPr/>
              <p:nvPr/>
            </p:nvGrpSpPr>
            <p:grpSpPr>
              <a:xfrm>
                <a:off x="3003265" y="1951054"/>
                <a:ext cx="460123" cy="230904"/>
                <a:chOff x="2546161" y="1950531"/>
                <a:chExt cx="460123" cy="230904"/>
              </a:xfrm>
              <a:grpFill/>
            </p:grpSpPr>
            <p:sp>
              <p:nvSpPr>
                <p:cNvPr id="42" name="Rectángulo 41"/>
                <p:cNvSpPr/>
                <p:nvPr/>
              </p:nvSpPr>
              <p:spPr>
                <a:xfrm>
                  <a:off x="2546161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bg2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3" name="Rectángulo 42"/>
                <p:cNvSpPr/>
                <p:nvPr/>
              </p:nvSpPr>
              <p:spPr>
                <a:xfrm>
                  <a:off x="2775367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bg2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grpSp>
          <p:nvGrpSpPr>
            <p:cNvPr id="45" name="Agrupar 44"/>
            <p:cNvGrpSpPr/>
            <p:nvPr/>
          </p:nvGrpSpPr>
          <p:grpSpPr>
            <a:xfrm>
              <a:off x="2316955" y="2181435"/>
              <a:ext cx="460123" cy="230904"/>
              <a:chOff x="2546161" y="1950531"/>
              <a:chExt cx="460123" cy="230904"/>
            </a:xfrm>
            <a:grpFill/>
          </p:grpSpPr>
          <p:sp>
            <p:nvSpPr>
              <p:cNvPr id="46" name="Rectángulo 45"/>
              <p:cNvSpPr/>
              <p:nvPr/>
            </p:nvSpPr>
            <p:spPr>
              <a:xfrm>
                <a:off x="2546161" y="1950531"/>
                <a:ext cx="230917" cy="230904"/>
              </a:xfrm>
              <a:prstGeom prst="rect">
                <a:avLst/>
              </a:prstGeom>
              <a:grpFill/>
              <a:ln w="12700" cmpd="sng">
                <a:solidFill>
                  <a:schemeClr val="bg2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7" name="Rectángulo 46"/>
              <p:cNvSpPr/>
              <p:nvPr/>
            </p:nvSpPr>
            <p:spPr>
              <a:xfrm>
                <a:off x="2775367" y="1950531"/>
                <a:ext cx="230917" cy="230904"/>
              </a:xfrm>
              <a:prstGeom prst="rect">
                <a:avLst/>
              </a:prstGeom>
              <a:grpFill/>
              <a:ln w="12700" cmpd="sng">
                <a:solidFill>
                  <a:schemeClr val="bg2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48" name="Agrupar 47"/>
            <p:cNvGrpSpPr/>
            <p:nvPr/>
          </p:nvGrpSpPr>
          <p:grpSpPr>
            <a:xfrm>
              <a:off x="2774059" y="2181298"/>
              <a:ext cx="460123" cy="230904"/>
              <a:chOff x="2546161" y="1950531"/>
              <a:chExt cx="460123" cy="230904"/>
            </a:xfrm>
            <a:grpFill/>
          </p:grpSpPr>
          <p:sp>
            <p:nvSpPr>
              <p:cNvPr id="49" name="Rectángulo 48"/>
              <p:cNvSpPr/>
              <p:nvPr/>
            </p:nvSpPr>
            <p:spPr>
              <a:xfrm>
                <a:off x="2546161" y="1950531"/>
                <a:ext cx="230917" cy="230904"/>
              </a:xfrm>
              <a:prstGeom prst="rect">
                <a:avLst/>
              </a:prstGeom>
              <a:grpFill/>
              <a:ln w="12700" cmpd="sng">
                <a:solidFill>
                  <a:schemeClr val="bg2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" name="Rectángulo 49"/>
              <p:cNvSpPr/>
              <p:nvPr/>
            </p:nvSpPr>
            <p:spPr>
              <a:xfrm>
                <a:off x="2775367" y="1950531"/>
                <a:ext cx="230917" cy="230904"/>
              </a:xfrm>
              <a:prstGeom prst="rect">
                <a:avLst/>
              </a:prstGeom>
              <a:grpFill/>
              <a:ln w="12700" cmpd="sng">
                <a:solidFill>
                  <a:schemeClr val="bg2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51" name="Agrupar 50"/>
            <p:cNvGrpSpPr/>
            <p:nvPr/>
          </p:nvGrpSpPr>
          <p:grpSpPr>
            <a:xfrm>
              <a:off x="2087749" y="2412339"/>
              <a:ext cx="917227" cy="231427"/>
              <a:chOff x="2546161" y="1950531"/>
              <a:chExt cx="917227" cy="231427"/>
            </a:xfrm>
            <a:grpFill/>
          </p:grpSpPr>
          <p:grpSp>
            <p:nvGrpSpPr>
              <p:cNvPr id="52" name="Agrupar 51"/>
              <p:cNvGrpSpPr/>
              <p:nvPr/>
            </p:nvGrpSpPr>
            <p:grpSpPr>
              <a:xfrm>
                <a:off x="2546161" y="1950531"/>
                <a:ext cx="460123" cy="230904"/>
                <a:chOff x="2546161" y="1950531"/>
                <a:chExt cx="460123" cy="230904"/>
              </a:xfrm>
              <a:grpFill/>
            </p:grpSpPr>
            <p:sp>
              <p:nvSpPr>
                <p:cNvPr id="56" name="Rectángulo 55"/>
                <p:cNvSpPr/>
                <p:nvPr/>
              </p:nvSpPr>
              <p:spPr>
                <a:xfrm>
                  <a:off x="2546161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bg2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7" name="Rectángulo 56"/>
                <p:cNvSpPr/>
                <p:nvPr/>
              </p:nvSpPr>
              <p:spPr>
                <a:xfrm>
                  <a:off x="2775367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bg2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53" name="Agrupar 52"/>
              <p:cNvGrpSpPr/>
              <p:nvPr/>
            </p:nvGrpSpPr>
            <p:grpSpPr>
              <a:xfrm>
                <a:off x="3003265" y="1951054"/>
                <a:ext cx="460123" cy="230904"/>
                <a:chOff x="2546161" y="1950531"/>
                <a:chExt cx="460123" cy="230904"/>
              </a:xfrm>
              <a:grpFill/>
            </p:grpSpPr>
            <p:sp>
              <p:nvSpPr>
                <p:cNvPr id="54" name="Rectángulo 53"/>
                <p:cNvSpPr/>
                <p:nvPr/>
              </p:nvSpPr>
              <p:spPr>
                <a:xfrm>
                  <a:off x="2546161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bg2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5" name="Rectángulo 54"/>
                <p:cNvSpPr/>
                <p:nvPr/>
              </p:nvSpPr>
              <p:spPr>
                <a:xfrm>
                  <a:off x="2775367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bg2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grpSp>
          <p:nvGrpSpPr>
            <p:cNvPr id="58" name="Agrupar 57"/>
            <p:cNvGrpSpPr/>
            <p:nvPr/>
          </p:nvGrpSpPr>
          <p:grpSpPr>
            <a:xfrm>
              <a:off x="2086038" y="2643766"/>
              <a:ext cx="917227" cy="231427"/>
              <a:chOff x="2546161" y="1950531"/>
              <a:chExt cx="917227" cy="231427"/>
            </a:xfrm>
            <a:grpFill/>
          </p:grpSpPr>
          <p:grpSp>
            <p:nvGrpSpPr>
              <p:cNvPr id="59" name="Agrupar 58"/>
              <p:cNvGrpSpPr/>
              <p:nvPr/>
            </p:nvGrpSpPr>
            <p:grpSpPr>
              <a:xfrm>
                <a:off x="2546161" y="1950531"/>
                <a:ext cx="460123" cy="230904"/>
                <a:chOff x="2546161" y="1950531"/>
                <a:chExt cx="460123" cy="230904"/>
              </a:xfrm>
              <a:grpFill/>
            </p:grpSpPr>
            <p:sp>
              <p:nvSpPr>
                <p:cNvPr id="63" name="Rectángulo 62"/>
                <p:cNvSpPr/>
                <p:nvPr/>
              </p:nvSpPr>
              <p:spPr>
                <a:xfrm>
                  <a:off x="2546161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bg2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4" name="Rectángulo 63"/>
                <p:cNvSpPr/>
                <p:nvPr/>
              </p:nvSpPr>
              <p:spPr>
                <a:xfrm>
                  <a:off x="2775367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bg2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60" name="Agrupar 59"/>
              <p:cNvGrpSpPr/>
              <p:nvPr/>
            </p:nvGrpSpPr>
            <p:grpSpPr>
              <a:xfrm>
                <a:off x="3003265" y="1951054"/>
                <a:ext cx="460123" cy="230904"/>
                <a:chOff x="2546161" y="1950531"/>
                <a:chExt cx="460123" cy="230904"/>
              </a:xfrm>
              <a:grpFill/>
            </p:grpSpPr>
            <p:sp>
              <p:nvSpPr>
                <p:cNvPr id="61" name="Rectángulo 60"/>
                <p:cNvSpPr/>
                <p:nvPr/>
              </p:nvSpPr>
              <p:spPr>
                <a:xfrm>
                  <a:off x="2546161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bg2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2" name="Rectángulo 61"/>
                <p:cNvSpPr/>
                <p:nvPr/>
              </p:nvSpPr>
              <p:spPr>
                <a:xfrm>
                  <a:off x="2775367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bg2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grpSp>
          <p:nvGrpSpPr>
            <p:cNvPr id="65" name="Agrupar 64"/>
            <p:cNvGrpSpPr/>
            <p:nvPr/>
          </p:nvGrpSpPr>
          <p:grpSpPr>
            <a:xfrm>
              <a:off x="2315244" y="2874670"/>
              <a:ext cx="917227" cy="231427"/>
              <a:chOff x="2546161" y="1950531"/>
              <a:chExt cx="917227" cy="231427"/>
            </a:xfrm>
            <a:grpFill/>
          </p:grpSpPr>
          <p:grpSp>
            <p:nvGrpSpPr>
              <p:cNvPr id="66" name="Agrupar 65"/>
              <p:cNvGrpSpPr/>
              <p:nvPr/>
            </p:nvGrpSpPr>
            <p:grpSpPr>
              <a:xfrm>
                <a:off x="2546161" y="1950531"/>
                <a:ext cx="460123" cy="230904"/>
                <a:chOff x="2546161" y="1950531"/>
                <a:chExt cx="460123" cy="230904"/>
              </a:xfrm>
              <a:grpFill/>
            </p:grpSpPr>
            <p:sp>
              <p:nvSpPr>
                <p:cNvPr id="70" name="Rectángulo 69"/>
                <p:cNvSpPr/>
                <p:nvPr/>
              </p:nvSpPr>
              <p:spPr>
                <a:xfrm>
                  <a:off x="2546161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bg2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1" name="Rectángulo 70"/>
                <p:cNvSpPr/>
                <p:nvPr/>
              </p:nvSpPr>
              <p:spPr>
                <a:xfrm>
                  <a:off x="2775367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bg2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67" name="Agrupar 66"/>
              <p:cNvGrpSpPr/>
              <p:nvPr/>
            </p:nvGrpSpPr>
            <p:grpSpPr>
              <a:xfrm>
                <a:off x="3003265" y="1951054"/>
                <a:ext cx="460123" cy="230904"/>
                <a:chOff x="2546161" y="1950531"/>
                <a:chExt cx="460123" cy="230904"/>
              </a:xfrm>
              <a:grpFill/>
            </p:grpSpPr>
            <p:sp>
              <p:nvSpPr>
                <p:cNvPr id="68" name="Rectángulo 67"/>
                <p:cNvSpPr/>
                <p:nvPr/>
              </p:nvSpPr>
              <p:spPr>
                <a:xfrm>
                  <a:off x="2546161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bg2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9" name="Rectángulo 68"/>
                <p:cNvSpPr/>
                <p:nvPr/>
              </p:nvSpPr>
              <p:spPr>
                <a:xfrm>
                  <a:off x="2775367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bg2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grpSp>
          <p:nvGrpSpPr>
            <p:cNvPr id="72" name="Agrupar 71"/>
            <p:cNvGrpSpPr/>
            <p:nvPr/>
          </p:nvGrpSpPr>
          <p:grpSpPr>
            <a:xfrm>
              <a:off x="2547872" y="3109902"/>
              <a:ext cx="917227" cy="231427"/>
              <a:chOff x="2546161" y="1950531"/>
              <a:chExt cx="917227" cy="231427"/>
            </a:xfrm>
            <a:grpFill/>
          </p:grpSpPr>
          <p:grpSp>
            <p:nvGrpSpPr>
              <p:cNvPr id="73" name="Agrupar 72"/>
              <p:cNvGrpSpPr/>
              <p:nvPr/>
            </p:nvGrpSpPr>
            <p:grpSpPr>
              <a:xfrm>
                <a:off x="2546161" y="1950531"/>
                <a:ext cx="460123" cy="230904"/>
                <a:chOff x="2546161" y="1950531"/>
                <a:chExt cx="460123" cy="230904"/>
              </a:xfrm>
              <a:grpFill/>
            </p:grpSpPr>
            <p:sp>
              <p:nvSpPr>
                <p:cNvPr id="77" name="Rectángulo 76"/>
                <p:cNvSpPr/>
                <p:nvPr/>
              </p:nvSpPr>
              <p:spPr>
                <a:xfrm>
                  <a:off x="2546161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bg2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8" name="Rectángulo 77"/>
                <p:cNvSpPr/>
                <p:nvPr/>
              </p:nvSpPr>
              <p:spPr>
                <a:xfrm>
                  <a:off x="2775367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bg2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74" name="Agrupar 73"/>
              <p:cNvGrpSpPr/>
              <p:nvPr/>
            </p:nvGrpSpPr>
            <p:grpSpPr>
              <a:xfrm>
                <a:off x="3003265" y="1951054"/>
                <a:ext cx="460123" cy="230904"/>
                <a:chOff x="2546161" y="1950531"/>
                <a:chExt cx="460123" cy="230904"/>
              </a:xfrm>
              <a:grpFill/>
            </p:grpSpPr>
            <p:sp>
              <p:nvSpPr>
                <p:cNvPr id="75" name="Rectángulo 74"/>
                <p:cNvSpPr/>
                <p:nvPr/>
              </p:nvSpPr>
              <p:spPr>
                <a:xfrm>
                  <a:off x="2546161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bg2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6" name="Rectángulo 75"/>
                <p:cNvSpPr/>
                <p:nvPr/>
              </p:nvSpPr>
              <p:spPr>
                <a:xfrm>
                  <a:off x="2775367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bg2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grpSp>
          <p:nvGrpSpPr>
            <p:cNvPr id="79" name="Agrupar 78"/>
            <p:cNvGrpSpPr/>
            <p:nvPr/>
          </p:nvGrpSpPr>
          <p:grpSpPr>
            <a:xfrm>
              <a:off x="3006547" y="2416667"/>
              <a:ext cx="917227" cy="231427"/>
              <a:chOff x="2546161" y="1950531"/>
              <a:chExt cx="917227" cy="231427"/>
            </a:xfrm>
            <a:grpFill/>
          </p:grpSpPr>
          <p:grpSp>
            <p:nvGrpSpPr>
              <p:cNvPr id="80" name="Agrupar 79"/>
              <p:cNvGrpSpPr/>
              <p:nvPr/>
            </p:nvGrpSpPr>
            <p:grpSpPr>
              <a:xfrm>
                <a:off x="2546161" y="1950531"/>
                <a:ext cx="460123" cy="230904"/>
                <a:chOff x="2546161" y="1950531"/>
                <a:chExt cx="460123" cy="230904"/>
              </a:xfrm>
              <a:grpFill/>
            </p:grpSpPr>
            <p:sp>
              <p:nvSpPr>
                <p:cNvPr id="84" name="Rectángulo 83"/>
                <p:cNvSpPr/>
                <p:nvPr/>
              </p:nvSpPr>
              <p:spPr>
                <a:xfrm>
                  <a:off x="2546161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bg2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5" name="Rectángulo 84"/>
                <p:cNvSpPr/>
                <p:nvPr/>
              </p:nvSpPr>
              <p:spPr>
                <a:xfrm>
                  <a:off x="2775367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bg2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81" name="Agrupar 80"/>
              <p:cNvGrpSpPr/>
              <p:nvPr/>
            </p:nvGrpSpPr>
            <p:grpSpPr>
              <a:xfrm>
                <a:off x="3003265" y="1951054"/>
                <a:ext cx="460123" cy="230904"/>
                <a:chOff x="2546161" y="1950531"/>
                <a:chExt cx="460123" cy="230904"/>
              </a:xfrm>
              <a:grpFill/>
            </p:grpSpPr>
            <p:sp>
              <p:nvSpPr>
                <p:cNvPr id="82" name="Rectángulo 81"/>
                <p:cNvSpPr/>
                <p:nvPr/>
              </p:nvSpPr>
              <p:spPr>
                <a:xfrm>
                  <a:off x="2546161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bg2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3" name="Rectángulo 82"/>
                <p:cNvSpPr/>
                <p:nvPr/>
              </p:nvSpPr>
              <p:spPr>
                <a:xfrm>
                  <a:off x="2775367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bg2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grpSp>
          <p:nvGrpSpPr>
            <p:cNvPr id="93" name="Agrupar 92"/>
            <p:cNvGrpSpPr/>
            <p:nvPr/>
          </p:nvGrpSpPr>
          <p:grpSpPr>
            <a:xfrm>
              <a:off x="3001554" y="2643243"/>
              <a:ext cx="917227" cy="231427"/>
              <a:chOff x="2546161" y="1950531"/>
              <a:chExt cx="917227" cy="231427"/>
            </a:xfrm>
            <a:grpFill/>
          </p:grpSpPr>
          <p:grpSp>
            <p:nvGrpSpPr>
              <p:cNvPr id="94" name="Agrupar 93"/>
              <p:cNvGrpSpPr/>
              <p:nvPr/>
            </p:nvGrpSpPr>
            <p:grpSpPr>
              <a:xfrm>
                <a:off x="2546161" y="1950531"/>
                <a:ext cx="460123" cy="230904"/>
                <a:chOff x="2546161" y="1950531"/>
                <a:chExt cx="460123" cy="230904"/>
              </a:xfrm>
              <a:grpFill/>
            </p:grpSpPr>
            <p:sp>
              <p:nvSpPr>
                <p:cNvPr id="98" name="Rectángulo 97"/>
                <p:cNvSpPr/>
                <p:nvPr/>
              </p:nvSpPr>
              <p:spPr>
                <a:xfrm>
                  <a:off x="2546161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bg2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99" name="Rectángulo 98"/>
                <p:cNvSpPr/>
                <p:nvPr/>
              </p:nvSpPr>
              <p:spPr>
                <a:xfrm>
                  <a:off x="2775367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bg2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95" name="Agrupar 94"/>
              <p:cNvGrpSpPr/>
              <p:nvPr/>
            </p:nvGrpSpPr>
            <p:grpSpPr>
              <a:xfrm>
                <a:off x="3003265" y="1951054"/>
                <a:ext cx="460123" cy="230904"/>
                <a:chOff x="2546161" y="1950531"/>
                <a:chExt cx="460123" cy="230904"/>
              </a:xfrm>
              <a:grpFill/>
            </p:grpSpPr>
            <p:sp>
              <p:nvSpPr>
                <p:cNvPr id="96" name="Rectángulo 95"/>
                <p:cNvSpPr/>
                <p:nvPr/>
              </p:nvSpPr>
              <p:spPr>
                <a:xfrm>
                  <a:off x="2546161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bg2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97" name="Rectángulo 96"/>
                <p:cNvSpPr/>
                <p:nvPr/>
              </p:nvSpPr>
              <p:spPr>
                <a:xfrm>
                  <a:off x="2775367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bg2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grpSp>
          <p:nvGrpSpPr>
            <p:cNvPr id="100" name="Agrupar 99"/>
            <p:cNvGrpSpPr/>
            <p:nvPr/>
          </p:nvGrpSpPr>
          <p:grpSpPr>
            <a:xfrm>
              <a:off x="3232532" y="2877293"/>
              <a:ext cx="917227" cy="231427"/>
              <a:chOff x="2546161" y="1950531"/>
              <a:chExt cx="917227" cy="231427"/>
            </a:xfrm>
            <a:grpFill/>
          </p:grpSpPr>
          <p:grpSp>
            <p:nvGrpSpPr>
              <p:cNvPr id="101" name="Agrupar 100"/>
              <p:cNvGrpSpPr/>
              <p:nvPr/>
            </p:nvGrpSpPr>
            <p:grpSpPr>
              <a:xfrm>
                <a:off x="2546161" y="1950531"/>
                <a:ext cx="460123" cy="230904"/>
                <a:chOff x="2546161" y="1950531"/>
                <a:chExt cx="460123" cy="230904"/>
              </a:xfrm>
              <a:grpFill/>
            </p:grpSpPr>
            <p:sp>
              <p:nvSpPr>
                <p:cNvPr id="105" name="Rectángulo 104"/>
                <p:cNvSpPr/>
                <p:nvPr/>
              </p:nvSpPr>
              <p:spPr>
                <a:xfrm>
                  <a:off x="2546161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bg2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" name="Rectángulo 105"/>
                <p:cNvSpPr/>
                <p:nvPr/>
              </p:nvSpPr>
              <p:spPr>
                <a:xfrm>
                  <a:off x="2775367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bg2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2" name="Agrupar 101"/>
              <p:cNvGrpSpPr/>
              <p:nvPr/>
            </p:nvGrpSpPr>
            <p:grpSpPr>
              <a:xfrm>
                <a:off x="3003265" y="1951054"/>
                <a:ext cx="460123" cy="230904"/>
                <a:chOff x="2546161" y="1950531"/>
                <a:chExt cx="460123" cy="230904"/>
              </a:xfrm>
              <a:grpFill/>
            </p:grpSpPr>
            <p:sp>
              <p:nvSpPr>
                <p:cNvPr id="103" name="Rectángulo 102"/>
                <p:cNvSpPr/>
                <p:nvPr/>
              </p:nvSpPr>
              <p:spPr>
                <a:xfrm>
                  <a:off x="2546161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bg2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" name="Rectángulo 103"/>
                <p:cNvSpPr/>
                <p:nvPr/>
              </p:nvSpPr>
              <p:spPr>
                <a:xfrm>
                  <a:off x="2775367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bg2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grpSp>
          <p:nvGrpSpPr>
            <p:cNvPr id="107" name="Agrupar 106"/>
            <p:cNvGrpSpPr/>
            <p:nvPr/>
          </p:nvGrpSpPr>
          <p:grpSpPr>
            <a:xfrm>
              <a:off x="2775568" y="3341329"/>
              <a:ext cx="917227" cy="231427"/>
              <a:chOff x="2546161" y="1950531"/>
              <a:chExt cx="917227" cy="231427"/>
            </a:xfrm>
            <a:grpFill/>
          </p:grpSpPr>
          <p:grpSp>
            <p:nvGrpSpPr>
              <p:cNvPr id="108" name="Agrupar 107"/>
              <p:cNvGrpSpPr/>
              <p:nvPr/>
            </p:nvGrpSpPr>
            <p:grpSpPr>
              <a:xfrm>
                <a:off x="2546161" y="1950531"/>
                <a:ext cx="460123" cy="230904"/>
                <a:chOff x="2546161" y="1950531"/>
                <a:chExt cx="460123" cy="230904"/>
              </a:xfrm>
              <a:grpFill/>
            </p:grpSpPr>
            <p:sp>
              <p:nvSpPr>
                <p:cNvPr id="112" name="Rectángulo 111"/>
                <p:cNvSpPr/>
                <p:nvPr/>
              </p:nvSpPr>
              <p:spPr>
                <a:xfrm>
                  <a:off x="2546161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bg2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" name="Rectángulo 112"/>
                <p:cNvSpPr/>
                <p:nvPr/>
              </p:nvSpPr>
              <p:spPr>
                <a:xfrm>
                  <a:off x="2775367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bg2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9" name="Agrupar 108"/>
              <p:cNvGrpSpPr/>
              <p:nvPr/>
            </p:nvGrpSpPr>
            <p:grpSpPr>
              <a:xfrm>
                <a:off x="3003265" y="1951054"/>
                <a:ext cx="460123" cy="230904"/>
                <a:chOff x="2546161" y="1950531"/>
                <a:chExt cx="460123" cy="230904"/>
              </a:xfrm>
              <a:grpFill/>
            </p:grpSpPr>
            <p:sp>
              <p:nvSpPr>
                <p:cNvPr id="110" name="Rectángulo 109"/>
                <p:cNvSpPr/>
                <p:nvPr/>
              </p:nvSpPr>
              <p:spPr>
                <a:xfrm>
                  <a:off x="2546161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bg2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" name="Rectángulo 110"/>
                <p:cNvSpPr/>
                <p:nvPr/>
              </p:nvSpPr>
              <p:spPr>
                <a:xfrm>
                  <a:off x="2775367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bg2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grpSp>
          <p:nvGrpSpPr>
            <p:cNvPr id="115" name="Agrupar 114"/>
            <p:cNvGrpSpPr/>
            <p:nvPr/>
          </p:nvGrpSpPr>
          <p:grpSpPr>
            <a:xfrm>
              <a:off x="3466670" y="3105574"/>
              <a:ext cx="460123" cy="230904"/>
              <a:chOff x="2546161" y="1950531"/>
              <a:chExt cx="460123" cy="230904"/>
            </a:xfrm>
            <a:grpFill/>
          </p:grpSpPr>
          <p:sp>
            <p:nvSpPr>
              <p:cNvPr id="119" name="Rectángulo 118"/>
              <p:cNvSpPr/>
              <p:nvPr/>
            </p:nvSpPr>
            <p:spPr>
              <a:xfrm>
                <a:off x="2546161" y="1950531"/>
                <a:ext cx="230917" cy="230904"/>
              </a:xfrm>
              <a:prstGeom prst="rect">
                <a:avLst/>
              </a:prstGeom>
              <a:grpFill/>
              <a:ln w="12700" cmpd="sng">
                <a:solidFill>
                  <a:schemeClr val="bg2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0" name="Rectángulo 119"/>
              <p:cNvSpPr/>
              <p:nvPr/>
            </p:nvSpPr>
            <p:spPr>
              <a:xfrm>
                <a:off x="2775367" y="1950531"/>
                <a:ext cx="230917" cy="230904"/>
              </a:xfrm>
              <a:prstGeom prst="rect">
                <a:avLst/>
              </a:prstGeom>
              <a:grpFill/>
              <a:ln w="12700" cmpd="sng">
                <a:solidFill>
                  <a:schemeClr val="bg2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16" name="Agrupar 115"/>
            <p:cNvGrpSpPr/>
            <p:nvPr/>
          </p:nvGrpSpPr>
          <p:grpSpPr>
            <a:xfrm>
              <a:off x="3920229" y="2646389"/>
              <a:ext cx="460123" cy="230904"/>
              <a:chOff x="2546161" y="1950531"/>
              <a:chExt cx="460123" cy="230904"/>
            </a:xfrm>
            <a:grpFill/>
          </p:grpSpPr>
          <p:sp>
            <p:nvSpPr>
              <p:cNvPr id="117" name="Rectángulo 116"/>
              <p:cNvSpPr/>
              <p:nvPr/>
            </p:nvSpPr>
            <p:spPr>
              <a:xfrm>
                <a:off x="2546161" y="1950531"/>
                <a:ext cx="230917" cy="230904"/>
              </a:xfrm>
              <a:prstGeom prst="rect">
                <a:avLst/>
              </a:prstGeom>
              <a:grpFill/>
              <a:ln w="12700" cmpd="sng">
                <a:solidFill>
                  <a:schemeClr val="bg2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" name="Rectángulo 117"/>
              <p:cNvSpPr/>
              <p:nvPr/>
            </p:nvSpPr>
            <p:spPr>
              <a:xfrm>
                <a:off x="2775367" y="1950531"/>
                <a:ext cx="230917" cy="230904"/>
              </a:xfrm>
              <a:prstGeom prst="rect">
                <a:avLst/>
              </a:prstGeom>
              <a:grpFill/>
              <a:ln w="12700" cmpd="sng">
                <a:solidFill>
                  <a:schemeClr val="bg2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35" name="Agrupar 134"/>
            <p:cNvGrpSpPr/>
            <p:nvPr/>
          </p:nvGrpSpPr>
          <p:grpSpPr>
            <a:xfrm>
              <a:off x="3232532" y="2181958"/>
              <a:ext cx="460123" cy="230904"/>
              <a:chOff x="2546161" y="1950531"/>
              <a:chExt cx="460123" cy="230904"/>
            </a:xfrm>
            <a:grpFill/>
          </p:grpSpPr>
          <p:sp>
            <p:nvSpPr>
              <p:cNvPr id="136" name="Rectángulo 135"/>
              <p:cNvSpPr/>
              <p:nvPr/>
            </p:nvSpPr>
            <p:spPr>
              <a:xfrm>
                <a:off x="2546161" y="1950531"/>
                <a:ext cx="230917" cy="230904"/>
              </a:xfrm>
              <a:prstGeom prst="rect">
                <a:avLst/>
              </a:prstGeom>
              <a:grpFill/>
              <a:ln w="12700" cmpd="sng">
                <a:solidFill>
                  <a:schemeClr val="bg2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7" name="Rectángulo 136"/>
              <p:cNvSpPr/>
              <p:nvPr/>
            </p:nvSpPr>
            <p:spPr>
              <a:xfrm>
                <a:off x="2775367" y="1950531"/>
                <a:ext cx="230917" cy="230904"/>
              </a:xfrm>
              <a:prstGeom prst="rect">
                <a:avLst/>
              </a:prstGeom>
              <a:grpFill/>
              <a:ln w="12700" cmpd="sng">
                <a:solidFill>
                  <a:schemeClr val="bg2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297" name="Agrupar 296"/>
          <p:cNvGrpSpPr/>
          <p:nvPr/>
        </p:nvGrpSpPr>
        <p:grpSpPr>
          <a:xfrm>
            <a:off x="3770359" y="4293612"/>
            <a:ext cx="1606617" cy="1386470"/>
            <a:chOff x="4071181" y="4465156"/>
            <a:chExt cx="1606617" cy="1386470"/>
          </a:xfrm>
          <a:solidFill>
            <a:srgbClr val="FAC090"/>
          </a:solidFill>
        </p:grpSpPr>
        <p:grpSp>
          <p:nvGrpSpPr>
            <p:cNvPr id="140" name="Agrupar 139"/>
            <p:cNvGrpSpPr/>
            <p:nvPr/>
          </p:nvGrpSpPr>
          <p:grpSpPr>
            <a:xfrm>
              <a:off x="4531304" y="4465156"/>
              <a:ext cx="917227" cy="231427"/>
              <a:chOff x="2546161" y="1950531"/>
              <a:chExt cx="917227" cy="231427"/>
            </a:xfrm>
            <a:grpFill/>
          </p:grpSpPr>
          <p:grpSp>
            <p:nvGrpSpPr>
              <p:cNvPr id="212" name="Agrupar 211"/>
              <p:cNvGrpSpPr/>
              <p:nvPr/>
            </p:nvGrpSpPr>
            <p:grpSpPr>
              <a:xfrm>
                <a:off x="2546161" y="1950531"/>
                <a:ext cx="460123" cy="230904"/>
                <a:chOff x="2546161" y="1950531"/>
                <a:chExt cx="460123" cy="230904"/>
              </a:xfrm>
              <a:grpFill/>
            </p:grpSpPr>
            <p:sp>
              <p:nvSpPr>
                <p:cNvPr id="216" name="Rectángulo 215"/>
                <p:cNvSpPr/>
                <p:nvPr/>
              </p:nvSpPr>
              <p:spPr>
                <a:xfrm>
                  <a:off x="2546161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rgbClr val="98480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7" name="Rectángulo 216"/>
                <p:cNvSpPr/>
                <p:nvPr/>
              </p:nvSpPr>
              <p:spPr>
                <a:xfrm>
                  <a:off x="2775367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rgbClr val="98480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213" name="Agrupar 212"/>
              <p:cNvGrpSpPr/>
              <p:nvPr/>
            </p:nvGrpSpPr>
            <p:grpSpPr>
              <a:xfrm>
                <a:off x="3003265" y="1951054"/>
                <a:ext cx="460123" cy="230904"/>
                <a:chOff x="2546161" y="1950531"/>
                <a:chExt cx="460123" cy="230904"/>
              </a:xfrm>
              <a:grpFill/>
            </p:grpSpPr>
            <p:sp>
              <p:nvSpPr>
                <p:cNvPr id="214" name="Rectángulo 213"/>
                <p:cNvSpPr/>
                <p:nvPr/>
              </p:nvSpPr>
              <p:spPr>
                <a:xfrm>
                  <a:off x="2546161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rgbClr val="98480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5" name="Rectángulo 214"/>
                <p:cNvSpPr/>
                <p:nvPr/>
              </p:nvSpPr>
              <p:spPr>
                <a:xfrm>
                  <a:off x="2775367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rgbClr val="98480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grpSp>
          <p:nvGrpSpPr>
            <p:cNvPr id="141" name="Agrupar 140"/>
            <p:cNvGrpSpPr/>
            <p:nvPr/>
          </p:nvGrpSpPr>
          <p:grpSpPr>
            <a:xfrm>
              <a:off x="4302098" y="4696060"/>
              <a:ext cx="460123" cy="230904"/>
              <a:chOff x="2546161" y="1950531"/>
              <a:chExt cx="460123" cy="230904"/>
            </a:xfrm>
            <a:grpFill/>
          </p:grpSpPr>
          <p:sp>
            <p:nvSpPr>
              <p:cNvPr id="210" name="Rectángulo 209"/>
              <p:cNvSpPr/>
              <p:nvPr/>
            </p:nvSpPr>
            <p:spPr>
              <a:xfrm>
                <a:off x="2546161" y="1950531"/>
                <a:ext cx="230917" cy="230904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1" name="Rectángulo 210"/>
              <p:cNvSpPr/>
              <p:nvPr/>
            </p:nvSpPr>
            <p:spPr>
              <a:xfrm>
                <a:off x="2775367" y="1950531"/>
                <a:ext cx="230917" cy="230904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42" name="Agrupar 141"/>
            <p:cNvGrpSpPr/>
            <p:nvPr/>
          </p:nvGrpSpPr>
          <p:grpSpPr>
            <a:xfrm>
              <a:off x="4759202" y="4695923"/>
              <a:ext cx="460123" cy="230904"/>
              <a:chOff x="2546161" y="1950531"/>
              <a:chExt cx="460123" cy="230904"/>
            </a:xfrm>
            <a:grpFill/>
          </p:grpSpPr>
          <p:sp>
            <p:nvSpPr>
              <p:cNvPr id="208" name="Rectángulo 207"/>
              <p:cNvSpPr/>
              <p:nvPr/>
            </p:nvSpPr>
            <p:spPr>
              <a:xfrm>
                <a:off x="2546161" y="1950531"/>
                <a:ext cx="230917" cy="230904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9" name="Rectángulo 208"/>
              <p:cNvSpPr/>
              <p:nvPr/>
            </p:nvSpPr>
            <p:spPr>
              <a:xfrm>
                <a:off x="2775367" y="1950531"/>
                <a:ext cx="230917" cy="230904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43" name="Agrupar 142"/>
            <p:cNvGrpSpPr/>
            <p:nvPr/>
          </p:nvGrpSpPr>
          <p:grpSpPr>
            <a:xfrm>
              <a:off x="4072892" y="4926964"/>
              <a:ext cx="917227" cy="231427"/>
              <a:chOff x="2546161" y="1950531"/>
              <a:chExt cx="917227" cy="231427"/>
            </a:xfrm>
            <a:grpFill/>
          </p:grpSpPr>
          <p:grpSp>
            <p:nvGrpSpPr>
              <p:cNvPr id="202" name="Agrupar 201"/>
              <p:cNvGrpSpPr/>
              <p:nvPr/>
            </p:nvGrpSpPr>
            <p:grpSpPr>
              <a:xfrm>
                <a:off x="2546161" y="1950531"/>
                <a:ext cx="460123" cy="230904"/>
                <a:chOff x="2546161" y="1950531"/>
                <a:chExt cx="460123" cy="230904"/>
              </a:xfrm>
              <a:grpFill/>
            </p:grpSpPr>
            <p:sp>
              <p:nvSpPr>
                <p:cNvPr id="206" name="Rectángulo 205"/>
                <p:cNvSpPr/>
                <p:nvPr/>
              </p:nvSpPr>
              <p:spPr>
                <a:xfrm>
                  <a:off x="2546161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rgbClr val="98480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7" name="Rectángulo 206"/>
                <p:cNvSpPr/>
                <p:nvPr/>
              </p:nvSpPr>
              <p:spPr>
                <a:xfrm>
                  <a:off x="2775367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rgbClr val="98480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203" name="Agrupar 202"/>
              <p:cNvGrpSpPr/>
              <p:nvPr/>
            </p:nvGrpSpPr>
            <p:grpSpPr>
              <a:xfrm>
                <a:off x="3003265" y="1951054"/>
                <a:ext cx="460123" cy="230904"/>
                <a:chOff x="2546161" y="1950531"/>
                <a:chExt cx="460123" cy="230904"/>
              </a:xfrm>
              <a:grpFill/>
            </p:grpSpPr>
            <p:sp>
              <p:nvSpPr>
                <p:cNvPr id="204" name="Rectángulo 203"/>
                <p:cNvSpPr/>
                <p:nvPr/>
              </p:nvSpPr>
              <p:spPr>
                <a:xfrm>
                  <a:off x="2546161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rgbClr val="98480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5" name="Rectángulo 204"/>
                <p:cNvSpPr/>
                <p:nvPr/>
              </p:nvSpPr>
              <p:spPr>
                <a:xfrm>
                  <a:off x="2775367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rgbClr val="98480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grpSp>
          <p:nvGrpSpPr>
            <p:cNvPr id="144" name="Agrupar 143"/>
            <p:cNvGrpSpPr/>
            <p:nvPr/>
          </p:nvGrpSpPr>
          <p:grpSpPr>
            <a:xfrm>
              <a:off x="4071181" y="5158391"/>
              <a:ext cx="917227" cy="231427"/>
              <a:chOff x="2546161" y="1950531"/>
              <a:chExt cx="917227" cy="231427"/>
            </a:xfrm>
            <a:grpFill/>
          </p:grpSpPr>
          <p:grpSp>
            <p:nvGrpSpPr>
              <p:cNvPr id="196" name="Agrupar 195"/>
              <p:cNvGrpSpPr/>
              <p:nvPr/>
            </p:nvGrpSpPr>
            <p:grpSpPr>
              <a:xfrm>
                <a:off x="2546161" y="1950531"/>
                <a:ext cx="460123" cy="230904"/>
                <a:chOff x="2546161" y="1950531"/>
                <a:chExt cx="460123" cy="230904"/>
              </a:xfrm>
              <a:grpFill/>
            </p:grpSpPr>
            <p:sp>
              <p:nvSpPr>
                <p:cNvPr id="200" name="Rectángulo 199"/>
                <p:cNvSpPr/>
                <p:nvPr/>
              </p:nvSpPr>
              <p:spPr>
                <a:xfrm>
                  <a:off x="2546161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rgbClr val="98480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1" name="Rectángulo 200"/>
                <p:cNvSpPr/>
                <p:nvPr/>
              </p:nvSpPr>
              <p:spPr>
                <a:xfrm>
                  <a:off x="2775367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rgbClr val="98480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97" name="Agrupar 196"/>
              <p:cNvGrpSpPr/>
              <p:nvPr/>
            </p:nvGrpSpPr>
            <p:grpSpPr>
              <a:xfrm>
                <a:off x="3003265" y="1951054"/>
                <a:ext cx="460123" cy="230904"/>
                <a:chOff x="2546161" y="1950531"/>
                <a:chExt cx="460123" cy="230904"/>
              </a:xfrm>
              <a:grpFill/>
            </p:grpSpPr>
            <p:sp>
              <p:nvSpPr>
                <p:cNvPr id="198" name="Rectángulo 197"/>
                <p:cNvSpPr/>
                <p:nvPr/>
              </p:nvSpPr>
              <p:spPr>
                <a:xfrm>
                  <a:off x="2546161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rgbClr val="98480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9" name="Rectángulo 198"/>
                <p:cNvSpPr/>
                <p:nvPr/>
              </p:nvSpPr>
              <p:spPr>
                <a:xfrm>
                  <a:off x="2775367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rgbClr val="98480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grpSp>
          <p:nvGrpSpPr>
            <p:cNvPr id="145" name="Agrupar 144"/>
            <p:cNvGrpSpPr/>
            <p:nvPr/>
          </p:nvGrpSpPr>
          <p:grpSpPr>
            <a:xfrm>
              <a:off x="4300387" y="5389295"/>
              <a:ext cx="917227" cy="231427"/>
              <a:chOff x="2546161" y="1950531"/>
              <a:chExt cx="917227" cy="231427"/>
            </a:xfrm>
            <a:grpFill/>
          </p:grpSpPr>
          <p:grpSp>
            <p:nvGrpSpPr>
              <p:cNvPr id="190" name="Agrupar 189"/>
              <p:cNvGrpSpPr/>
              <p:nvPr/>
            </p:nvGrpSpPr>
            <p:grpSpPr>
              <a:xfrm>
                <a:off x="2546161" y="1950531"/>
                <a:ext cx="460123" cy="230904"/>
                <a:chOff x="2546161" y="1950531"/>
                <a:chExt cx="460123" cy="230904"/>
              </a:xfrm>
              <a:grpFill/>
            </p:grpSpPr>
            <p:sp>
              <p:nvSpPr>
                <p:cNvPr id="194" name="Rectángulo 193"/>
                <p:cNvSpPr/>
                <p:nvPr/>
              </p:nvSpPr>
              <p:spPr>
                <a:xfrm>
                  <a:off x="2546161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rgbClr val="98480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5" name="Rectángulo 194"/>
                <p:cNvSpPr/>
                <p:nvPr/>
              </p:nvSpPr>
              <p:spPr>
                <a:xfrm>
                  <a:off x="2775367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rgbClr val="98480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91" name="Agrupar 190"/>
              <p:cNvGrpSpPr/>
              <p:nvPr/>
            </p:nvGrpSpPr>
            <p:grpSpPr>
              <a:xfrm>
                <a:off x="3003265" y="1951054"/>
                <a:ext cx="460123" cy="230904"/>
                <a:chOff x="2546161" y="1950531"/>
                <a:chExt cx="460123" cy="230904"/>
              </a:xfrm>
              <a:grpFill/>
            </p:grpSpPr>
            <p:sp>
              <p:nvSpPr>
                <p:cNvPr id="192" name="Rectángulo 191"/>
                <p:cNvSpPr/>
                <p:nvPr/>
              </p:nvSpPr>
              <p:spPr>
                <a:xfrm>
                  <a:off x="2546161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rgbClr val="98480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3" name="Rectángulo 192"/>
                <p:cNvSpPr/>
                <p:nvPr/>
              </p:nvSpPr>
              <p:spPr>
                <a:xfrm>
                  <a:off x="2775367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rgbClr val="98480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grpSp>
          <p:nvGrpSpPr>
            <p:cNvPr id="150" name="Agrupar 149"/>
            <p:cNvGrpSpPr/>
            <p:nvPr/>
          </p:nvGrpSpPr>
          <p:grpSpPr>
            <a:xfrm>
              <a:off x="4527227" y="5620199"/>
              <a:ext cx="917227" cy="231427"/>
              <a:chOff x="2546161" y="1950531"/>
              <a:chExt cx="917227" cy="231427"/>
            </a:xfrm>
            <a:grpFill/>
          </p:grpSpPr>
          <p:grpSp>
            <p:nvGrpSpPr>
              <p:cNvPr id="160" name="Agrupar 159"/>
              <p:cNvGrpSpPr/>
              <p:nvPr/>
            </p:nvGrpSpPr>
            <p:grpSpPr>
              <a:xfrm>
                <a:off x="2546161" y="1950531"/>
                <a:ext cx="460123" cy="230904"/>
                <a:chOff x="2546161" y="1950531"/>
                <a:chExt cx="460123" cy="230904"/>
              </a:xfrm>
              <a:grpFill/>
            </p:grpSpPr>
            <p:sp>
              <p:nvSpPr>
                <p:cNvPr id="164" name="Rectángulo 163"/>
                <p:cNvSpPr/>
                <p:nvPr/>
              </p:nvSpPr>
              <p:spPr>
                <a:xfrm>
                  <a:off x="2546161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rgbClr val="98480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5" name="Rectángulo 164"/>
                <p:cNvSpPr/>
                <p:nvPr/>
              </p:nvSpPr>
              <p:spPr>
                <a:xfrm>
                  <a:off x="2775367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rgbClr val="98480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61" name="Agrupar 160"/>
              <p:cNvGrpSpPr/>
              <p:nvPr/>
            </p:nvGrpSpPr>
            <p:grpSpPr>
              <a:xfrm>
                <a:off x="3003265" y="1951054"/>
                <a:ext cx="460123" cy="230904"/>
                <a:chOff x="2546161" y="1950531"/>
                <a:chExt cx="460123" cy="230904"/>
              </a:xfrm>
              <a:grpFill/>
            </p:grpSpPr>
            <p:sp>
              <p:nvSpPr>
                <p:cNvPr id="162" name="Rectángulo 161"/>
                <p:cNvSpPr/>
                <p:nvPr/>
              </p:nvSpPr>
              <p:spPr>
                <a:xfrm>
                  <a:off x="2546161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rgbClr val="98480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3" name="Rectángulo 162"/>
                <p:cNvSpPr/>
                <p:nvPr/>
              </p:nvSpPr>
              <p:spPr>
                <a:xfrm>
                  <a:off x="2775367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rgbClr val="984807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grpSp>
          <p:nvGrpSpPr>
            <p:cNvPr id="151" name="Agrupar 150"/>
            <p:cNvGrpSpPr/>
            <p:nvPr/>
          </p:nvGrpSpPr>
          <p:grpSpPr>
            <a:xfrm>
              <a:off x="4985841" y="5157868"/>
              <a:ext cx="460123" cy="230904"/>
              <a:chOff x="2546161" y="1950531"/>
              <a:chExt cx="460123" cy="230904"/>
            </a:xfrm>
            <a:grpFill/>
          </p:grpSpPr>
          <p:sp>
            <p:nvSpPr>
              <p:cNvPr id="158" name="Rectángulo 157"/>
              <p:cNvSpPr/>
              <p:nvPr/>
            </p:nvSpPr>
            <p:spPr>
              <a:xfrm>
                <a:off x="2546161" y="1950531"/>
                <a:ext cx="230917" cy="230904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9" name="Rectángulo 158"/>
              <p:cNvSpPr/>
              <p:nvPr/>
            </p:nvSpPr>
            <p:spPr>
              <a:xfrm>
                <a:off x="2775367" y="1950531"/>
                <a:ext cx="230917" cy="230904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52" name="Agrupar 151"/>
            <p:cNvGrpSpPr/>
            <p:nvPr/>
          </p:nvGrpSpPr>
          <p:grpSpPr>
            <a:xfrm>
              <a:off x="4986697" y="4930110"/>
              <a:ext cx="460123" cy="230904"/>
              <a:chOff x="2546161" y="1950531"/>
              <a:chExt cx="460123" cy="230904"/>
            </a:xfrm>
            <a:grpFill/>
          </p:grpSpPr>
          <p:sp>
            <p:nvSpPr>
              <p:cNvPr id="156" name="Rectángulo 155"/>
              <p:cNvSpPr/>
              <p:nvPr/>
            </p:nvSpPr>
            <p:spPr>
              <a:xfrm>
                <a:off x="2546161" y="1950531"/>
                <a:ext cx="230917" cy="230904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7" name="Rectángulo 156"/>
              <p:cNvSpPr/>
              <p:nvPr/>
            </p:nvSpPr>
            <p:spPr>
              <a:xfrm>
                <a:off x="2775367" y="1950531"/>
                <a:ext cx="230917" cy="230904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53" name="Agrupar 152"/>
            <p:cNvGrpSpPr/>
            <p:nvPr/>
          </p:nvGrpSpPr>
          <p:grpSpPr>
            <a:xfrm>
              <a:off x="5217675" y="4696583"/>
              <a:ext cx="460123" cy="230904"/>
              <a:chOff x="2546161" y="1950531"/>
              <a:chExt cx="460123" cy="230904"/>
            </a:xfrm>
            <a:grpFill/>
          </p:grpSpPr>
          <p:sp>
            <p:nvSpPr>
              <p:cNvPr id="154" name="Rectángulo 153"/>
              <p:cNvSpPr/>
              <p:nvPr/>
            </p:nvSpPr>
            <p:spPr>
              <a:xfrm>
                <a:off x="2546161" y="1950531"/>
                <a:ext cx="230917" cy="230904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5" name="Rectángulo 154"/>
              <p:cNvSpPr/>
              <p:nvPr/>
            </p:nvSpPr>
            <p:spPr>
              <a:xfrm>
                <a:off x="2775367" y="1950531"/>
                <a:ext cx="230917" cy="230904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cxnSp>
        <p:nvCxnSpPr>
          <p:cNvPr id="305" name="Conector recto 304"/>
          <p:cNvCxnSpPr>
            <a:stCxn id="216" idx="0"/>
          </p:cNvCxnSpPr>
          <p:nvPr/>
        </p:nvCxnSpPr>
        <p:spPr>
          <a:xfrm flipV="1">
            <a:off x="4345941" y="3464891"/>
            <a:ext cx="222078" cy="828721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Conector recto 308"/>
          <p:cNvCxnSpPr>
            <a:endCxn id="298" idx="5"/>
          </p:cNvCxnSpPr>
          <p:nvPr/>
        </p:nvCxnSpPr>
        <p:spPr>
          <a:xfrm flipH="1" flipV="1">
            <a:off x="4593475" y="3483628"/>
            <a:ext cx="436491" cy="809985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ector recto 310"/>
          <p:cNvCxnSpPr>
            <a:endCxn id="298" idx="3"/>
          </p:cNvCxnSpPr>
          <p:nvPr/>
        </p:nvCxnSpPr>
        <p:spPr>
          <a:xfrm flipV="1">
            <a:off x="3763918" y="3483628"/>
            <a:ext cx="778645" cy="1271656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8" name="Elipse 297"/>
          <p:cNvSpPr/>
          <p:nvPr/>
        </p:nvSpPr>
        <p:spPr>
          <a:xfrm>
            <a:off x="4532019" y="342217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6" name="CuadroTexto 315"/>
          <p:cNvSpPr txBox="1"/>
          <p:nvPr/>
        </p:nvSpPr>
        <p:spPr>
          <a:xfrm>
            <a:off x="5680120" y="3387044"/>
            <a:ext cx="83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celda </a:t>
            </a:r>
            <a:r>
              <a:rPr lang="es-ES" i="1" dirty="0" smtClean="0"/>
              <a:t>i</a:t>
            </a:r>
            <a:endParaRPr lang="es-ES" i="1" dirty="0"/>
          </a:p>
        </p:txBody>
      </p:sp>
      <p:sp>
        <p:nvSpPr>
          <p:cNvPr id="317" name="CuadroTexto 316"/>
          <p:cNvSpPr txBox="1"/>
          <p:nvPr/>
        </p:nvSpPr>
        <p:spPr>
          <a:xfrm>
            <a:off x="4801842" y="3683148"/>
            <a:ext cx="339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d</a:t>
            </a:r>
            <a:r>
              <a:rPr lang="es-ES" sz="1100" i="1" baseline="-25000" dirty="0" err="1" smtClean="0"/>
              <a:t>i,j</a:t>
            </a:r>
            <a:endParaRPr lang="es-ES" sz="1100" i="1" baseline="-25000" dirty="0"/>
          </a:p>
        </p:txBody>
      </p:sp>
      <p:grpSp>
        <p:nvGrpSpPr>
          <p:cNvPr id="369" name="Agrupar 368"/>
          <p:cNvGrpSpPr/>
          <p:nvPr/>
        </p:nvGrpSpPr>
        <p:grpSpPr>
          <a:xfrm rot="2269329">
            <a:off x="769695" y="3456274"/>
            <a:ext cx="1373273" cy="1155566"/>
            <a:chOff x="438684" y="2738715"/>
            <a:chExt cx="1373273" cy="1155566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320" name="Agrupar 319"/>
            <p:cNvGrpSpPr/>
            <p:nvPr/>
          </p:nvGrpSpPr>
          <p:grpSpPr>
            <a:xfrm>
              <a:off x="669601" y="2738715"/>
              <a:ext cx="460123" cy="230904"/>
              <a:chOff x="2546161" y="1950531"/>
              <a:chExt cx="460123" cy="230904"/>
            </a:xfrm>
            <a:grpFill/>
          </p:grpSpPr>
          <p:sp>
            <p:nvSpPr>
              <p:cNvPr id="361" name="Rectángulo 360"/>
              <p:cNvSpPr/>
              <p:nvPr/>
            </p:nvSpPr>
            <p:spPr>
              <a:xfrm>
                <a:off x="2546161" y="1950531"/>
                <a:ext cx="230917" cy="230904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2" name="Rectángulo 361"/>
              <p:cNvSpPr/>
              <p:nvPr/>
            </p:nvSpPr>
            <p:spPr>
              <a:xfrm>
                <a:off x="2775367" y="1950531"/>
                <a:ext cx="230917" cy="230904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322" name="Agrupar 321"/>
            <p:cNvGrpSpPr/>
            <p:nvPr/>
          </p:nvGrpSpPr>
          <p:grpSpPr>
            <a:xfrm>
              <a:off x="440395" y="2969619"/>
              <a:ext cx="917227" cy="231427"/>
              <a:chOff x="2546161" y="1950531"/>
              <a:chExt cx="917227" cy="231427"/>
            </a:xfrm>
            <a:grpFill/>
          </p:grpSpPr>
          <p:grpSp>
            <p:nvGrpSpPr>
              <p:cNvPr id="353" name="Agrupar 352"/>
              <p:cNvGrpSpPr/>
              <p:nvPr/>
            </p:nvGrpSpPr>
            <p:grpSpPr>
              <a:xfrm>
                <a:off x="2546161" y="1950531"/>
                <a:ext cx="460123" cy="230904"/>
                <a:chOff x="2546161" y="1950531"/>
                <a:chExt cx="460123" cy="230904"/>
              </a:xfrm>
              <a:grpFill/>
            </p:grpSpPr>
            <p:sp>
              <p:nvSpPr>
                <p:cNvPr id="357" name="Rectángulo 356"/>
                <p:cNvSpPr/>
                <p:nvPr/>
              </p:nvSpPr>
              <p:spPr>
                <a:xfrm>
                  <a:off x="2546161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accent6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58" name="Rectángulo 357"/>
                <p:cNvSpPr/>
                <p:nvPr/>
              </p:nvSpPr>
              <p:spPr>
                <a:xfrm>
                  <a:off x="2775367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accent6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354" name="Agrupar 353"/>
              <p:cNvGrpSpPr/>
              <p:nvPr/>
            </p:nvGrpSpPr>
            <p:grpSpPr>
              <a:xfrm>
                <a:off x="3003265" y="1951054"/>
                <a:ext cx="460123" cy="230904"/>
                <a:chOff x="2546161" y="1950531"/>
                <a:chExt cx="460123" cy="230904"/>
              </a:xfrm>
              <a:grpFill/>
            </p:grpSpPr>
            <p:sp>
              <p:nvSpPr>
                <p:cNvPr id="355" name="Rectángulo 354"/>
                <p:cNvSpPr/>
                <p:nvPr/>
              </p:nvSpPr>
              <p:spPr>
                <a:xfrm>
                  <a:off x="2546161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accent6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56" name="Rectángulo 355"/>
                <p:cNvSpPr/>
                <p:nvPr/>
              </p:nvSpPr>
              <p:spPr>
                <a:xfrm>
                  <a:off x="2775367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accent6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grpSp>
          <p:nvGrpSpPr>
            <p:cNvPr id="323" name="Agrupar 322"/>
            <p:cNvGrpSpPr/>
            <p:nvPr/>
          </p:nvGrpSpPr>
          <p:grpSpPr>
            <a:xfrm>
              <a:off x="438684" y="3201046"/>
              <a:ext cx="917227" cy="231427"/>
              <a:chOff x="2546161" y="1950531"/>
              <a:chExt cx="917227" cy="231427"/>
            </a:xfrm>
            <a:grpFill/>
          </p:grpSpPr>
          <p:grpSp>
            <p:nvGrpSpPr>
              <p:cNvPr id="347" name="Agrupar 346"/>
              <p:cNvGrpSpPr/>
              <p:nvPr/>
            </p:nvGrpSpPr>
            <p:grpSpPr>
              <a:xfrm>
                <a:off x="2546161" y="1950531"/>
                <a:ext cx="460123" cy="230904"/>
                <a:chOff x="2546161" y="1950531"/>
                <a:chExt cx="460123" cy="230904"/>
              </a:xfrm>
              <a:grpFill/>
            </p:grpSpPr>
            <p:sp>
              <p:nvSpPr>
                <p:cNvPr id="351" name="Rectángulo 350"/>
                <p:cNvSpPr/>
                <p:nvPr/>
              </p:nvSpPr>
              <p:spPr>
                <a:xfrm>
                  <a:off x="2546161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accent6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52" name="Rectángulo 351"/>
                <p:cNvSpPr/>
                <p:nvPr/>
              </p:nvSpPr>
              <p:spPr>
                <a:xfrm>
                  <a:off x="2775367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accent6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348" name="Agrupar 347"/>
              <p:cNvGrpSpPr/>
              <p:nvPr/>
            </p:nvGrpSpPr>
            <p:grpSpPr>
              <a:xfrm>
                <a:off x="3003265" y="1951054"/>
                <a:ext cx="460123" cy="230904"/>
                <a:chOff x="2546161" y="1950531"/>
                <a:chExt cx="460123" cy="230904"/>
              </a:xfrm>
              <a:grpFill/>
            </p:grpSpPr>
            <p:sp>
              <p:nvSpPr>
                <p:cNvPr id="349" name="Rectángulo 348"/>
                <p:cNvSpPr/>
                <p:nvPr/>
              </p:nvSpPr>
              <p:spPr>
                <a:xfrm>
                  <a:off x="2546161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accent6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50" name="Rectángulo 349"/>
                <p:cNvSpPr/>
                <p:nvPr/>
              </p:nvSpPr>
              <p:spPr>
                <a:xfrm>
                  <a:off x="2775367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accent6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grpSp>
          <p:nvGrpSpPr>
            <p:cNvPr id="324" name="Agrupar 323"/>
            <p:cNvGrpSpPr/>
            <p:nvPr/>
          </p:nvGrpSpPr>
          <p:grpSpPr>
            <a:xfrm>
              <a:off x="667890" y="3431950"/>
              <a:ext cx="917227" cy="231427"/>
              <a:chOff x="2546161" y="1950531"/>
              <a:chExt cx="917227" cy="231427"/>
            </a:xfrm>
            <a:grpFill/>
          </p:grpSpPr>
          <p:grpSp>
            <p:nvGrpSpPr>
              <p:cNvPr id="341" name="Agrupar 340"/>
              <p:cNvGrpSpPr/>
              <p:nvPr/>
            </p:nvGrpSpPr>
            <p:grpSpPr>
              <a:xfrm>
                <a:off x="2546161" y="1950531"/>
                <a:ext cx="460123" cy="230904"/>
                <a:chOff x="2546161" y="1950531"/>
                <a:chExt cx="460123" cy="230904"/>
              </a:xfrm>
              <a:grpFill/>
            </p:grpSpPr>
            <p:sp>
              <p:nvSpPr>
                <p:cNvPr id="345" name="Rectángulo 344"/>
                <p:cNvSpPr/>
                <p:nvPr/>
              </p:nvSpPr>
              <p:spPr>
                <a:xfrm>
                  <a:off x="2546161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accent6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46" name="Rectángulo 345"/>
                <p:cNvSpPr/>
                <p:nvPr/>
              </p:nvSpPr>
              <p:spPr>
                <a:xfrm>
                  <a:off x="2775367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accent6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342" name="Agrupar 341"/>
              <p:cNvGrpSpPr/>
              <p:nvPr/>
            </p:nvGrpSpPr>
            <p:grpSpPr>
              <a:xfrm>
                <a:off x="3003265" y="1951054"/>
                <a:ext cx="460123" cy="230904"/>
                <a:chOff x="2546161" y="1950531"/>
                <a:chExt cx="460123" cy="230904"/>
              </a:xfrm>
              <a:grpFill/>
            </p:grpSpPr>
            <p:sp>
              <p:nvSpPr>
                <p:cNvPr id="343" name="Rectángulo 342"/>
                <p:cNvSpPr/>
                <p:nvPr/>
              </p:nvSpPr>
              <p:spPr>
                <a:xfrm>
                  <a:off x="2546161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accent6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44" name="Rectángulo 343"/>
                <p:cNvSpPr/>
                <p:nvPr/>
              </p:nvSpPr>
              <p:spPr>
                <a:xfrm>
                  <a:off x="2775367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accent6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grpSp>
          <p:nvGrpSpPr>
            <p:cNvPr id="325" name="Agrupar 324"/>
            <p:cNvGrpSpPr/>
            <p:nvPr/>
          </p:nvGrpSpPr>
          <p:grpSpPr>
            <a:xfrm>
              <a:off x="894730" y="3662854"/>
              <a:ext cx="917227" cy="231427"/>
              <a:chOff x="2546161" y="1950531"/>
              <a:chExt cx="917227" cy="231427"/>
            </a:xfrm>
            <a:grpFill/>
          </p:grpSpPr>
          <p:grpSp>
            <p:nvGrpSpPr>
              <p:cNvPr id="335" name="Agrupar 334"/>
              <p:cNvGrpSpPr/>
              <p:nvPr/>
            </p:nvGrpSpPr>
            <p:grpSpPr>
              <a:xfrm>
                <a:off x="2546161" y="1950531"/>
                <a:ext cx="460123" cy="230904"/>
                <a:chOff x="2546161" y="1950531"/>
                <a:chExt cx="460123" cy="230904"/>
              </a:xfrm>
              <a:grpFill/>
            </p:grpSpPr>
            <p:sp>
              <p:nvSpPr>
                <p:cNvPr id="339" name="Rectángulo 338"/>
                <p:cNvSpPr/>
                <p:nvPr/>
              </p:nvSpPr>
              <p:spPr>
                <a:xfrm>
                  <a:off x="2546161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accent6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40" name="Rectángulo 339"/>
                <p:cNvSpPr/>
                <p:nvPr/>
              </p:nvSpPr>
              <p:spPr>
                <a:xfrm>
                  <a:off x="2775367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accent6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336" name="Agrupar 335"/>
              <p:cNvGrpSpPr/>
              <p:nvPr/>
            </p:nvGrpSpPr>
            <p:grpSpPr>
              <a:xfrm>
                <a:off x="3003265" y="1951054"/>
                <a:ext cx="460123" cy="230904"/>
                <a:chOff x="2546161" y="1950531"/>
                <a:chExt cx="460123" cy="230904"/>
              </a:xfrm>
              <a:grpFill/>
            </p:grpSpPr>
            <p:sp>
              <p:nvSpPr>
                <p:cNvPr id="337" name="Rectángulo 336"/>
                <p:cNvSpPr/>
                <p:nvPr/>
              </p:nvSpPr>
              <p:spPr>
                <a:xfrm>
                  <a:off x="2546161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accent6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38" name="Rectángulo 337"/>
                <p:cNvSpPr/>
                <p:nvPr/>
              </p:nvSpPr>
              <p:spPr>
                <a:xfrm>
                  <a:off x="2775367" y="1950531"/>
                  <a:ext cx="230917" cy="230904"/>
                </a:xfrm>
                <a:prstGeom prst="rect">
                  <a:avLst/>
                </a:prstGeom>
                <a:grpFill/>
                <a:ln w="12700" cmpd="sng">
                  <a:solidFill>
                    <a:schemeClr val="accent6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  <p:cxnSp>
        <p:nvCxnSpPr>
          <p:cNvPr id="370" name="Conector recto 369"/>
          <p:cNvCxnSpPr>
            <a:stCxn id="338" idx="0"/>
            <a:endCxn id="298" idx="3"/>
          </p:cNvCxnSpPr>
          <p:nvPr/>
        </p:nvCxnSpPr>
        <p:spPr>
          <a:xfrm flipV="1">
            <a:off x="1694806" y="3483628"/>
            <a:ext cx="2847757" cy="117468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Conector recto 372"/>
          <p:cNvCxnSpPr>
            <a:endCxn id="298" idx="2"/>
          </p:cNvCxnSpPr>
          <p:nvPr/>
        </p:nvCxnSpPr>
        <p:spPr>
          <a:xfrm>
            <a:off x="1490115" y="3335956"/>
            <a:ext cx="3041904" cy="122216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7" name="CuadroTexto 376"/>
          <p:cNvSpPr txBox="1"/>
          <p:nvPr/>
        </p:nvSpPr>
        <p:spPr>
          <a:xfrm>
            <a:off x="2977672" y="1484802"/>
            <a:ext cx="217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Pinar de repoblaci</a:t>
            </a:r>
            <a:r>
              <a:rPr lang="es-ES" dirty="0" smtClean="0"/>
              <a:t>ón</a:t>
            </a:r>
            <a:endParaRPr lang="es-ES" i="1" dirty="0"/>
          </a:p>
        </p:txBody>
      </p:sp>
      <p:sp>
        <p:nvSpPr>
          <p:cNvPr id="378" name="CuadroTexto 377"/>
          <p:cNvSpPr txBox="1"/>
          <p:nvPr/>
        </p:nvSpPr>
        <p:spPr>
          <a:xfrm>
            <a:off x="3772070" y="5774526"/>
            <a:ext cx="194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Bosques naturales</a:t>
            </a:r>
            <a:endParaRPr lang="es-ES" i="1" dirty="0"/>
          </a:p>
        </p:txBody>
      </p:sp>
      <p:sp>
        <p:nvSpPr>
          <p:cNvPr id="379" name="CuadroTexto 378"/>
          <p:cNvSpPr txBox="1"/>
          <p:nvPr/>
        </p:nvSpPr>
        <p:spPr>
          <a:xfrm>
            <a:off x="412280" y="5079323"/>
            <a:ext cx="194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Bosques naturales</a:t>
            </a:r>
            <a:endParaRPr lang="es-ES" i="1" dirty="0"/>
          </a:p>
        </p:txBody>
      </p:sp>
      <p:sp>
        <p:nvSpPr>
          <p:cNvPr id="380" name="Rectángulo 379"/>
          <p:cNvSpPr/>
          <p:nvPr/>
        </p:nvSpPr>
        <p:spPr>
          <a:xfrm>
            <a:off x="5995441" y="3787712"/>
            <a:ext cx="230917" cy="230904"/>
          </a:xfrm>
          <a:prstGeom prst="rect">
            <a:avLst/>
          </a:prstGeom>
          <a:solidFill>
            <a:schemeClr val="bg2"/>
          </a:solidFill>
          <a:ln w="12700" cmpd="sng">
            <a:solidFill>
              <a:schemeClr val="bg2">
                <a:lumMod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1" name="CuadroTexto 380"/>
          <p:cNvSpPr txBox="1"/>
          <p:nvPr/>
        </p:nvSpPr>
        <p:spPr>
          <a:xfrm>
            <a:off x="3694007" y="4228636"/>
            <a:ext cx="339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d</a:t>
            </a:r>
            <a:r>
              <a:rPr lang="es-ES" sz="1100" i="1" baseline="-25000" dirty="0" err="1" smtClean="0"/>
              <a:t>i,j</a:t>
            </a:r>
            <a:endParaRPr lang="es-ES" sz="1100" i="1" baseline="-25000" dirty="0"/>
          </a:p>
        </p:txBody>
      </p:sp>
      <p:sp>
        <p:nvSpPr>
          <p:cNvPr id="382" name="CuadroTexto 381"/>
          <p:cNvSpPr txBox="1"/>
          <p:nvPr/>
        </p:nvSpPr>
        <p:spPr>
          <a:xfrm>
            <a:off x="2076550" y="3335956"/>
            <a:ext cx="339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d</a:t>
            </a:r>
            <a:r>
              <a:rPr lang="es-ES" sz="1100" i="1" baseline="-25000" dirty="0" err="1" smtClean="0"/>
              <a:t>i,j</a:t>
            </a:r>
            <a:endParaRPr lang="es-ES" sz="1100" i="1" baseline="-25000" dirty="0"/>
          </a:p>
        </p:txBody>
      </p:sp>
      <p:sp>
        <p:nvSpPr>
          <p:cNvPr id="383" name="CuadroTexto 382"/>
          <p:cNvSpPr txBox="1"/>
          <p:nvPr/>
        </p:nvSpPr>
        <p:spPr>
          <a:xfrm>
            <a:off x="2738445" y="4141537"/>
            <a:ext cx="339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d</a:t>
            </a:r>
            <a:r>
              <a:rPr lang="es-ES" sz="1100" i="1" baseline="-25000" dirty="0" err="1" smtClean="0"/>
              <a:t>i,j</a:t>
            </a:r>
            <a:endParaRPr lang="es-ES" sz="1100" i="1" baseline="-25000" dirty="0"/>
          </a:p>
        </p:txBody>
      </p:sp>
      <p:sp>
        <p:nvSpPr>
          <p:cNvPr id="384" name="CuadroTexto 383"/>
          <p:cNvSpPr txBox="1"/>
          <p:nvPr/>
        </p:nvSpPr>
        <p:spPr>
          <a:xfrm>
            <a:off x="4372480" y="3907140"/>
            <a:ext cx="339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d</a:t>
            </a:r>
            <a:r>
              <a:rPr lang="es-ES" sz="1100" i="1" baseline="-25000" dirty="0" err="1" smtClean="0"/>
              <a:t>i,j</a:t>
            </a:r>
            <a:endParaRPr lang="es-ES" sz="1100" i="1" baseline="-25000" dirty="0"/>
          </a:p>
        </p:txBody>
      </p:sp>
    </p:spTree>
    <p:extLst>
      <p:ext uri="{BB962C8B-B14F-4D97-AF65-F5344CB8AC3E}">
        <p14:creationId xmlns:p14="http://schemas.microsoft.com/office/powerpoint/2010/main" val="13414334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24</Words>
  <Application>Microsoft Macintosh PowerPoint</Application>
  <PresentationFormat>Presentación en pantalla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J.</dc:creator>
  <cp:lastModifiedBy>Antonio J.</cp:lastModifiedBy>
  <cp:revision>3</cp:revision>
  <dcterms:created xsi:type="dcterms:W3CDTF">2017-09-12T11:46:40Z</dcterms:created>
  <dcterms:modified xsi:type="dcterms:W3CDTF">2017-09-12T13:01:58Z</dcterms:modified>
</cp:coreProperties>
</file>