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-1336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45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4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0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5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17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1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13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1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1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6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9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DD37-351F-B643-A89D-6C59F81E8849}" type="datetimeFigureOut">
              <a:rPr lang="es-ES" smtClean="0"/>
              <a:t>11/09/17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5BC5-CC97-EE4B-A667-6CD4F39AB86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SC0043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/>
          <a:stretch/>
        </p:blipFill>
        <p:spPr>
          <a:xfrm>
            <a:off x="3736104" y="2694333"/>
            <a:ext cx="1775744" cy="1800000"/>
          </a:xfrm>
          <a:prstGeom prst="ellipse">
            <a:avLst/>
          </a:prstGeom>
        </p:spPr>
      </p:pic>
      <p:pic>
        <p:nvPicPr>
          <p:cNvPr id="3" name="Imagen 2" descr="DSC0074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38443" r="13203"/>
          <a:stretch/>
        </p:blipFill>
        <p:spPr>
          <a:xfrm>
            <a:off x="1760387" y="2694333"/>
            <a:ext cx="1766503" cy="1800000"/>
          </a:xfrm>
          <a:prstGeom prst="ellipse">
            <a:avLst/>
          </a:prstGeom>
        </p:spPr>
      </p:pic>
      <p:pic>
        <p:nvPicPr>
          <p:cNvPr id="4" name="Imagen 3" descr="DSC00696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3"/>
          <a:stretch/>
        </p:blipFill>
        <p:spPr>
          <a:xfrm>
            <a:off x="5777591" y="2694333"/>
            <a:ext cx="1766503" cy="1800000"/>
          </a:xfrm>
          <a:prstGeom prst="ellipse">
            <a:avLst/>
          </a:prstGeom>
        </p:spPr>
      </p:pic>
      <p:sp>
        <p:nvSpPr>
          <p:cNvPr id="13" name="Flecha derecha 20"/>
          <p:cNvSpPr/>
          <p:nvPr/>
        </p:nvSpPr>
        <p:spPr>
          <a:xfrm>
            <a:off x="2515459" y="1873617"/>
            <a:ext cx="4320575" cy="574889"/>
          </a:xfrm>
          <a:custGeom>
            <a:avLst/>
            <a:gdLst>
              <a:gd name="connsiteX0" fmla="*/ 0 w 5168685"/>
              <a:gd name="connsiteY0" fmla="*/ 264832 h 1059326"/>
              <a:gd name="connsiteX1" fmla="*/ 4639022 w 5168685"/>
              <a:gd name="connsiteY1" fmla="*/ 264832 h 1059326"/>
              <a:gd name="connsiteX2" fmla="*/ 4639022 w 5168685"/>
              <a:gd name="connsiteY2" fmla="*/ 0 h 1059326"/>
              <a:gd name="connsiteX3" fmla="*/ 5168685 w 5168685"/>
              <a:gd name="connsiteY3" fmla="*/ 529663 h 1059326"/>
              <a:gd name="connsiteX4" fmla="*/ 4639022 w 5168685"/>
              <a:gd name="connsiteY4" fmla="*/ 1059326 h 1059326"/>
              <a:gd name="connsiteX5" fmla="*/ 4639022 w 5168685"/>
              <a:gd name="connsiteY5" fmla="*/ 794495 h 1059326"/>
              <a:gd name="connsiteX6" fmla="*/ 0 w 5168685"/>
              <a:gd name="connsiteY6" fmla="*/ 794495 h 1059326"/>
              <a:gd name="connsiteX7" fmla="*/ 0 w 5168685"/>
              <a:gd name="connsiteY7" fmla="*/ 264832 h 1059326"/>
              <a:gd name="connsiteX0" fmla="*/ 0 w 5168685"/>
              <a:gd name="connsiteY0" fmla="*/ 406921 h 1059326"/>
              <a:gd name="connsiteX1" fmla="*/ 4639022 w 5168685"/>
              <a:gd name="connsiteY1" fmla="*/ 264832 h 1059326"/>
              <a:gd name="connsiteX2" fmla="*/ 4639022 w 5168685"/>
              <a:gd name="connsiteY2" fmla="*/ 0 h 1059326"/>
              <a:gd name="connsiteX3" fmla="*/ 5168685 w 5168685"/>
              <a:gd name="connsiteY3" fmla="*/ 529663 h 1059326"/>
              <a:gd name="connsiteX4" fmla="*/ 4639022 w 5168685"/>
              <a:gd name="connsiteY4" fmla="*/ 1059326 h 1059326"/>
              <a:gd name="connsiteX5" fmla="*/ 4639022 w 5168685"/>
              <a:gd name="connsiteY5" fmla="*/ 794495 h 1059326"/>
              <a:gd name="connsiteX6" fmla="*/ 0 w 5168685"/>
              <a:gd name="connsiteY6" fmla="*/ 794495 h 1059326"/>
              <a:gd name="connsiteX7" fmla="*/ 0 w 5168685"/>
              <a:gd name="connsiteY7" fmla="*/ 406921 h 1059326"/>
              <a:gd name="connsiteX0" fmla="*/ 0 w 5168685"/>
              <a:gd name="connsiteY0" fmla="*/ 406921 h 1059326"/>
              <a:gd name="connsiteX1" fmla="*/ 4639022 w 5168685"/>
              <a:gd name="connsiteY1" fmla="*/ 264832 h 1059326"/>
              <a:gd name="connsiteX2" fmla="*/ 4639022 w 5168685"/>
              <a:gd name="connsiteY2" fmla="*/ 0 h 1059326"/>
              <a:gd name="connsiteX3" fmla="*/ 5168685 w 5168685"/>
              <a:gd name="connsiteY3" fmla="*/ 529663 h 1059326"/>
              <a:gd name="connsiteX4" fmla="*/ 4639022 w 5168685"/>
              <a:gd name="connsiteY4" fmla="*/ 1059326 h 1059326"/>
              <a:gd name="connsiteX5" fmla="*/ 4639022 w 5168685"/>
              <a:gd name="connsiteY5" fmla="*/ 794495 h 1059326"/>
              <a:gd name="connsiteX6" fmla="*/ 26643 w 5168685"/>
              <a:gd name="connsiteY6" fmla="*/ 679048 h 1059326"/>
              <a:gd name="connsiteX7" fmla="*/ 0 w 5168685"/>
              <a:gd name="connsiteY7" fmla="*/ 406921 h 1059326"/>
              <a:gd name="connsiteX0" fmla="*/ 0 w 5147376"/>
              <a:gd name="connsiteY0" fmla="*/ 445276 h 1059326"/>
              <a:gd name="connsiteX1" fmla="*/ 4617713 w 5147376"/>
              <a:gd name="connsiteY1" fmla="*/ 264832 h 1059326"/>
              <a:gd name="connsiteX2" fmla="*/ 4617713 w 5147376"/>
              <a:gd name="connsiteY2" fmla="*/ 0 h 1059326"/>
              <a:gd name="connsiteX3" fmla="*/ 5147376 w 5147376"/>
              <a:gd name="connsiteY3" fmla="*/ 529663 h 1059326"/>
              <a:gd name="connsiteX4" fmla="*/ 4617713 w 5147376"/>
              <a:gd name="connsiteY4" fmla="*/ 1059326 h 1059326"/>
              <a:gd name="connsiteX5" fmla="*/ 4617713 w 5147376"/>
              <a:gd name="connsiteY5" fmla="*/ 794495 h 1059326"/>
              <a:gd name="connsiteX6" fmla="*/ 5334 w 5147376"/>
              <a:gd name="connsiteY6" fmla="*/ 679048 h 1059326"/>
              <a:gd name="connsiteX7" fmla="*/ 0 w 5147376"/>
              <a:gd name="connsiteY7" fmla="*/ 445276 h 1059326"/>
              <a:gd name="connsiteX0" fmla="*/ 0 w 5147376"/>
              <a:gd name="connsiteY0" fmla="*/ 445276 h 1059326"/>
              <a:gd name="connsiteX1" fmla="*/ 4617713 w 5147376"/>
              <a:gd name="connsiteY1" fmla="*/ 264832 h 1059326"/>
              <a:gd name="connsiteX2" fmla="*/ 4617713 w 5147376"/>
              <a:gd name="connsiteY2" fmla="*/ 0 h 1059326"/>
              <a:gd name="connsiteX3" fmla="*/ 5147376 w 5147376"/>
              <a:gd name="connsiteY3" fmla="*/ 529663 h 1059326"/>
              <a:gd name="connsiteX4" fmla="*/ 4617713 w 5147376"/>
              <a:gd name="connsiteY4" fmla="*/ 1059326 h 1059326"/>
              <a:gd name="connsiteX5" fmla="*/ 4617713 w 5147376"/>
              <a:gd name="connsiteY5" fmla="*/ 794495 h 1059326"/>
              <a:gd name="connsiteX6" fmla="*/ 9596 w 5147376"/>
              <a:gd name="connsiteY6" fmla="*/ 610862 h 1059326"/>
              <a:gd name="connsiteX7" fmla="*/ 0 w 5147376"/>
              <a:gd name="connsiteY7" fmla="*/ 445276 h 1059326"/>
              <a:gd name="connsiteX0" fmla="*/ 0 w 5147376"/>
              <a:gd name="connsiteY0" fmla="*/ 445276 h 1059326"/>
              <a:gd name="connsiteX1" fmla="*/ 4617713 w 5147376"/>
              <a:gd name="connsiteY1" fmla="*/ 264832 h 1059326"/>
              <a:gd name="connsiteX2" fmla="*/ 4617713 w 5147376"/>
              <a:gd name="connsiteY2" fmla="*/ 0 h 1059326"/>
              <a:gd name="connsiteX3" fmla="*/ 5147376 w 5147376"/>
              <a:gd name="connsiteY3" fmla="*/ 529663 h 1059326"/>
              <a:gd name="connsiteX4" fmla="*/ 4617713 w 5147376"/>
              <a:gd name="connsiteY4" fmla="*/ 1059326 h 1059326"/>
              <a:gd name="connsiteX5" fmla="*/ 4617713 w 5147376"/>
              <a:gd name="connsiteY5" fmla="*/ 794495 h 1059326"/>
              <a:gd name="connsiteX6" fmla="*/ 1072 w 5147376"/>
              <a:gd name="connsiteY6" fmla="*/ 627909 h 1059326"/>
              <a:gd name="connsiteX7" fmla="*/ 0 w 5147376"/>
              <a:gd name="connsiteY7" fmla="*/ 445276 h 10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7376" h="1059326">
                <a:moveTo>
                  <a:pt x="0" y="445276"/>
                </a:moveTo>
                <a:lnTo>
                  <a:pt x="4617713" y="264832"/>
                </a:lnTo>
                <a:lnTo>
                  <a:pt x="4617713" y="0"/>
                </a:lnTo>
                <a:lnTo>
                  <a:pt x="5147376" y="529663"/>
                </a:lnTo>
                <a:lnTo>
                  <a:pt x="4617713" y="1059326"/>
                </a:lnTo>
                <a:lnTo>
                  <a:pt x="4617713" y="794495"/>
                </a:lnTo>
                <a:lnTo>
                  <a:pt x="1072" y="627909"/>
                </a:lnTo>
                <a:cubicBezTo>
                  <a:pt x="715" y="567031"/>
                  <a:pt x="357" y="506154"/>
                  <a:pt x="0" y="44527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571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970610" y="4697815"/>
            <a:ext cx="13549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Baja</a:t>
            </a:r>
          </a:p>
          <a:p>
            <a:pPr algn="ctr"/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&lt; 500 </a:t>
            </a:r>
          </a:p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árboles / hectárea</a:t>
            </a:r>
            <a:endParaRPr lang="es-ES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986955" y="4697815"/>
            <a:ext cx="13549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Media</a:t>
            </a:r>
          </a:p>
          <a:p>
            <a:pPr algn="ctr"/>
            <a:r>
              <a:rPr lang="es-ES" sz="1400" b="1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00 </a:t>
            </a:r>
            <a:r>
              <a:rPr lang="mr-IN" sz="1400" b="1" dirty="0" smtClean="0">
                <a:solidFill>
                  <a:schemeClr val="bg2">
                    <a:lumMod val="50000"/>
                  </a:schemeClr>
                </a:solidFill>
              </a:rPr>
              <a:t>–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 1500</a:t>
            </a:r>
          </a:p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árboles / hectárea</a:t>
            </a:r>
            <a:endParaRPr lang="es-ES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984931" y="4713441"/>
            <a:ext cx="13549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Alta</a:t>
            </a:r>
          </a:p>
          <a:p>
            <a:pPr algn="ctr"/>
            <a:r>
              <a:rPr lang="es-ES_tradnl" sz="14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1500</a:t>
            </a:r>
          </a:p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árboles / hectárea</a:t>
            </a:r>
            <a:endParaRPr lang="es-ES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146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Macintosh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Antonio J.</cp:lastModifiedBy>
  <cp:revision>5</cp:revision>
  <dcterms:created xsi:type="dcterms:W3CDTF">2017-09-11T08:11:37Z</dcterms:created>
  <dcterms:modified xsi:type="dcterms:W3CDTF">2017-09-11T10:18:07Z</dcterms:modified>
</cp:coreProperties>
</file>