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2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56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0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1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50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0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93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15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64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0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98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0BEE-126D-074F-AFF7-79D29338D6A9}" type="datetimeFigureOut">
              <a:rPr lang="es-ES" smtClean="0"/>
              <a:t>14/1/18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82B3-23B1-EF44-AE50-CCAF3225D07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85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respine_configu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2" y="149507"/>
            <a:ext cx="7421541" cy="54159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63618" y="533400"/>
            <a:ext cx="3048253" cy="3302934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3483436" y="533400"/>
            <a:ext cx="4256458" cy="4646939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51361" y="3898069"/>
            <a:ext cx="3048253" cy="1282270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6761" y="2838293"/>
            <a:ext cx="512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800000"/>
                </a:solidFill>
              </a:rPr>
              <a:t>a</a:t>
            </a:r>
            <a:endParaRPr lang="es-ES" sz="4400" b="1" dirty="0">
              <a:solidFill>
                <a:srgbClr val="8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226908" y="394176"/>
            <a:ext cx="512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800000"/>
                </a:solidFill>
              </a:rPr>
              <a:t>b</a:t>
            </a:r>
            <a:endParaRPr lang="es-ES" sz="4400" b="1" dirty="0">
              <a:solidFill>
                <a:srgbClr val="8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63618" y="4414336"/>
            <a:ext cx="512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800000"/>
                </a:solidFill>
              </a:rPr>
              <a:t>c</a:t>
            </a:r>
            <a:endParaRPr lang="es-ES" sz="4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1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respine_configur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9"/>
          <a:stretch/>
        </p:blipFill>
        <p:spPr>
          <a:xfrm>
            <a:off x="312284" y="-451127"/>
            <a:ext cx="4363946" cy="766066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4064" y="84003"/>
            <a:ext cx="2040220" cy="1865821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394064" y="1949824"/>
            <a:ext cx="2040220" cy="1718947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493873"/>
            <a:ext cx="379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800000"/>
                </a:solidFill>
              </a:rPr>
              <a:t>a</a:t>
            </a:r>
            <a:endParaRPr lang="es-ES" sz="4400" b="1" dirty="0">
              <a:solidFill>
                <a:srgbClr val="8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35280" y="2223649"/>
            <a:ext cx="379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800000"/>
                </a:solidFill>
              </a:rPr>
              <a:t>b</a:t>
            </a:r>
            <a:endParaRPr lang="es-ES" sz="4400" b="1" dirty="0">
              <a:solidFill>
                <a:srgbClr val="80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545057" y="84002"/>
            <a:ext cx="2137242" cy="2747351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19542" y="0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800000"/>
                </a:solidFill>
              </a:rPr>
              <a:t>c</a:t>
            </a:r>
            <a:endParaRPr lang="es-ES" sz="3200" b="1" dirty="0">
              <a:solidFill>
                <a:srgbClr val="80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45057" y="2831354"/>
            <a:ext cx="2137242" cy="1445940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178035" y="2848508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800000"/>
                </a:solidFill>
              </a:rPr>
              <a:t>d</a:t>
            </a:r>
            <a:endParaRPr lang="es-ES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1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D:Users:ajpelu:Desktop:Screen Shot 2017-10-27 at 09.2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4" y="84003"/>
            <a:ext cx="4227551" cy="65213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394064" y="84003"/>
            <a:ext cx="2040220" cy="2023776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394064" y="2185438"/>
            <a:ext cx="2040220" cy="1483333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493873"/>
            <a:ext cx="379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800000"/>
                </a:solidFill>
              </a:rPr>
              <a:t>a</a:t>
            </a:r>
            <a:endParaRPr lang="es-ES" sz="4400" b="1" dirty="0">
              <a:solidFill>
                <a:srgbClr val="8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35280" y="2223649"/>
            <a:ext cx="379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800000"/>
                </a:solidFill>
              </a:rPr>
              <a:t>b</a:t>
            </a:r>
            <a:endParaRPr lang="es-ES" sz="4400" b="1" dirty="0">
              <a:solidFill>
                <a:srgbClr val="80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61764" y="3493505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800000"/>
                </a:solidFill>
              </a:rPr>
              <a:t>c</a:t>
            </a:r>
            <a:endParaRPr lang="es-ES" sz="3200" b="1" dirty="0">
              <a:solidFill>
                <a:srgbClr val="8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35304" y="3838807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800000"/>
                </a:solidFill>
              </a:rPr>
              <a:t>d</a:t>
            </a:r>
            <a:endParaRPr lang="es-ES" sz="3200" b="1" dirty="0">
              <a:solidFill>
                <a:srgbClr val="80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287330" y="5012084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800000"/>
                </a:solidFill>
              </a:rPr>
              <a:t>e</a:t>
            </a:r>
            <a:endParaRPr lang="es-ES" sz="3200" b="1" dirty="0">
              <a:solidFill>
                <a:srgbClr val="80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795902" y="5091457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800000"/>
                </a:solidFill>
              </a:rPr>
              <a:t>f</a:t>
            </a:r>
            <a:endParaRPr lang="es-ES" sz="3200" b="1" dirty="0">
              <a:solidFill>
                <a:srgbClr val="80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09169" y="5012086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800000"/>
                </a:solidFill>
              </a:rPr>
              <a:t>g</a:t>
            </a:r>
            <a:endParaRPr lang="es-ES" sz="3200" b="1" dirty="0">
              <a:solidFill>
                <a:srgbClr val="80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545057" y="84002"/>
            <a:ext cx="2137242" cy="3064437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19542" y="0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800000"/>
                </a:solidFill>
              </a:rPr>
              <a:t>h</a:t>
            </a:r>
            <a:endParaRPr lang="es-ES" sz="3200" b="1" dirty="0">
              <a:solidFill>
                <a:srgbClr val="80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487208" y="4155372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800000"/>
                </a:solidFill>
              </a:rPr>
              <a:t>i</a:t>
            </a:r>
            <a:endParaRPr lang="es-ES" sz="3200" b="1" dirty="0">
              <a:solidFill>
                <a:srgbClr val="80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487208" y="4539545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800000"/>
                </a:solidFill>
              </a:rPr>
              <a:t>j</a:t>
            </a:r>
            <a:endParaRPr lang="es-ES" sz="3200" b="1" dirty="0">
              <a:solidFill>
                <a:srgbClr val="80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45057" y="3280728"/>
            <a:ext cx="2137242" cy="996565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252217" y="3218516"/>
            <a:ext cx="3792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800000"/>
                </a:solidFill>
              </a:rPr>
              <a:t>k</a:t>
            </a:r>
            <a:endParaRPr lang="es-ES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13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18</Words>
  <Application>Microsoft Macintosh PowerPoint</Application>
  <PresentationFormat>Presentación en pantalla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J.</dc:creator>
  <cp:lastModifiedBy>ajpelu</cp:lastModifiedBy>
  <cp:revision>9</cp:revision>
  <dcterms:created xsi:type="dcterms:W3CDTF">2017-10-27T07:25:24Z</dcterms:created>
  <dcterms:modified xsi:type="dcterms:W3CDTF">2018-01-14T16:37:25Z</dcterms:modified>
</cp:coreProperties>
</file>