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1760" y="-1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3D03-E8A5-274F-BE84-4DF832ACB24B}" type="datetimeFigureOut">
              <a:rPr lang="es-ES" smtClean="0"/>
              <a:t>15/03/16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B67E-F8D9-D941-951B-CEBE3540C16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02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3D03-E8A5-274F-BE84-4DF832ACB24B}" type="datetimeFigureOut">
              <a:rPr lang="es-ES" smtClean="0"/>
              <a:t>15/03/16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B67E-F8D9-D941-951B-CEBE3540C16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65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3D03-E8A5-274F-BE84-4DF832ACB24B}" type="datetimeFigureOut">
              <a:rPr lang="es-ES" smtClean="0"/>
              <a:t>15/03/16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B67E-F8D9-D941-951B-CEBE3540C16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542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3D03-E8A5-274F-BE84-4DF832ACB24B}" type="datetimeFigureOut">
              <a:rPr lang="es-ES" smtClean="0"/>
              <a:t>15/03/16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B67E-F8D9-D941-951B-CEBE3540C16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350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3D03-E8A5-274F-BE84-4DF832ACB24B}" type="datetimeFigureOut">
              <a:rPr lang="es-ES" smtClean="0"/>
              <a:t>15/03/16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B67E-F8D9-D941-951B-CEBE3540C16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908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3D03-E8A5-274F-BE84-4DF832ACB24B}" type="datetimeFigureOut">
              <a:rPr lang="es-ES" smtClean="0"/>
              <a:t>15/03/16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B67E-F8D9-D941-951B-CEBE3540C16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86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3D03-E8A5-274F-BE84-4DF832ACB24B}" type="datetimeFigureOut">
              <a:rPr lang="es-ES" smtClean="0"/>
              <a:t>15/03/16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B67E-F8D9-D941-951B-CEBE3540C16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231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3D03-E8A5-274F-BE84-4DF832ACB24B}" type="datetimeFigureOut">
              <a:rPr lang="es-ES" smtClean="0"/>
              <a:t>15/03/16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B67E-F8D9-D941-951B-CEBE3540C16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03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3D03-E8A5-274F-BE84-4DF832ACB24B}" type="datetimeFigureOut">
              <a:rPr lang="es-ES" smtClean="0"/>
              <a:t>15/03/16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B67E-F8D9-D941-951B-CEBE3540C16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01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3D03-E8A5-274F-BE84-4DF832ACB24B}" type="datetimeFigureOut">
              <a:rPr lang="es-ES" smtClean="0"/>
              <a:t>15/03/16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B67E-F8D9-D941-951B-CEBE3540C16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605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3D03-E8A5-274F-BE84-4DF832ACB24B}" type="datetimeFigureOut">
              <a:rPr lang="es-ES" smtClean="0"/>
              <a:t>15/03/16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B67E-F8D9-D941-951B-CEBE3540C16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319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D3D03-E8A5-274F-BE84-4DF832ACB24B}" type="datetimeFigureOut">
              <a:rPr lang="es-ES" smtClean="0"/>
              <a:t>15/03/16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6B67E-F8D9-D941-951B-CEBE3540C16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082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Agrupar 136"/>
          <p:cNvGrpSpPr/>
          <p:nvPr/>
        </p:nvGrpSpPr>
        <p:grpSpPr>
          <a:xfrm>
            <a:off x="228895" y="11218"/>
            <a:ext cx="3956729" cy="2829741"/>
            <a:chOff x="82360" y="11218"/>
            <a:chExt cx="3956729" cy="2829741"/>
          </a:xfrm>
        </p:grpSpPr>
        <p:cxnSp>
          <p:nvCxnSpPr>
            <p:cNvPr id="51" name="127 Conector recto"/>
            <p:cNvCxnSpPr/>
            <p:nvPr/>
          </p:nvCxnSpPr>
          <p:spPr>
            <a:xfrm flipH="1">
              <a:off x="1326615" y="431704"/>
              <a:ext cx="3561" cy="1315039"/>
            </a:xfrm>
            <a:prstGeom prst="line">
              <a:avLst/>
            </a:prstGeom>
            <a:ln w="9525" cap="rnd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915145" y="703659"/>
              <a:ext cx="2362926" cy="1189384"/>
            </a:xfrm>
            <a:custGeom>
              <a:avLst/>
              <a:gdLst>
                <a:gd name="T0" fmla="*/ 0 w 1929"/>
                <a:gd name="T1" fmla="*/ 617 h 617"/>
                <a:gd name="T2" fmla="*/ 80 w 1929"/>
                <a:gd name="T3" fmla="*/ 611 h 617"/>
                <a:gd name="T4" fmla="*/ 161 w 1929"/>
                <a:gd name="T5" fmla="*/ 598 h 617"/>
                <a:gd name="T6" fmla="*/ 241 w 1929"/>
                <a:gd name="T7" fmla="*/ 575 h 617"/>
                <a:gd name="T8" fmla="*/ 321 w 1929"/>
                <a:gd name="T9" fmla="*/ 540 h 617"/>
                <a:gd name="T10" fmla="*/ 401 w 1929"/>
                <a:gd name="T11" fmla="*/ 490 h 617"/>
                <a:gd name="T12" fmla="*/ 482 w 1929"/>
                <a:gd name="T13" fmla="*/ 421 h 617"/>
                <a:gd name="T14" fmla="*/ 562 w 1929"/>
                <a:gd name="T15" fmla="*/ 338 h 617"/>
                <a:gd name="T16" fmla="*/ 642 w 1929"/>
                <a:gd name="T17" fmla="*/ 246 h 617"/>
                <a:gd name="T18" fmla="*/ 722 w 1929"/>
                <a:gd name="T19" fmla="*/ 152 h 617"/>
                <a:gd name="T20" fmla="*/ 803 w 1929"/>
                <a:gd name="T21" fmla="*/ 73 h 617"/>
                <a:gd name="T22" fmla="*/ 883 w 1929"/>
                <a:gd name="T23" fmla="*/ 19 h 617"/>
                <a:gd name="T24" fmla="*/ 966 w 1929"/>
                <a:gd name="T25" fmla="*/ 0 h 617"/>
                <a:gd name="T26" fmla="*/ 1046 w 1929"/>
                <a:gd name="T27" fmla="*/ 19 h 617"/>
                <a:gd name="T28" fmla="*/ 1126 w 1929"/>
                <a:gd name="T29" fmla="*/ 73 h 617"/>
                <a:gd name="T30" fmla="*/ 1207 w 1929"/>
                <a:gd name="T31" fmla="*/ 152 h 617"/>
                <a:gd name="T32" fmla="*/ 1287 w 1929"/>
                <a:gd name="T33" fmla="*/ 246 h 617"/>
                <a:gd name="T34" fmla="*/ 1367 w 1929"/>
                <a:gd name="T35" fmla="*/ 338 h 617"/>
                <a:gd name="T36" fmla="*/ 1447 w 1929"/>
                <a:gd name="T37" fmla="*/ 421 h 617"/>
                <a:gd name="T38" fmla="*/ 1528 w 1929"/>
                <a:gd name="T39" fmla="*/ 490 h 617"/>
                <a:gd name="T40" fmla="*/ 1608 w 1929"/>
                <a:gd name="T41" fmla="*/ 540 h 617"/>
                <a:gd name="T42" fmla="*/ 1688 w 1929"/>
                <a:gd name="T43" fmla="*/ 575 h 617"/>
                <a:gd name="T44" fmla="*/ 1768 w 1929"/>
                <a:gd name="T45" fmla="*/ 598 h 617"/>
                <a:gd name="T46" fmla="*/ 1849 w 1929"/>
                <a:gd name="T47" fmla="*/ 611 h 617"/>
                <a:gd name="T48" fmla="*/ 1929 w 1929"/>
                <a:gd name="T49" fmla="*/ 617 h 617"/>
                <a:gd name="T50" fmla="*/ 0 w 1929"/>
                <a:gd name="T51" fmla="*/ 617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29" h="617">
                  <a:moveTo>
                    <a:pt x="0" y="617"/>
                  </a:moveTo>
                  <a:cubicBezTo>
                    <a:pt x="0" y="617"/>
                    <a:pt x="80" y="611"/>
                    <a:pt x="80" y="611"/>
                  </a:cubicBezTo>
                  <a:cubicBezTo>
                    <a:pt x="80" y="611"/>
                    <a:pt x="161" y="598"/>
                    <a:pt x="161" y="598"/>
                  </a:cubicBezTo>
                  <a:cubicBezTo>
                    <a:pt x="161" y="598"/>
                    <a:pt x="241" y="575"/>
                    <a:pt x="241" y="575"/>
                  </a:cubicBezTo>
                  <a:cubicBezTo>
                    <a:pt x="241" y="575"/>
                    <a:pt x="321" y="540"/>
                    <a:pt x="321" y="540"/>
                  </a:cubicBezTo>
                  <a:cubicBezTo>
                    <a:pt x="321" y="540"/>
                    <a:pt x="401" y="490"/>
                    <a:pt x="401" y="490"/>
                  </a:cubicBezTo>
                  <a:cubicBezTo>
                    <a:pt x="401" y="490"/>
                    <a:pt x="482" y="421"/>
                    <a:pt x="482" y="421"/>
                  </a:cubicBezTo>
                  <a:cubicBezTo>
                    <a:pt x="482" y="421"/>
                    <a:pt x="562" y="338"/>
                    <a:pt x="562" y="338"/>
                  </a:cubicBezTo>
                  <a:cubicBezTo>
                    <a:pt x="562" y="338"/>
                    <a:pt x="642" y="246"/>
                    <a:pt x="642" y="246"/>
                  </a:cubicBezTo>
                  <a:cubicBezTo>
                    <a:pt x="642" y="246"/>
                    <a:pt x="695" y="181"/>
                    <a:pt x="722" y="152"/>
                  </a:cubicBezTo>
                  <a:cubicBezTo>
                    <a:pt x="749" y="123"/>
                    <a:pt x="776" y="95"/>
                    <a:pt x="803" y="73"/>
                  </a:cubicBezTo>
                  <a:cubicBezTo>
                    <a:pt x="830" y="51"/>
                    <a:pt x="883" y="19"/>
                    <a:pt x="883" y="19"/>
                  </a:cubicBezTo>
                  <a:cubicBezTo>
                    <a:pt x="883" y="19"/>
                    <a:pt x="939" y="0"/>
                    <a:pt x="966" y="0"/>
                  </a:cubicBezTo>
                  <a:cubicBezTo>
                    <a:pt x="993" y="0"/>
                    <a:pt x="1019" y="7"/>
                    <a:pt x="1046" y="19"/>
                  </a:cubicBezTo>
                  <a:cubicBezTo>
                    <a:pt x="1073" y="31"/>
                    <a:pt x="1099" y="51"/>
                    <a:pt x="1126" y="73"/>
                  </a:cubicBezTo>
                  <a:cubicBezTo>
                    <a:pt x="1153" y="95"/>
                    <a:pt x="1180" y="123"/>
                    <a:pt x="1207" y="152"/>
                  </a:cubicBezTo>
                  <a:cubicBezTo>
                    <a:pt x="1234" y="181"/>
                    <a:pt x="1260" y="215"/>
                    <a:pt x="1287" y="246"/>
                  </a:cubicBezTo>
                  <a:cubicBezTo>
                    <a:pt x="1314" y="277"/>
                    <a:pt x="1340" y="309"/>
                    <a:pt x="1367" y="338"/>
                  </a:cubicBezTo>
                  <a:cubicBezTo>
                    <a:pt x="1394" y="367"/>
                    <a:pt x="1420" y="396"/>
                    <a:pt x="1447" y="421"/>
                  </a:cubicBezTo>
                  <a:cubicBezTo>
                    <a:pt x="1474" y="446"/>
                    <a:pt x="1501" y="470"/>
                    <a:pt x="1528" y="490"/>
                  </a:cubicBezTo>
                  <a:cubicBezTo>
                    <a:pt x="1555" y="510"/>
                    <a:pt x="1581" y="526"/>
                    <a:pt x="1608" y="540"/>
                  </a:cubicBezTo>
                  <a:cubicBezTo>
                    <a:pt x="1635" y="554"/>
                    <a:pt x="1661" y="565"/>
                    <a:pt x="1688" y="575"/>
                  </a:cubicBezTo>
                  <a:cubicBezTo>
                    <a:pt x="1715" y="585"/>
                    <a:pt x="1741" y="592"/>
                    <a:pt x="1768" y="598"/>
                  </a:cubicBezTo>
                  <a:lnTo>
                    <a:pt x="1849" y="611"/>
                  </a:lnTo>
                  <a:lnTo>
                    <a:pt x="1929" y="617"/>
                  </a:lnTo>
                  <a:lnTo>
                    <a:pt x="0" y="617"/>
                  </a:lnTo>
                  <a:close/>
                </a:path>
              </a:pathLst>
            </a:custGeom>
            <a:solidFill>
              <a:schemeClr val="bg2">
                <a:lumMod val="50000"/>
                <a:alpha val="58000"/>
              </a:schemeClr>
            </a:solidFill>
            <a:ln>
              <a:noFill/>
            </a:ln>
            <a:ex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" name="Oval 1"/>
            <p:cNvSpPr>
              <a:spLocks noChangeAspect="1"/>
            </p:cNvSpPr>
            <p:nvPr/>
          </p:nvSpPr>
          <p:spPr>
            <a:xfrm>
              <a:off x="1269368" y="1701969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75000"/>
                  </a:schemeClr>
                </a:solidFill>
                <a:latin typeface="+mj-lt"/>
              </a:endParaRPr>
            </a:p>
          </p:txBody>
        </p:sp>
        <p:cxnSp>
          <p:nvCxnSpPr>
            <p:cNvPr id="23" name="5 Conector recto"/>
            <p:cNvCxnSpPr>
              <a:stCxn id="37" idx="3"/>
              <a:endCxn id="47" idx="0"/>
            </p:cNvCxnSpPr>
            <p:nvPr/>
          </p:nvCxnSpPr>
          <p:spPr>
            <a:xfrm>
              <a:off x="332023" y="1868880"/>
              <a:ext cx="3330122" cy="3550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8 Conector recto"/>
            <p:cNvCxnSpPr/>
            <p:nvPr/>
          </p:nvCxnSpPr>
          <p:spPr>
            <a:xfrm flipV="1">
              <a:off x="1228280" y="1890115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9 Conector recto"/>
            <p:cNvCxnSpPr/>
            <p:nvPr/>
          </p:nvCxnSpPr>
          <p:spPr>
            <a:xfrm flipV="1">
              <a:off x="1498868" y="1890115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10 Conector recto"/>
            <p:cNvCxnSpPr/>
            <p:nvPr/>
          </p:nvCxnSpPr>
          <p:spPr>
            <a:xfrm flipV="1">
              <a:off x="1769456" y="1890115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12 Conector recto"/>
            <p:cNvCxnSpPr/>
            <p:nvPr/>
          </p:nvCxnSpPr>
          <p:spPr>
            <a:xfrm flipV="1">
              <a:off x="2310632" y="1890115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13 Conector recto"/>
            <p:cNvCxnSpPr/>
            <p:nvPr/>
          </p:nvCxnSpPr>
          <p:spPr>
            <a:xfrm flipV="1">
              <a:off x="2581220" y="1890115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14 Conector recto"/>
            <p:cNvCxnSpPr/>
            <p:nvPr/>
          </p:nvCxnSpPr>
          <p:spPr>
            <a:xfrm flipV="1">
              <a:off x="2851808" y="1890115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15 Conector recto"/>
            <p:cNvCxnSpPr/>
            <p:nvPr/>
          </p:nvCxnSpPr>
          <p:spPr>
            <a:xfrm flipV="1">
              <a:off x="3122396" y="1890115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16 Conector recto"/>
            <p:cNvCxnSpPr/>
            <p:nvPr/>
          </p:nvCxnSpPr>
          <p:spPr>
            <a:xfrm flipV="1">
              <a:off x="3392984" y="1890115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17 Conector recto"/>
            <p:cNvCxnSpPr/>
            <p:nvPr/>
          </p:nvCxnSpPr>
          <p:spPr>
            <a:xfrm flipV="1">
              <a:off x="3663572" y="1890115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66 CuadroTexto"/>
            <p:cNvSpPr txBox="1"/>
            <p:nvPr/>
          </p:nvSpPr>
          <p:spPr>
            <a:xfrm>
              <a:off x="826882" y="1904385"/>
              <a:ext cx="2610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O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36" name="68 CuadroTexto"/>
            <p:cNvSpPr txBox="1"/>
            <p:nvPr/>
          </p:nvSpPr>
          <p:spPr>
            <a:xfrm>
              <a:off x="1388628" y="1904385"/>
              <a:ext cx="2556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D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37" name="109 CuadroTexto"/>
            <p:cNvSpPr txBox="1"/>
            <p:nvPr/>
          </p:nvSpPr>
          <p:spPr>
            <a:xfrm>
              <a:off x="82360" y="1745769"/>
              <a:ext cx="2496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>
                  <a:latin typeface="+mj-lt"/>
                  <a:cs typeface="Arial"/>
                </a:rPr>
                <a:t>0</a:t>
              </a:r>
              <a:endParaRPr lang="es-ES" sz="1000" dirty="0">
                <a:latin typeface="+mj-lt"/>
                <a:cs typeface="Arial"/>
              </a:endParaRPr>
            </a:p>
          </p:txBody>
        </p:sp>
        <p:cxnSp>
          <p:nvCxnSpPr>
            <p:cNvPr id="38" name="123 Conector recto"/>
            <p:cNvCxnSpPr/>
            <p:nvPr/>
          </p:nvCxnSpPr>
          <p:spPr>
            <a:xfrm>
              <a:off x="463018" y="282567"/>
              <a:ext cx="0" cy="166445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140 CuadroTexto"/>
            <p:cNvSpPr txBox="1"/>
            <p:nvPr/>
          </p:nvSpPr>
          <p:spPr>
            <a:xfrm>
              <a:off x="1634443" y="1904385"/>
              <a:ext cx="2410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E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41" name="141 CuadroTexto"/>
            <p:cNvSpPr txBox="1"/>
            <p:nvPr/>
          </p:nvSpPr>
          <p:spPr>
            <a:xfrm>
              <a:off x="1928099" y="1904385"/>
              <a:ext cx="23769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F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43" name="143 CuadroTexto"/>
            <p:cNvSpPr txBox="1"/>
            <p:nvPr/>
          </p:nvSpPr>
          <p:spPr>
            <a:xfrm>
              <a:off x="2440356" y="1904385"/>
              <a:ext cx="2514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A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44" name="144 CuadroTexto"/>
            <p:cNvSpPr txBox="1"/>
            <p:nvPr/>
          </p:nvSpPr>
          <p:spPr>
            <a:xfrm>
              <a:off x="2710944" y="1904385"/>
              <a:ext cx="2833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M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45" name="145 CuadroTexto"/>
            <p:cNvSpPr txBox="1"/>
            <p:nvPr/>
          </p:nvSpPr>
          <p:spPr>
            <a:xfrm>
              <a:off x="2999088" y="1904385"/>
              <a:ext cx="2214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J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46" name="146 CuadroTexto"/>
            <p:cNvSpPr txBox="1"/>
            <p:nvPr/>
          </p:nvSpPr>
          <p:spPr>
            <a:xfrm>
              <a:off x="3269335" y="1904385"/>
              <a:ext cx="2214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J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47" name="147 CuadroTexto"/>
            <p:cNvSpPr txBox="1"/>
            <p:nvPr/>
          </p:nvSpPr>
          <p:spPr>
            <a:xfrm>
              <a:off x="3536421" y="1904385"/>
              <a:ext cx="2514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A</a:t>
              </a:r>
              <a:endParaRPr lang="es-ES" sz="900" dirty="0">
                <a:latin typeface="+mj-lt"/>
                <a:cs typeface="Arial"/>
              </a:endParaRPr>
            </a:p>
          </p:txBody>
        </p:sp>
        <p:cxnSp>
          <p:nvCxnSpPr>
            <p:cNvPr id="52" name="200 Conector recto"/>
            <p:cNvCxnSpPr/>
            <p:nvPr/>
          </p:nvCxnSpPr>
          <p:spPr>
            <a:xfrm>
              <a:off x="2921912" y="431704"/>
              <a:ext cx="4026" cy="1378265"/>
            </a:xfrm>
            <a:prstGeom prst="line">
              <a:avLst/>
            </a:prstGeom>
            <a:ln w="9525" cap="rnd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203 CuadroTexto"/>
            <p:cNvSpPr txBox="1"/>
            <p:nvPr/>
          </p:nvSpPr>
          <p:spPr>
            <a:xfrm>
              <a:off x="2825477" y="2433427"/>
              <a:ext cx="12136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 smtClean="0">
                  <a:latin typeface="+mj-lt"/>
                  <a:cs typeface="Arial"/>
                </a:rPr>
                <a:t>Snow cover melting date (</a:t>
              </a:r>
              <a:r>
                <a:rPr lang="es-ES" sz="1000" b="1" dirty="0" smtClean="0">
                  <a:latin typeface="+mj-lt"/>
                  <a:cs typeface="Arial"/>
                </a:rPr>
                <a:t>scmd</a:t>
              </a:r>
              <a:r>
                <a:rPr lang="es-ES" sz="1000" dirty="0" smtClean="0">
                  <a:latin typeface="+mj-lt"/>
                  <a:cs typeface="Arial"/>
                </a:rPr>
                <a:t>)</a:t>
              </a:r>
              <a:endParaRPr lang="es-ES" sz="1000" dirty="0">
                <a:latin typeface="+mj-lt"/>
                <a:cs typeface="Arial"/>
              </a:endParaRPr>
            </a:p>
          </p:txBody>
        </p:sp>
        <p:sp>
          <p:nvSpPr>
            <p:cNvPr id="54" name="118 CuadroTexto"/>
            <p:cNvSpPr txBox="1"/>
            <p:nvPr/>
          </p:nvSpPr>
          <p:spPr>
            <a:xfrm>
              <a:off x="1389474" y="11218"/>
              <a:ext cx="14795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latin typeface="+mj-lt"/>
                  <a:cs typeface="Arial"/>
                </a:rPr>
                <a:t>Snow cover duration (</a:t>
              </a:r>
              <a:r>
                <a:rPr lang="es-ES" sz="1000" b="1" dirty="0" smtClean="0">
                  <a:latin typeface="+mj-lt"/>
                  <a:cs typeface="Arial"/>
                </a:rPr>
                <a:t>scd</a:t>
              </a:r>
              <a:r>
                <a:rPr lang="es-ES" sz="1000" dirty="0" smtClean="0">
                  <a:latin typeface="+mj-lt"/>
                  <a:cs typeface="Arial"/>
                </a:rPr>
                <a:t>)</a:t>
              </a:r>
              <a:endParaRPr lang="es-ES" sz="1000" dirty="0">
                <a:latin typeface="+mj-lt"/>
                <a:cs typeface="Arial"/>
              </a:endParaRPr>
            </a:p>
          </p:txBody>
        </p:sp>
        <p:cxnSp>
          <p:nvCxnSpPr>
            <p:cNvPr id="56" name="11 Conector recto"/>
            <p:cNvCxnSpPr/>
            <p:nvPr/>
          </p:nvCxnSpPr>
          <p:spPr>
            <a:xfrm flipV="1">
              <a:off x="2040044" y="1890115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8 Conector recto"/>
            <p:cNvCxnSpPr/>
            <p:nvPr/>
          </p:nvCxnSpPr>
          <p:spPr>
            <a:xfrm flipV="1">
              <a:off x="687797" y="1900182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9 Conector recto"/>
            <p:cNvCxnSpPr/>
            <p:nvPr/>
          </p:nvCxnSpPr>
          <p:spPr>
            <a:xfrm flipV="1">
              <a:off x="958385" y="1900182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147 CuadroTexto"/>
            <p:cNvSpPr txBox="1"/>
            <p:nvPr/>
          </p:nvSpPr>
          <p:spPr>
            <a:xfrm>
              <a:off x="340422" y="1898658"/>
              <a:ext cx="2514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A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66" name="148 CuadroTexto"/>
            <p:cNvSpPr txBox="1"/>
            <p:nvPr/>
          </p:nvSpPr>
          <p:spPr>
            <a:xfrm>
              <a:off x="569870" y="1898658"/>
              <a:ext cx="23769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S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67" name="121 CuadroTexto"/>
            <p:cNvSpPr txBox="1"/>
            <p:nvPr/>
          </p:nvSpPr>
          <p:spPr>
            <a:xfrm>
              <a:off x="340422" y="2440849"/>
              <a:ext cx="110022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000" dirty="0" smtClean="0">
                  <a:latin typeface="+mj-lt"/>
                  <a:cs typeface="Arial"/>
                </a:rPr>
                <a:t>Snow cover onset date (</a:t>
              </a:r>
              <a:r>
                <a:rPr lang="es-ES" sz="1000" b="1" dirty="0" smtClean="0">
                  <a:latin typeface="+mj-lt"/>
                  <a:cs typeface="Arial"/>
                </a:rPr>
                <a:t>scod</a:t>
              </a:r>
              <a:r>
                <a:rPr lang="es-ES" sz="1000" dirty="0" smtClean="0">
                  <a:latin typeface="+mj-lt"/>
                  <a:cs typeface="Arial"/>
                </a:rPr>
                <a:t>)</a:t>
              </a:r>
              <a:endParaRPr lang="es-ES" sz="1000" dirty="0">
                <a:latin typeface="+mj-lt"/>
                <a:cs typeface="Arial"/>
              </a:endParaRPr>
            </a:p>
          </p:txBody>
        </p:sp>
        <p:sp>
          <p:nvSpPr>
            <p:cNvPr id="69" name="118 CuadroTexto"/>
            <p:cNvSpPr txBox="1"/>
            <p:nvPr/>
          </p:nvSpPr>
          <p:spPr>
            <a:xfrm rot="16200000">
              <a:off x="-457232" y="901045"/>
              <a:ext cx="15870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 smtClean="0">
                  <a:latin typeface="+mj-lt"/>
                  <a:cs typeface="Arial"/>
                </a:rPr>
                <a:t>Surface cover by snow</a:t>
              </a:r>
              <a:endParaRPr lang="es-ES" sz="900" dirty="0">
                <a:latin typeface="+mj-lt"/>
                <a:cs typeface="Arial"/>
              </a:endParaRPr>
            </a:p>
          </p:txBody>
        </p:sp>
        <p:cxnSp>
          <p:nvCxnSpPr>
            <p:cNvPr id="73" name="Straight Connector 7"/>
            <p:cNvCxnSpPr/>
            <p:nvPr/>
          </p:nvCxnSpPr>
          <p:spPr>
            <a:xfrm>
              <a:off x="1376917" y="431704"/>
              <a:ext cx="1511109" cy="0"/>
            </a:xfrm>
            <a:prstGeom prst="line">
              <a:avLst/>
            </a:prstGeom>
            <a:ln w="28575" cap="rnd" cmpd="sng">
              <a:solidFill>
                <a:schemeClr val="bg2">
                  <a:lumMod val="10000"/>
                </a:schemeClr>
              </a:solidFill>
              <a:prstDash val="dot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22"/>
            <p:cNvCxnSpPr/>
            <p:nvPr/>
          </p:nvCxnSpPr>
          <p:spPr>
            <a:xfrm flipV="1">
              <a:off x="1323368" y="1803884"/>
              <a:ext cx="6808" cy="636965"/>
            </a:xfrm>
            <a:prstGeom prst="line">
              <a:avLst/>
            </a:prstGeom>
            <a:ln w="28575" cap="rnd" cmpd="sng">
              <a:solidFill>
                <a:schemeClr val="bg2">
                  <a:lumMod val="10000"/>
                </a:schemeClr>
              </a:solidFill>
              <a:prstDash val="dot"/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1"/>
            <p:cNvSpPr>
              <a:spLocks noChangeAspect="1"/>
            </p:cNvSpPr>
            <p:nvPr/>
          </p:nvSpPr>
          <p:spPr>
            <a:xfrm>
              <a:off x="2867912" y="1695884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75000"/>
                  </a:schemeClr>
                </a:solidFill>
                <a:latin typeface="+mj-lt"/>
              </a:endParaRPr>
            </a:p>
          </p:txBody>
        </p:sp>
        <p:cxnSp>
          <p:nvCxnSpPr>
            <p:cNvPr id="89" name="Straight Connector 22"/>
            <p:cNvCxnSpPr/>
            <p:nvPr/>
          </p:nvCxnSpPr>
          <p:spPr>
            <a:xfrm flipV="1">
              <a:off x="2921912" y="1809969"/>
              <a:ext cx="6808" cy="636965"/>
            </a:xfrm>
            <a:prstGeom prst="line">
              <a:avLst/>
            </a:prstGeom>
            <a:ln w="28575" cap="rnd" cmpd="sng">
              <a:solidFill>
                <a:schemeClr val="bg2">
                  <a:lumMod val="10000"/>
                </a:schemeClr>
              </a:solidFill>
              <a:prstDash val="dot"/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144 CuadroTexto"/>
            <p:cNvSpPr txBox="1"/>
            <p:nvPr/>
          </p:nvSpPr>
          <p:spPr>
            <a:xfrm>
              <a:off x="2159004" y="1906001"/>
              <a:ext cx="2833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M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91" name="66 CuadroTexto"/>
            <p:cNvSpPr txBox="1"/>
            <p:nvPr/>
          </p:nvSpPr>
          <p:spPr>
            <a:xfrm>
              <a:off x="1082676" y="1907800"/>
              <a:ext cx="2610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N</a:t>
              </a:r>
              <a:endParaRPr lang="es-ES" sz="900" dirty="0">
                <a:latin typeface="+mj-lt"/>
                <a:cs typeface="Arial"/>
              </a:endParaRPr>
            </a:p>
          </p:txBody>
        </p:sp>
      </p:grpSp>
      <p:grpSp>
        <p:nvGrpSpPr>
          <p:cNvPr id="308" name="Agrupar 307"/>
          <p:cNvGrpSpPr>
            <a:grpSpLocks noChangeAspect="1"/>
          </p:cNvGrpSpPr>
          <p:nvPr/>
        </p:nvGrpSpPr>
        <p:grpSpPr>
          <a:xfrm>
            <a:off x="4568951" y="834513"/>
            <a:ext cx="4325937" cy="4320000"/>
            <a:chOff x="4822362" y="2449139"/>
            <a:chExt cx="3830706" cy="3825449"/>
          </a:xfrm>
        </p:grpSpPr>
        <p:cxnSp>
          <p:nvCxnSpPr>
            <p:cNvPr id="11" name="Straight Connector 22"/>
            <p:cNvCxnSpPr/>
            <p:nvPr/>
          </p:nvCxnSpPr>
          <p:spPr>
            <a:xfrm flipH="1">
              <a:off x="7788496" y="4015567"/>
              <a:ext cx="452593" cy="0"/>
            </a:xfrm>
            <a:prstGeom prst="line">
              <a:avLst/>
            </a:prstGeom>
            <a:ln w="28575" cap="rnd" cmpd="sng">
              <a:solidFill>
                <a:srgbClr val="0D0D0D"/>
              </a:solidFill>
              <a:prstDash val="solid"/>
              <a:headEnd type="triangle" w="med" len="sm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7591586" y="3461171"/>
              <a:ext cx="904277" cy="375410"/>
            </a:xfrm>
            <a:custGeom>
              <a:avLst/>
              <a:gdLst>
                <a:gd name="T0" fmla="*/ 0 w 1929"/>
                <a:gd name="T1" fmla="*/ 617 h 617"/>
                <a:gd name="T2" fmla="*/ 80 w 1929"/>
                <a:gd name="T3" fmla="*/ 611 h 617"/>
                <a:gd name="T4" fmla="*/ 161 w 1929"/>
                <a:gd name="T5" fmla="*/ 598 h 617"/>
                <a:gd name="T6" fmla="*/ 241 w 1929"/>
                <a:gd name="T7" fmla="*/ 575 h 617"/>
                <a:gd name="T8" fmla="*/ 321 w 1929"/>
                <a:gd name="T9" fmla="*/ 540 h 617"/>
                <a:gd name="T10" fmla="*/ 401 w 1929"/>
                <a:gd name="T11" fmla="*/ 490 h 617"/>
                <a:gd name="T12" fmla="*/ 482 w 1929"/>
                <a:gd name="T13" fmla="*/ 421 h 617"/>
                <a:gd name="T14" fmla="*/ 562 w 1929"/>
                <a:gd name="T15" fmla="*/ 338 h 617"/>
                <a:gd name="T16" fmla="*/ 642 w 1929"/>
                <a:gd name="T17" fmla="*/ 246 h 617"/>
                <a:gd name="T18" fmla="*/ 722 w 1929"/>
                <a:gd name="T19" fmla="*/ 152 h 617"/>
                <a:gd name="T20" fmla="*/ 803 w 1929"/>
                <a:gd name="T21" fmla="*/ 73 h 617"/>
                <a:gd name="T22" fmla="*/ 883 w 1929"/>
                <a:gd name="T23" fmla="*/ 19 h 617"/>
                <a:gd name="T24" fmla="*/ 966 w 1929"/>
                <a:gd name="T25" fmla="*/ 0 h 617"/>
                <a:gd name="T26" fmla="*/ 1046 w 1929"/>
                <a:gd name="T27" fmla="*/ 19 h 617"/>
                <a:gd name="T28" fmla="*/ 1126 w 1929"/>
                <a:gd name="T29" fmla="*/ 73 h 617"/>
                <a:gd name="T30" fmla="*/ 1207 w 1929"/>
                <a:gd name="T31" fmla="*/ 152 h 617"/>
                <a:gd name="T32" fmla="*/ 1287 w 1929"/>
                <a:gd name="T33" fmla="*/ 246 h 617"/>
                <a:gd name="T34" fmla="*/ 1367 w 1929"/>
                <a:gd name="T35" fmla="*/ 338 h 617"/>
                <a:gd name="T36" fmla="*/ 1447 w 1929"/>
                <a:gd name="T37" fmla="*/ 421 h 617"/>
                <a:gd name="T38" fmla="*/ 1528 w 1929"/>
                <a:gd name="T39" fmla="*/ 490 h 617"/>
                <a:gd name="T40" fmla="*/ 1608 w 1929"/>
                <a:gd name="T41" fmla="*/ 540 h 617"/>
                <a:gd name="T42" fmla="*/ 1688 w 1929"/>
                <a:gd name="T43" fmla="*/ 575 h 617"/>
                <a:gd name="T44" fmla="*/ 1768 w 1929"/>
                <a:gd name="T45" fmla="*/ 598 h 617"/>
                <a:gd name="T46" fmla="*/ 1849 w 1929"/>
                <a:gd name="T47" fmla="*/ 611 h 617"/>
                <a:gd name="T48" fmla="*/ 1929 w 1929"/>
                <a:gd name="T49" fmla="*/ 617 h 617"/>
                <a:gd name="T50" fmla="*/ 0 w 1929"/>
                <a:gd name="T51" fmla="*/ 617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29" h="617">
                  <a:moveTo>
                    <a:pt x="0" y="617"/>
                  </a:moveTo>
                  <a:cubicBezTo>
                    <a:pt x="0" y="617"/>
                    <a:pt x="80" y="611"/>
                    <a:pt x="80" y="611"/>
                  </a:cubicBezTo>
                  <a:cubicBezTo>
                    <a:pt x="80" y="611"/>
                    <a:pt x="161" y="598"/>
                    <a:pt x="161" y="598"/>
                  </a:cubicBezTo>
                  <a:cubicBezTo>
                    <a:pt x="161" y="598"/>
                    <a:pt x="241" y="575"/>
                    <a:pt x="241" y="575"/>
                  </a:cubicBezTo>
                  <a:cubicBezTo>
                    <a:pt x="241" y="575"/>
                    <a:pt x="321" y="540"/>
                    <a:pt x="321" y="540"/>
                  </a:cubicBezTo>
                  <a:cubicBezTo>
                    <a:pt x="321" y="540"/>
                    <a:pt x="401" y="490"/>
                    <a:pt x="401" y="490"/>
                  </a:cubicBezTo>
                  <a:cubicBezTo>
                    <a:pt x="401" y="490"/>
                    <a:pt x="482" y="421"/>
                    <a:pt x="482" y="421"/>
                  </a:cubicBezTo>
                  <a:cubicBezTo>
                    <a:pt x="482" y="421"/>
                    <a:pt x="562" y="338"/>
                    <a:pt x="562" y="338"/>
                  </a:cubicBezTo>
                  <a:cubicBezTo>
                    <a:pt x="562" y="338"/>
                    <a:pt x="642" y="246"/>
                    <a:pt x="642" y="246"/>
                  </a:cubicBezTo>
                  <a:cubicBezTo>
                    <a:pt x="642" y="246"/>
                    <a:pt x="695" y="181"/>
                    <a:pt x="722" y="152"/>
                  </a:cubicBezTo>
                  <a:cubicBezTo>
                    <a:pt x="749" y="123"/>
                    <a:pt x="776" y="95"/>
                    <a:pt x="803" y="73"/>
                  </a:cubicBezTo>
                  <a:cubicBezTo>
                    <a:pt x="830" y="51"/>
                    <a:pt x="883" y="19"/>
                    <a:pt x="883" y="19"/>
                  </a:cubicBezTo>
                  <a:cubicBezTo>
                    <a:pt x="883" y="19"/>
                    <a:pt x="939" y="0"/>
                    <a:pt x="966" y="0"/>
                  </a:cubicBezTo>
                  <a:cubicBezTo>
                    <a:pt x="993" y="0"/>
                    <a:pt x="1019" y="7"/>
                    <a:pt x="1046" y="19"/>
                  </a:cubicBezTo>
                  <a:cubicBezTo>
                    <a:pt x="1073" y="31"/>
                    <a:pt x="1099" y="51"/>
                    <a:pt x="1126" y="73"/>
                  </a:cubicBezTo>
                  <a:cubicBezTo>
                    <a:pt x="1153" y="95"/>
                    <a:pt x="1180" y="123"/>
                    <a:pt x="1207" y="152"/>
                  </a:cubicBezTo>
                  <a:cubicBezTo>
                    <a:pt x="1234" y="181"/>
                    <a:pt x="1260" y="215"/>
                    <a:pt x="1287" y="246"/>
                  </a:cubicBezTo>
                  <a:cubicBezTo>
                    <a:pt x="1314" y="277"/>
                    <a:pt x="1340" y="309"/>
                    <a:pt x="1367" y="338"/>
                  </a:cubicBezTo>
                  <a:cubicBezTo>
                    <a:pt x="1394" y="367"/>
                    <a:pt x="1420" y="396"/>
                    <a:pt x="1447" y="421"/>
                  </a:cubicBezTo>
                  <a:cubicBezTo>
                    <a:pt x="1474" y="446"/>
                    <a:pt x="1501" y="470"/>
                    <a:pt x="1528" y="490"/>
                  </a:cubicBezTo>
                  <a:cubicBezTo>
                    <a:pt x="1555" y="510"/>
                    <a:pt x="1581" y="526"/>
                    <a:pt x="1608" y="540"/>
                  </a:cubicBezTo>
                  <a:cubicBezTo>
                    <a:pt x="1635" y="554"/>
                    <a:pt x="1661" y="565"/>
                    <a:pt x="1688" y="575"/>
                  </a:cubicBezTo>
                  <a:cubicBezTo>
                    <a:pt x="1715" y="585"/>
                    <a:pt x="1741" y="592"/>
                    <a:pt x="1768" y="598"/>
                  </a:cubicBezTo>
                  <a:lnTo>
                    <a:pt x="1849" y="611"/>
                  </a:lnTo>
                  <a:lnTo>
                    <a:pt x="1929" y="617"/>
                  </a:lnTo>
                  <a:lnTo>
                    <a:pt x="0" y="617"/>
                  </a:lnTo>
                  <a:close/>
                </a:path>
              </a:pathLst>
            </a:custGeom>
            <a:noFill/>
            <a:ln w="19050" cmpd="sng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  <a:ex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4" name="Freeform 5"/>
            <p:cNvSpPr>
              <a:spLocks/>
            </p:cNvSpPr>
            <p:nvPr/>
          </p:nvSpPr>
          <p:spPr bwMode="auto">
            <a:xfrm>
              <a:off x="7363552" y="3460311"/>
              <a:ext cx="914821" cy="375410"/>
            </a:xfrm>
            <a:custGeom>
              <a:avLst/>
              <a:gdLst>
                <a:gd name="T0" fmla="*/ 0 w 1929"/>
                <a:gd name="T1" fmla="*/ 617 h 617"/>
                <a:gd name="T2" fmla="*/ 80 w 1929"/>
                <a:gd name="T3" fmla="*/ 611 h 617"/>
                <a:gd name="T4" fmla="*/ 161 w 1929"/>
                <a:gd name="T5" fmla="*/ 598 h 617"/>
                <a:gd name="T6" fmla="*/ 241 w 1929"/>
                <a:gd name="T7" fmla="*/ 575 h 617"/>
                <a:gd name="T8" fmla="*/ 321 w 1929"/>
                <a:gd name="T9" fmla="*/ 540 h 617"/>
                <a:gd name="T10" fmla="*/ 401 w 1929"/>
                <a:gd name="T11" fmla="*/ 490 h 617"/>
                <a:gd name="T12" fmla="*/ 482 w 1929"/>
                <a:gd name="T13" fmla="*/ 421 h 617"/>
                <a:gd name="T14" fmla="*/ 562 w 1929"/>
                <a:gd name="T15" fmla="*/ 338 h 617"/>
                <a:gd name="T16" fmla="*/ 642 w 1929"/>
                <a:gd name="T17" fmla="*/ 246 h 617"/>
                <a:gd name="T18" fmla="*/ 722 w 1929"/>
                <a:gd name="T19" fmla="*/ 152 h 617"/>
                <a:gd name="T20" fmla="*/ 803 w 1929"/>
                <a:gd name="T21" fmla="*/ 73 h 617"/>
                <a:gd name="T22" fmla="*/ 883 w 1929"/>
                <a:gd name="T23" fmla="*/ 19 h 617"/>
                <a:gd name="T24" fmla="*/ 966 w 1929"/>
                <a:gd name="T25" fmla="*/ 0 h 617"/>
                <a:gd name="T26" fmla="*/ 1046 w 1929"/>
                <a:gd name="T27" fmla="*/ 19 h 617"/>
                <a:gd name="T28" fmla="*/ 1126 w 1929"/>
                <a:gd name="T29" fmla="*/ 73 h 617"/>
                <a:gd name="T30" fmla="*/ 1207 w 1929"/>
                <a:gd name="T31" fmla="*/ 152 h 617"/>
                <a:gd name="T32" fmla="*/ 1287 w 1929"/>
                <a:gd name="T33" fmla="*/ 246 h 617"/>
                <a:gd name="T34" fmla="*/ 1367 w 1929"/>
                <a:gd name="T35" fmla="*/ 338 h 617"/>
                <a:gd name="T36" fmla="*/ 1447 w 1929"/>
                <a:gd name="T37" fmla="*/ 421 h 617"/>
                <a:gd name="T38" fmla="*/ 1528 w 1929"/>
                <a:gd name="T39" fmla="*/ 490 h 617"/>
                <a:gd name="T40" fmla="*/ 1608 w 1929"/>
                <a:gd name="T41" fmla="*/ 540 h 617"/>
                <a:gd name="T42" fmla="*/ 1688 w 1929"/>
                <a:gd name="T43" fmla="*/ 575 h 617"/>
                <a:gd name="T44" fmla="*/ 1768 w 1929"/>
                <a:gd name="T45" fmla="*/ 598 h 617"/>
                <a:gd name="T46" fmla="*/ 1849 w 1929"/>
                <a:gd name="T47" fmla="*/ 611 h 617"/>
                <a:gd name="T48" fmla="*/ 1929 w 1929"/>
                <a:gd name="T49" fmla="*/ 617 h 617"/>
                <a:gd name="T50" fmla="*/ 0 w 1929"/>
                <a:gd name="T51" fmla="*/ 617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29" h="617">
                  <a:moveTo>
                    <a:pt x="0" y="617"/>
                  </a:moveTo>
                  <a:cubicBezTo>
                    <a:pt x="0" y="617"/>
                    <a:pt x="80" y="611"/>
                    <a:pt x="80" y="611"/>
                  </a:cubicBezTo>
                  <a:cubicBezTo>
                    <a:pt x="80" y="611"/>
                    <a:pt x="161" y="598"/>
                    <a:pt x="161" y="598"/>
                  </a:cubicBezTo>
                  <a:cubicBezTo>
                    <a:pt x="161" y="598"/>
                    <a:pt x="241" y="575"/>
                    <a:pt x="241" y="575"/>
                  </a:cubicBezTo>
                  <a:cubicBezTo>
                    <a:pt x="241" y="575"/>
                    <a:pt x="321" y="540"/>
                    <a:pt x="321" y="540"/>
                  </a:cubicBezTo>
                  <a:cubicBezTo>
                    <a:pt x="321" y="540"/>
                    <a:pt x="401" y="490"/>
                    <a:pt x="401" y="490"/>
                  </a:cubicBezTo>
                  <a:cubicBezTo>
                    <a:pt x="401" y="490"/>
                    <a:pt x="482" y="421"/>
                    <a:pt x="482" y="421"/>
                  </a:cubicBezTo>
                  <a:cubicBezTo>
                    <a:pt x="482" y="421"/>
                    <a:pt x="562" y="338"/>
                    <a:pt x="562" y="338"/>
                  </a:cubicBezTo>
                  <a:cubicBezTo>
                    <a:pt x="562" y="338"/>
                    <a:pt x="642" y="246"/>
                    <a:pt x="642" y="246"/>
                  </a:cubicBezTo>
                  <a:cubicBezTo>
                    <a:pt x="642" y="246"/>
                    <a:pt x="695" y="181"/>
                    <a:pt x="722" y="152"/>
                  </a:cubicBezTo>
                  <a:cubicBezTo>
                    <a:pt x="749" y="123"/>
                    <a:pt x="776" y="95"/>
                    <a:pt x="803" y="73"/>
                  </a:cubicBezTo>
                  <a:cubicBezTo>
                    <a:pt x="830" y="51"/>
                    <a:pt x="883" y="19"/>
                    <a:pt x="883" y="19"/>
                  </a:cubicBezTo>
                  <a:cubicBezTo>
                    <a:pt x="883" y="19"/>
                    <a:pt x="939" y="0"/>
                    <a:pt x="966" y="0"/>
                  </a:cubicBezTo>
                  <a:cubicBezTo>
                    <a:pt x="993" y="0"/>
                    <a:pt x="1019" y="7"/>
                    <a:pt x="1046" y="19"/>
                  </a:cubicBezTo>
                  <a:cubicBezTo>
                    <a:pt x="1073" y="31"/>
                    <a:pt x="1099" y="51"/>
                    <a:pt x="1126" y="73"/>
                  </a:cubicBezTo>
                  <a:cubicBezTo>
                    <a:pt x="1153" y="95"/>
                    <a:pt x="1180" y="123"/>
                    <a:pt x="1207" y="152"/>
                  </a:cubicBezTo>
                  <a:cubicBezTo>
                    <a:pt x="1234" y="181"/>
                    <a:pt x="1260" y="215"/>
                    <a:pt x="1287" y="246"/>
                  </a:cubicBezTo>
                  <a:cubicBezTo>
                    <a:pt x="1314" y="277"/>
                    <a:pt x="1340" y="309"/>
                    <a:pt x="1367" y="338"/>
                  </a:cubicBezTo>
                  <a:cubicBezTo>
                    <a:pt x="1394" y="367"/>
                    <a:pt x="1420" y="396"/>
                    <a:pt x="1447" y="421"/>
                  </a:cubicBezTo>
                  <a:cubicBezTo>
                    <a:pt x="1474" y="446"/>
                    <a:pt x="1501" y="470"/>
                    <a:pt x="1528" y="490"/>
                  </a:cubicBezTo>
                  <a:cubicBezTo>
                    <a:pt x="1555" y="510"/>
                    <a:pt x="1581" y="526"/>
                    <a:pt x="1608" y="540"/>
                  </a:cubicBezTo>
                  <a:cubicBezTo>
                    <a:pt x="1635" y="554"/>
                    <a:pt x="1661" y="565"/>
                    <a:pt x="1688" y="575"/>
                  </a:cubicBezTo>
                  <a:cubicBezTo>
                    <a:pt x="1715" y="585"/>
                    <a:pt x="1741" y="592"/>
                    <a:pt x="1768" y="598"/>
                  </a:cubicBezTo>
                  <a:lnTo>
                    <a:pt x="1849" y="611"/>
                  </a:lnTo>
                  <a:lnTo>
                    <a:pt x="1929" y="617"/>
                  </a:lnTo>
                  <a:lnTo>
                    <a:pt x="0" y="617"/>
                  </a:lnTo>
                  <a:close/>
                </a:path>
              </a:pathLst>
            </a:custGeom>
            <a:solidFill>
              <a:schemeClr val="bg2">
                <a:lumMod val="50000"/>
                <a:alpha val="58000"/>
              </a:schemeClr>
            </a:solidFill>
            <a:ln>
              <a:noFill/>
            </a:ln>
            <a:ex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233" name="Agrupar 232"/>
            <p:cNvGrpSpPr/>
            <p:nvPr/>
          </p:nvGrpSpPr>
          <p:grpSpPr>
            <a:xfrm>
              <a:off x="4822362" y="2449139"/>
              <a:ext cx="3830706" cy="3825449"/>
              <a:chOff x="4376550" y="2874807"/>
              <a:chExt cx="3830706" cy="3825449"/>
            </a:xfrm>
          </p:grpSpPr>
          <p:cxnSp>
            <p:nvCxnSpPr>
              <p:cNvPr id="189" name="5 Conector recto"/>
              <p:cNvCxnSpPr/>
              <p:nvPr/>
            </p:nvCxnSpPr>
            <p:spPr>
              <a:xfrm>
                <a:off x="4499488" y="4765067"/>
                <a:ext cx="3599998" cy="3550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5 Conector recto"/>
              <p:cNvCxnSpPr/>
              <p:nvPr/>
            </p:nvCxnSpPr>
            <p:spPr>
              <a:xfrm flipH="1" flipV="1">
                <a:off x="6322611" y="2984843"/>
                <a:ext cx="3" cy="3599997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109 CuadroTexto"/>
              <p:cNvSpPr txBox="1"/>
              <p:nvPr/>
            </p:nvSpPr>
            <p:spPr>
              <a:xfrm>
                <a:off x="4376550" y="4768286"/>
                <a:ext cx="2784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b="1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Arial"/>
                  </a:rPr>
                  <a:t>-1</a:t>
                </a:r>
                <a:endParaRPr lang="es-ES" sz="900" b="1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Arial"/>
                </a:endParaRPr>
              </a:p>
            </p:txBody>
          </p:sp>
          <p:sp>
            <p:nvSpPr>
              <p:cNvPr id="229" name="109 CuadroTexto"/>
              <p:cNvSpPr txBox="1"/>
              <p:nvPr/>
            </p:nvSpPr>
            <p:spPr>
              <a:xfrm>
                <a:off x="6322611" y="6469424"/>
                <a:ext cx="2784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b="1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Arial"/>
                  </a:rPr>
                  <a:t>-1</a:t>
                </a:r>
                <a:endParaRPr lang="es-ES" sz="900" b="1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Arial"/>
                </a:endParaRPr>
              </a:p>
            </p:txBody>
          </p:sp>
          <p:sp>
            <p:nvSpPr>
              <p:cNvPr id="230" name="109 CuadroTexto"/>
              <p:cNvSpPr txBox="1"/>
              <p:nvPr/>
            </p:nvSpPr>
            <p:spPr>
              <a:xfrm>
                <a:off x="7964093" y="4802615"/>
                <a:ext cx="2431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b="1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Arial"/>
                  </a:rPr>
                  <a:t>1</a:t>
                </a:r>
                <a:endParaRPr lang="es-ES" sz="900" b="1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Arial"/>
                </a:endParaRPr>
              </a:p>
            </p:txBody>
          </p:sp>
          <p:sp>
            <p:nvSpPr>
              <p:cNvPr id="231" name="109 CuadroTexto"/>
              <p:cNvSpPr txBox="1"/>
              <p:nvPr/>
            </p:nvSpPr>
            <p:spPr>
              <a:xfrm>
                <a:off x="6323106" y="2874807"/>
                <a:ext cx="2431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b="1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Arial"/>
                  </a:rPr>
                  <a:t>1</a:t>
                </a:r>
                <a:endParaRPr lang="es-ES" sz="900" b="1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Arial"/>
                </a:endParaRPr>
              </a:p>
            </p:txBody>
          </p:sp>
        </p:grpSp>
        <p:grpSp>
          <p:nvGrpSpPr>
            <p:cNvPr id="255" name="Agrupar 254"/>
            <p:cNvGrpSpPr/>
            <p:nvPr/>
          </p:nvGrpSpPr>
          <p:grpSpPr>
            <a:xfrm>
              <a:off x="5214502" y="2795880"/>
              <a:ext cx="493200" cy="354339"/>
              <a:chOff x="5214502" y="2795880"/>
              <a:chExt cx="493200" cy="354339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236" name="Elipse 235"/>
              <p:cNvSpPr>
                <a:spLocks noChangeAspect="1"/>
              </p:cNvSpPr>
              <p:nvPr/>
            </p:nvSpPr>
            <p:spPr>
              <a:xfrm>
                <a:off x="5214502" y="2911594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7" name="Elipse 236"/>
              <p:cNvSpPr>
                <a:spLocks noChangeAspect="1"/>
              </p:cNvSpPr>
              <p:nvPr/>
            </p:nvSpPr>
            <p:spPr>
              <a:xfrm>
                <a:off x="5366902" y="3078219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8" name="Elipse 237"/>
              <p:cNvSpPr>
                <a:spLocks noChangeAspect="1"/>
              </p:cNvSpPr>
              <p:nvPr/>
            </p:nvSpPr>
            <p:spPr>
              <a:xfrm>
                <a:off x="5225367" y="3024831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9" name="Elipse 238"/>
              <p:cNvSpPr>
                <a:spLocks noChangeAspect="1"/>
              </p:cNvSpPr>
              <p:nvPr/>
            </p:nvSpPr>
            <p:spPr>
              <a:xfrm>
                <a:off x="5483302" y="2988831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0" name="Elipse 239"/>
              <p:cNvSpPr>
                <a:spLocks noChangeAspect="1"/>
              </p:cNvSpPr>
              <p:nvPr/>
            </p:nvSpPr>
            <p:spPr>
              <a:xfrm>
                <a:off x="5447302" y="2882104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1" name="Elipse 240"/>
              <p:cNvSpPr>
                <a:spLocks noChangeAspect="1"/>
              </p:cNvSpPr>
              <p:nvPr/>
            </p:nvSpPr>
            <p:spPr>
              <a:xfrm>
                <a:off x="5635702" y="2983594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2" name="Elipse 241"/>
              <p:cNvSpPr>
                <a:spLocks noChangeAspect="1"/>
              </p:cNvSpPr>
              <p:nvPr/>
            </p:nvSpPr>
            <p:spPr>
              <a:xfrm>
                <a:off x="5346082" y="2914012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3" name="Elipse 242"/>
              <p:cNvSpPr>
                <a:spLocks noChangeAspect="1"/>
              </p:cNvSpPr>
              <p:nvPr/>
            </p:nvSpPr>
            <p:spPr>
              <a:xfrm>
                <a:off x="5330902" y="2795880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44" name="121 CuadroTexto"/>
            <p:cNvSpPr txBox="1"/>
            <p:nvPr/>
          </p:nvSpPr>
          <p:spPr>
            <a:xfrm>
              <a:off x="8068973" y="4130726"/>
              <a:ext cx="5626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000" b="1" dirty="0" smtClean="0">
                  <a:latin typeface="+mj-lt"/>
                  <a:cs typeface="Arial"/>
                </a:rPr>
                <a:t>scod</a:t>
              </a:r>
              <a:endParaRPr lang="es-ES" sz="1000" dirty="0">
                <a:latin typeface="+mj-lt"/>
                <a:cs typeface="Arial"/>
              </a:endParaRPr>
            </a:p>
          </p:txBody>
        </p:sp>
        <p:sp>
          <p:nvSpPr>
            <p:cNvPr id="245" name="203 CuadroTexto"/>
            <p:cNvSpPr txBox="1"/>
            <p:nvPr/>
          </p:nvSpPr>
          <p:spPr>
            <a:xfrm>
              <a:off x="6324332" y="2484920"/>
              <a:ext cx="5348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 smtClean="0">
                  <a:latin typeface="+mj-lt"/>
                  <a:cs typeface="Arial"/>
                </a:rPr>
                <a:t>scmd</a:t>
              </a:r>
              <a:endParaRPr lang="es-ES" sz="1000" dirty="0">
                <a:latin typeface="+mj-lt"/>
                <a:cs typeface="Arial"/>
              </a:endParaRPr>
            </a:p>
          </p:txBody>
        </p:sp>
        <p:sp>
          <p:nvSpPr>
            <p:cNvPr id="246" name="CuadroTexto 245"/>
            <p:cNvSpPr txBox="1"/>
            <p:nvPr/>
          </p:nvSpPr>
          <p:spPr>
            <a:xfrm>
              <a:off x="4989687" y="2581509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ES" dirty="0"/>
            </a:p>
          </p:txBody>
        </p:sp>
        <p:grpSp>
          <p:nvGrpSpPr>
            <p:cNvPr id="285" name="Agrupar 284"/>
            <p:cNvGrpSpPr/>
            <p:nvPr/>
          </p:nvGrpSpPr>
          <p:grpSpPr>
            <a:xfrm>
              <a:off x="5238150" y="5730352"/>
              <a:ext cx="319035" cy="334435"/>
              <a:chOff x="5238150" y="5412953"/>
              <a:chExt cx="319035" cy="334435"/>
            </a:xfrm>
            <a:solidFill>
              <a:srgbClr val="558ED5"/>
            </a:solidFill>
          </p:grpSpPr>
          <p:sp>
            <p:nvSpPr>
              <p:cNvPr id="257" name="Elipse 256"/>
              <p:cNvSpPr>
                <a:spLocks noChangeAspect="1"/>
              </p:cNvSpPr>
              <p:nvPr/>
            </p:nvSpPr>
            <p:spPr>
              <a:xfrm rot="3224706">
                <a:off x="5323038" y="5412953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8" name="Elipse 257"/>
              <p:cNvSpPr>
                <a:spLocks noChangeAspect="1"/>
              </p:cNvSpPr>
              <p:nvPr/>
            </p:nvSpPr>
            <p:spPr>
              <a:xfrm rot="3224706">
                <a:off x="5278799" y="563438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9" name="Elipse 258"/>
              <p:cNvSpPr>
                <a:spLocks noChangeAspect="1"/>
              </p:cNvSpPr>
              <p:nvPr/>
            </p:nvSpPr>
            <p:spPr>
              <a:xfrm rot="3224706">
                <a:off x="5238150" y="5488680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0" name="Elipse 259"/>
              <p:cNvSpPr>
                <a:spLocks noChangeAspect="1"/>
              </p:cNvSpPr>
              <p:nvPr/>
            </p:nvSpPr>
            <p:spPr>
              <a:xfrm rot="3224706">
                <a:off x="5419717" y="5675388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3" name="Elipse 262"/>
              <p:cNvSpPr>
                <a:spLocks noChangeAspect="1"/>
              </p:cNvSpPr>
              <p:nvPr/>
            </p:nvSpPr>
            <p:spPr>
              <a:xfrm rot="3224706">
                <a:off x="5398902" y="5520488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4" name="Elipse 263"/>
              <p:cNvSpPr>
                <a:spLocks noChangeAspect="1"/>
              </p:cNvSpPr>
              <p:nvPr/>
            </p:nvSpPr>
            <p:spPr>
              <a:xfrm rot="3224706">
                <a:off x="5485185" y="543838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83" name="Agrupar 282"/>
            <p:cNvGrpSpPr/>
            <p:nvPr/>
          </p:nvGrpSpPr>
          <p:grpSpPr>
            <a:xfrm>
              <a:off x="8053842" y="2723597"/>
              <a:ext cx="350928" cy="301925"/>
              <a:chOff x="8053842" y="2723597"/>
              <a:chExt cx="350928" cy="301925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66" name="Elipse 265"/>
              <p:cNvSpPr>
                <a:spLocks noChangeAspect="1"/>
              </p:cNvSpPr>
              <p:nvPr/>
            </p:nvSpPr>
            <p:spPr>
              <a:xfrm rot="6524956">
                <a:off x="8260610" y="272359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7" name="Elipse 266"/>
              <p:cNvSpPr>
                <a:spLocks noChangeAspect="1"/>
              </p:cNvSpPr>
              <p:nvPr/>
            </p:nvSpPr>
            <p:spPr>
              <a:xfrm rot="6524956">
                <a:off x="8053842" y="2814352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9" name="Elipse 268"/>
              <p:cNvSpPr>
                <a:spLocks noChangeAspect="1"/>
              </p:cNvSpPr>
              <p:nvPr/>
            </p:nvSpPr>
            <p:spPr>
              <a:xfrm rot="6524956">
                <a:off x="8101072" y="2953307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0" name="Elipse 269"/>
              <p:cNvSpPr>
                <a:spLocks noChangeAspect="1"/>
              </p:cNvSpPr>
              <p:nvPr/>
            </p:nvSpPr>
            <p:spPr>
              <a:xfrm rot="6524956">
                <a:off x="8213707" y="2953522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2" name="Elipse 271"/>
              <p:cNvSpPr>
                <a:spLocks noChangeAspect="1"/>
              </p:cNvSpPr>
              <p:nvPr/>
            </p:nvSpPr>
            <p:spPr>
              <a:xfrm rot="6524956">
                <a:off x="8216027" y="2847418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3" name="Elipse 272"/>
              <p:cNvSpPr>
                <a:spLocks noChangeAspect="1"/>
              </p:cNvSpPr>
              <p:nvPr/>
            </p:nvSpPr>
            <p:spPr>
              <a:xfrm rot="6524956">
                <a:off x="8332770" y="2871014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84" name="Agrupar 283"/>
            <p:cNvGrpSpPr/>
            <p:nvPr/>
          </p:nvGrpSpPr>
          <p:grpSpPr>
            <a:xfrm>
              <a:off x="8078614" y="5755786"/>
              <a:ext cx="319035" cy="309001"/>
              <a:chOff x="8078614" y="5755786"/>
              <a:chExt cx="319035" cy="309001"/>
            </a:xfrm>
          </p:grpSpPr>
          <p:sp>
            <p:nvSpPr>
              <p:cNvPr id="276" name="Elipse 275"/>
              <p:cNvSpPr>
                <a:spLocks noChangeAspect="1"/>
              </p:cNvSpPr>
              <p:nvPr/>
            </p:nvSpPr>
            <p:spPr>
              <a:xfrm rot="3224706">
                <a:off x="8119263" y="5951785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7" name="Elipse 276"/>
              <p:cNvSpPr>
                <a:spLocks noChangeAspect="1"/>
              </p:cNvSpPr>
              <p:nvPr/>
            </p:nvSpPr>
            <p:spPr>
              <a:xfrm rot="3224706">
                <a:off x="8078614" y="580607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8" name="Elipse 277"/>
              <p:cNvSpPr>
                <a:spLocks noChangeAspect="1"/>
              </p:cNvSpPr>
              <p:nvPr/>
            </p:nvSpPr>
            <p:spPr>
              <a:xfrm rot="3224706">
                <a:off x="8260181" y="599278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9" name="Elipse 278"/>
              <p:cNvSpPr>
                <a:spLocks noChangeAspect="1"/>
              </p:cNvSpPr>
              <p:nvPr/>
            </p:nvSpPr>
            <p:spPr>
              <a:xfrm rot="3224706">
                <a:off x="8324955" y="590064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1" name="Elipse 280"/>
              <p:cNvSpPr>
                <a:spLocks noChangeAspect="1"/>
              </p:cNvSpPr>
              <p:nvPr/>
            </p:nvSpPr>
            <p:spPr>
              <a:xfrm rot="3224706">
                <a:off x="8239366" y="583788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2" name="Elipse 281"/>
              <p:cNvSpPr>
                <a:spLocks noChangeAspect="1"/>
              </p:cNvSpPr>
              <p:nvPr/>
            </p:nvSpPr>
            <p:spPr>
              <a:xfrm rot="3224706">
                <a:off x="8325649" y="5755786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88" name="Freeform 5"/>
            <p:cNvSpPr>
              <a:spLocks/>
            </p:cNvSpPr>
            <p:nvPr/>
          </p:nvSpPr>
          <p:spPr bwMode="auto">
            <a:xfrm>
              <a:off x="5030948" y="3461171"/>
              <a:ext cx="1482063" cy="375410"/>
            </a:xfrm>
            <a:custGeom>
              <a:avLst/>
              <a:gdLst>
                <a:gd name="T0" fmla="*/ 0 w 1929"/>
                <a:gd name="T1" fmla="*/ 617 h 617"/>
                <a:gd name="T2" fmla="*/ 80 w 1929"/>
                <a:gd name="T3" fmla="*/ 611 h 617"/>
                <a:gd name="T4" fmla="*/ 161 w 1929"/>
                <a:gd name="T5" fmla="*/ 598 h 617"/>
                <a:gd name="T6" fmla="*/ 241 w 1929"/>
                <a:gd name="T7" fmla="*/ 575 h 617"/>
                <a:gd name="T8" fmla="*/ 321 w 1929"/>
                <a:gd name="T9" fmla="*/ 540 h 617"/>
                <a:gd name="T10" fmla="*/ 401 w 1929"/>
                <a:gd name="T11" fmla="*/ 490 h 617"/>
                <a:gd name="T12" fmla="*/ 482 w 1929"/>
                <a:gd name="T13" fmla="*/ 421 h 617"/>
                <a:gd name="T14" fmla="*/ 562 w 1929"/>
                <a:gd name="T15" fmla="*/ 338 h 617"/>
                <a:gd name="T16" fmla="*/ 642 w 1929"/>
                <a:gd name="T17" fmla="*/ 246 h 617"/>
                <a:gd name="T18" fmla="*/ 722 w 1929"/>
                <a:gd name="T19" fmla="*/ 152 h 617"/>
                <a:gd name="T20" fmla="*/ 803 w 1929"/>
                <a:gd name="T21" fmla="*/ 73 h 617"/>
                <a:gd name="T22" fmla="*/ 883 w 1929"/>
                <a:gd name="T23" fmla="*/ 19 h 617"/>
                <a:gd name="T24" fmla="*/ 966 w 1929"/>
                <a:gd name="T25" fmla="*/ 0 h 617"/>
                <a:gd name="T26" fmla="*/ 1046 w 1929"/>
                <a:gd name="T27" fmla="*/ 19 h 617"/>
                <a:gd name="T28" fmla="*/ 1126 w 1929"/>
                <a:gd name="T29" fmla="*/ 73 h 617"/>
                <a:gd name="T30" fmla="*/ 1207 w 1929"/>
                <a:gd name="T31" fmla="*/ 152 h 617"/>
                <a:gd name="T32" fmla="*/ 1287 w 1929"/>
                <a:gd name="T33" fmla="*/ 246 h 617"/>
                <a:gd name="T34" fmla="*/ 1367 w 1929"/>
                <a:gd name="T35" fmla="*/ 338 h 617"/>
                <a:gd name="T36" fmla="*/ 1447 w 1929"/>
                <a:gd name="T37" fmla="*/ 421 h 617"/>
                <a:gd name="T38" fmla="*/ 1528 w 1929"/>
                <a:gd name="T39" fmla="*/ 490 h 617"/>
                <a:gd name="T40" fmla="*/ 1608 w 1929"/>
                <a:gd name="T41" fmla="*/ 540 h 617"/>
                <a:gd name="T42" fmla="*/ 1688 w 1929"/>
                <a:gd name="T43" fmla="*/ 575 h 617"/>
                <a:gd name="T44" fmla="*/ 1768 w 1929"/>
                <a:gd name="T45" fmla="*/ 598 h 617"/>
                <a:gd name="T46" fmla="*/ 1849 w 1929"/>
                <a:gd name="T47" fmla="*/ 611 h 617"/>
                <a:gd name="T48" fmla="*/ 1929 w 1929"/>
                <a:gd name="T49" fmla="*/ 617 h 617"/>
                <a:gd name="T50" fmla="*/ 0 w 1929"/>
                <a:gd name="T51" fmla="*/ 617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29" h="617">
                  <a:moveTo>
                    <a:pt x="0" y="617"/>
                  </a:moveTo>
                  <a:cubicBezTo>
                    <a:pt x="0" y="617"/>
                    <a:pt x="80" y="611"/>
                    <a:pt x="80" y="611"/>
                  </a:cubicBezTo>
                  <a:cubicBezTo>
                    <a:pt x="80" y="611"/>
                    <a:pt x="161" y="598"/>
                    <a:pt x="161" y="598"/>
                  </a:cubicBezTo>
                  <a:cubicBezTo>
                    <a:pt x="161" y="598"/>
                    <a:pt x="241" y="575"/>
                    <a:pt x="241" y="575"/>
                  </a:cubicBezTo>
                  <a:cubicBezTo>
                    <a:pt x="241" y="575"/>
                    <a:pt x="321" y="540"/>
                    <a:pt x="321" y="540"/>
                  </a:cubicBezTo>
                  <a:cubicBezTo>
                    <a:pt x="321" y="540"/>
                    <a:pt x="401" y="490"/>
                    <a:pt x="401" y="490"/>
                  </a:cubicBezTo>
                  <a:cubicBezTo>
                    <a:pt x="401" y="490"/>
                    <a:pt x="482" y="421"/>
                    <a:pt x="482" y="421"/>
                  </a:cubicBezTo>
                  <a:cubicBezTo>
                    <a:pt x="482" y="421"/>
                    <a:pt x="562" y="338"/>
                    <a:pt x="562" y="338"/>
                  </a:cubicBezTo>
                  <a:cubicBezTo>
                    <a:pt x="562" y="338"/>
                    <a:pt x="642" y="246"/>
                    <a:pt x="642" y="246"/>
                  </a:cubicBezTo>
                  <a:cubicBezTo>
                    <a:pt x="642" y="246"/>
                    <a:pt x="695" y="181"/>
                    <a:pt x="722" y="152"/>
                  </a:cubicBezTo>
                  <a:cubicBezTo>
                    <a:pt x="749" y="123"/>
                    <a:pt x="776" y="95"/>
                    <a:pt x="803" y="73"/>
                  </a:cubicBezTo>
                  <a:cubicBezTo>
                    <a:pt x="830" y="51"/>
                    <a:pt x="883" y="19"/>
                    <a:pt x="883" y="19"/>
                  </a:cubicBezTo>
                  <a:cubicBezTo>
                    <a:pt x="883" y="19"/>
                    <a:pt x="939" y="0"/>
                    <a:pt x="966" y="0"/>
                  </a:cubicBezTo>
                  <a:cubicBezTo>
                    <a:pt x="993" y="0"/>
                    <a:pt x="1019" y="7"/>
                    <a:pt x="1046" y="19"/>
                  </a:cubicBezTo>
                  <a:cubicBezTo>
                    <a:pt x="1073" y="31"/>
                    <a:pt x="1099" y="51"/>
                    <a:pt x="1126" y="73"/>
                  </a:cubicBezTo>
                  <a:cubicBezTo>
                    <a:pt x="1153" y="95"/>
                    <a:pt x="1180" y="123"/>
                    <a:pt x="1207" y="152"/>
                  </a:cubicBezTo>
                  <a:cubicBezTo>
                    <a:pt x="1234" y="181"/>
                    <a:pt x="1260" y="215"/>
                    <a:pt x="1287" y="246"/>
                  </a:cubicBezTo>
                  <a:cubicBezTo>
                    <a:pt x="1314" y="277"/>
                    <a:pt x="1340" y="309"/>
                    <a:pt x="1367" y="338"/>
                  </a:cubicBezTo>
                  <a:cubicBezTo>
                    <a:pt x="1394" y="367"/>
                    <a:pt x="1420" y="396"/>
                    <a:pt x="1447" y="421"/>
                  </a:cubicBezTo>
                  <a:cubicBezTo>
                    <a:pt x="1474" y="446"/>
                    <a:pt x="1501" y="470"/>
                    <a:pt x="1528" y="490"/>
                  </a:cubicBezTo>
                  <a:cubicBezTo>
                    <a:pt x="1555" y="510"/>
                    <a:pt x="1581" y="526"/>
                    <a:pt x="1608" y="540"/>
                  </a:cubicBezTo>
                  <a:cubicBezTo>
                    <a:pt x="1635" y="554"/>
                    <a:pt x="1661" y="565"/>
                    <a:pt x="1688" y="575"/>
                  </a:cubicBezTo>
                  <a:cubicBezTo>
                    <a:pt x="1715" y="585"/>
                    <a:pt x="1741" y="592"/>
                    <a:pt x="1768" y="598"/>
                  </a:cubicBezTo>
                  <a:lnTo>
                    <a:pt x="1849" y="611"/>
                  </a:lnTo>
                  <a:lnTo>
                    <a:pt x="1929" y="617"/>
                  </a:lnTo>
                  <a:lnTo>
                    <a:pt x="0" y="617"/>
                  </a:lnTo>
                  <a:close/>
                </a:path>
              </a:pathLst>
            </a:custGeom>
            <a:noFill/>
            <a:ln w="19050" cmpd="sng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  <a:ex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9" name="Freeform 5"/>
            <p:cNvSpPr>
              <a:spLocks/>
            </p:cNvSpPr>
            <p:nvPr/>
          </p:nvSpPr>
          <p:spPr bwMode="auto">
            <a:xfrm>
              <a:off x="5313724" y="3460311"/>
              <a:ext cx="914821" cy="375410"/>
            </a:xfrm>
            <a:custGeom>
              <a:avLst/>
              <a:gdLst>
                <a:gd name="T0" fmla="*/ 0 w 1929"/>
                <a:gd name="T1" fmla="*/ 617 h 617"/>
                <a:gd name="T2" fmla="*/ 80 w 1929"/>
                <a:gd name="T3" fmla="*/ 611 h 617"/>
                <a:gd name="T4" fmla="*/ 161 w 1929"/>
                <a:gd name="T5" fmla="*/ 598 h 617"/>
                <a:gd name="T6" fmla="*/ 241 w 1929"/>
                <a:gd name="T7" fmla="*/ 575 h 617"/>
                <a:gd name="T8" fmla="*/ 321 w 1929"/>
                <a:gd name="T9" fmla="*/ 540 h 617"/>
                <a:gd name="T10" fmla="*/ 401 w 1929"/>
                <a:gd name="T11" fmla="*/ 490 h 617"/>
                <a:gd name="T12" fmla="*/ 482 w 1929"/>
                <a:gd name="T13" fmla="*/ 421 h 617"/>
                <a:gd name="T14" fmla="*/ 562 w 1929"/>
                <a:gd name="T15" fmla="*/ 338 h 617"/>
                <a:gd name="T16" fmla="*/ 642 w 1929"/>
                <a:gd name="T17" fmla="*/ 246 h 617"/>
                <a:gd name="T18" fmla="*/ 722 w 1929"/>
                <a:gd name="T19" fmla="*/ 152 h 617"/>
                <a:gd name="T20" fmla="*/ 803 w 1929"/>
                <a:gd name="T21" fmla="*/ 73 h 617"/>
                <a:gd name="T22" fmla="*/ 883 w 1929"/>
                <a:gd name="T23" fmla="*/ 19 h 617"/>
                <a:gd name="T24" fmla="*/ 966 w 1929"/>
                <a:gd name="T25" fmla="*/ 0 h 617"/>
                <a:gd name="T26" fmla="*/ 1046 w 1929"/>
                <a:gd name="T27" fmla="*/ 19 h 617"/>
                <a:gd name="T28" fmla="*/ 1126 w 1929"/>
                <a:gd name="T29" fmla="*/ 73 h 617"/>
                <a:gd name="T30" fmla="*/ 1207 w 1929"/>
                <a:gd name="T31" fmla="*/ 152 h 617"/>
                <a:gd name="T32" fmla="*/ 1287 w 1929"/>
                <a:gd name="T33" fmla="*/ 246 h 617"/>
                <a:gd name="T34" fmla="*/ 1367 w 1929"/>
                <a:gd name="T35" fmla="*/ 338 h 617"/>
                <a:gd name="T36" fmla="*/ 1447 w 1929"/>
                <a:gd name="T37" fmla="*/ 421 h 617"/>
                <a:gd name="T38" fmla="*/ 1528 w 1929"/>
                <a:gd name="T39" fmla="*/ 490 h 617"/>
                <a:gd name="T40" fmla="*/ 1608 w 1929"/>
                <a:gd name="T41" fmla="*/ 540 h 617"/>
                <a:gd name="T42" fmla="*/ 1688 w 1929"/>
                <a:gd name="T43" fmla="*/ 575 h 617"/>
                <a:gd name="T44" fmla="*/ 1768 w 1929"/>
                <a:gd name="T45" fmla="*/ 598 h 617"/>
                <a:gd name="T46" fmla="*/ 1849 w 1929"/>
                <a:gd name="T47" fmla="*/ 611 h 617"/>
                <a:gd name="T48" fmla="*/ 1929 w 1929"/>
                <a:gd name="T49" fmla="*/ 617 h 617"/>
                <a:gd name="T50" fmla="*/ 0 w 1929"/>
                <a:gd name="T51" fmla="*/ 617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29" h="617">
                  <a:moveTo>
                    <a:pt x="0" y="617"/>
                  </a:moveTo>
                  <a:cubicBezTo>
                    <a:pt x="0" y="617"/>
                    <a:pt x="80" y="611"/>
                    <a:pt x="80" y="611"/>
                  </a:cubicBezTo>
                  <a:cubicBezTo>
                    <a:pt x="80" y="611"/>
                    <a:pt x="161" y="598"/>
                    <a:pt x="161" y="598"/>
                  </a:cubicBezTo>
                  <a:cubicBezTo>
                    <a:pt x="161" y="598"/>
                    <a:pt x="241" y="575"/>
                    <a:pt x="241" y="575"/>
                  </a:cubicBezTo>
                  <a:cubicBezTo>
                    <a:pt x="241" y="575"/>
                    <a:pt x="321" y="540"/>
                    <a:pt x="321" y="540"/>
                  </a:cubicBezTo>
                  <a:cubicBezTo>
                    <a:pt x="321" y="540"/>
                    <a:pt x="401" y="490"/>
                    <a:pt x="401" y="490"/>
                  </a:cubicBezTo>
                  <a:cubicBezTo>
                    <a:pt x="401" y="490"/>
                    <a:pt x="482" y="421"/>
                    <a:pt x="482" y="421"/>
                  </a:cubicBezTo>
                  <a:cubicBezTo>
                    <a:pt x="482" y="421"/>
                    <a:pt x="562" y="338"/>
                    <a:pt x="562" y="338"/>
                  </a:cubicBezTo>
                  <a:cubicBezTo>
                    <a:pt x="562" y="338"/>
                    <a:pt x="642" y="246"/>
                    <a:pt x="642" y="246"/>
                  </a:cubicBezTo>
                  <a:cubicBezTo>
                    <a:pt x="642" y="246"/>
                    <a:pt x="695" y="181"/>
                    <a:pt x="722" y="152"/>
                  </a:cubicBezTo>
                  <a:cubicBezTo>
                    <a:pt x="749" y="123"/>
                    <a:pt x="776" y="95"/>
                    <a:pt x="803" y="73"/>
                  </a:cubicBezTo>
                  <a:cubicBezTo>
                    <a:pt x="830" y="51"/>
                    <a:pt x="883" y="19"/>
                    <a:pt x="883" y="19"/>
                  </a:cubicBezTo>
                  <a:cubicBezTo>
                    <a:pt x="883" y="19"/>
                    <a:pt x="939" y="0"/>
                    <a:pt x="966" y="0"/>
                  </a:cubicBezTo>
                  <a:cubicBezTo>
                    <a:pt x="993" y="0"/>
                    <a:pt x="1019" y="7"/>
                    <a:pt x="1046" y="19"/>
                  </a:cubicBezTo>
                  <a:cubicBezTo>
                    <a:pt x="1073" y="31"/>
                    <a:pt x="1099" y="51"/>
                    <a:pt x="1126" y="73"/>
                  </a:cubicBezTo>
                  <a:cubicBezTo>
                    <a:pt x="1153" y="95"/>
                    <a:pt x="1180" y="123"/>
                    <a:pt x="1207" y="152"/>
                  </a:cubicBezTo>
                  <a:cubicBezTo>
                    <a:pt x="1234" y="181"/>
                    <a:pt x="1260" y="215"/>
                    <a:pt x="1287" y="246"/>
                  </a:cubicBezTo>
                  <a:cubicBezTo>
                    <a:pt x="1314" y="277"/>
                    <a:pt x="1340" y="309"/>
                    <a:pt x="1367" y="338"/>
                  </a:cubicBezTo>
                  <a:cubicBezTo>
                    <a:pt x="1394" y="367"/>
                    <a:pt x="1420" y="396"/>
                    <a:pt x="1447" y="421"/>
                  </a:cubicBezTo>
                  <a:cubicBezTo>
                    <a:pt x="1474" y="446"/>
                    <a:pt x="1501" y="470"/>
                    <a:pt x="1528" y="490"/>
                  </a:cubicBezTo>
                  <a:cubicBezTo>
                    <a:pt x="1555" y="510"/>
                    <a:pt x="1581" y="526"/>
                    <a:pt x="1608" y="540"/>
                  </a:cubicBezTo>
                  <a:cubicBezTo>
                    <a:pt x="1635" y="554"/>
                    <a:pt x="1661" y="565"/>
                    <a:pt x="1688" y="575"/>
                  </a:cubicBezTo>
                  <a:cubicBezTo>
                    <a:pt x="1715" y="585"/>
                    <a:pt x="1741" y="592"/>
                    <a:pt x="1768" y="598"/>
                  </a:cubicBezTo>
                  <a:lnTo>
                    <a:pt x="1849" y="611"/>
                  </a:lnTo>
                  <a:lnTo>
                    <a:pt x="1929" y="617"/>
                  </a:lnTo>
                  <a:lnTo>
                    <a:pt x="0" y="617"/>
                  </a:lnTo>
                  <a:close/>
                </a:path>
              </a:pathLst>
            </a:custGeom>
            <a:solidFill>
              <a:schemeClr val="bg2">
                <a:lumMod val="50000"/>
                <a:alpha val="58000"/>
              </a:schemeClr>
            </a:solidFill>
            <a:ln>
              <a:noFill/>
            </a:ln>
            <a:ex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3" name="Freeform 5"/>
            <p:cNvSpPr>
              <a:spLocks/>
            </p:cNvSpPr>
            <p:nvPr/>
          </p:nvSpPr>
          <p:spPr bwMode="auto">
            <a:xfrm>
              <a:off x="7538328" y="4707107"/>
              <a:ext cx="540808" cy="375410"/>
            </a:xfrm>
            <a:custGeom>
              <a:avLst/>
              <a:gdLst>
                <a:gd name="T0" fmla="*/ 0 w 1929"/>
                <a:gd name="T1" fmla="*/ 617 h 617"/>
                <a:gd name="T2" fmla="*/ 80 w 1929"/>
                <a:gd name="T3" fmla="*/ 611 h 617"/>
                <a:gd name="T4" fmla="*/ 161 w 1929"/>
                <a:gd name="T5" fmla="*/ 598 h 617"/>
                <a:gd name="T6" fmla="*/ 241 w 1929"/>
                <a:gd name="T7" fmla="*/ 575 h 617"/>
                <a:gd name="T8" fmla="*/ 321 w 1929"/>
                <a:gd name="T9" fmla="*/ 540 h 617"/>
                <a:gd name="T10" fmla="*/ 401 w 1929"/>
                <a:gd name="T11" fmla="*/ 490 h 617"/>
                <a:gd name="T12" fmla="*/ 482 w 1929"/>
                <a:gd name="T13" fmla="*/ 421 h 617"/>
                <a:gd name="T14" fmla="*/ 562 w 1929"/>
                <a:gd name="T15" fmla="*/ 338 h 617"/>
                <a:gd name="T16" fmla="*/ 642 w 1929"/>
                <a:gd name="T17" fmla="*/ 246 h 617"/>
                <a:gd name="T18" fmla="*/ 722 w 1929"/>
                <a:gd name="T19" fmla="*/ 152 h 617"/>
                <a:gd name="T20" fmla="*/ 803 w 1929"/>
                <a:gd name="T21" fmla="*/ 73 h 617"/>
                <a:gd name="T22" fmla="*/ 883 w 1929"/>
                <a:gd name="T23" fmla="*/ 19 h 617"/>
                <a:gd name="T24" fmla="*/ 966 w 1929"/>
                <a:gd name="T25" fmla="*/ 0 h 617"/>
                <a:gd name="T26" fmla="*/ 1046 w 1929"/>
                <a:gd name="T27" fmla="*/ 19 h 617"/>
                <a:gd name="T28" fmla="*/ 1126 w 1929"/>
                <a:gd name="T29" fmla="*/ 73 h 617"/>
                <a:gd name="T30" fmla="*/ 1207 w 1929"/>
                <a:gd name="T31" fmla="*/ 152 h 617"/>
                <a:gd name="T32" fmla="*/ 1287 w 1929"/>
                <a:gd name="T33" fmla="*/ 246 h 617"/>
                <a:gd name="T34" fmla="*/ 1367 w 1929"/>
                <a:gd name="T35" fmla="*/ 338 h 617"/>
                <a:gd name="T36" fmla="*/ 1447 w 1929"/>
                <a:gd name="T37" fmla="*/ 421 h 617"/>
                <a:gd name="T38" fmla="*/ 1528 w 1929"/>
                <a:gd name="T39" fmla="*/ 490 h 617"/>
                <a:gd name="T40" fmla="*/ 1608 w 1929"/>
                <a:gd name="T41" fmla="*/ 540 h 617"/>
                <a:gd name="T42" fmla="*/ 1688 w 1929"/>
                <a:gd name="T43" fmla="*/ 575 h 617"/>
                <a:gd name="T44" fmla="*/ 1768 w 1929"/>
                <a:gd name="T45" fmla="*/ 598 h 617"/>
                <a:gd name="T46" fmla="*/ 1849 w 1929"/>
                <a:gd name="T47" fmla="*/ 611 h 617"/>
                <a:gd name="T48" fmla="*/ 1929 w 1929"/>
                <a:gd name="T49" fmla="*/ 617 h 617"/>
                <a:gd name="T50" fmla="*/ 0 w 1929"/>
                <a:gd name="T51" fmla="*/ 617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29" h="617">
                  <a:moveTo>
                    <a:pt x="0" y="617"/>
                  </a:moveTo>
                  <a:cubicBezTo>
                    <a:pt x="0" y="617"/>
                    <a:pt x="80" y="611"/>
                    <a:pt x="80" y="611"/>
                  </a:cubicBezTo>
                  <a:cubicBezTo>
                    <a:pt x="80" y="611"/>
                    <a:pt x="161" y="598"/>
                    <a:pt x="161" y="598"/>
                  </a:cubicBezTo>
                  <a:cubicBezTo>
                    <a:pt x="161" y="598"/>
                    <a:pt x="241" y="575"/>
                    <a:pt x="241" y="575"/>
                  </a:cubicBezTo>
                  <a:cubicBezTo>
                    <a:pt x="241" y="575"/>
                    <a:pt x="321" y="540"/>
                    <a:pt x="321" y="540"/>
                  </a:cubicBezTo>
                  <a:cubicBezTo>
                    <a:pt x="321" y="540"/>
                    <a:pt x="401" y="490"/>
                    <a:pt x="401" y="490"/>
                  </a:cubicBezTo>
                  <a:cubicBezTo>
                    <a:pt x="401" y="490"/>
                    <a:pt x="482" y="421"/>
                    <a:pt x="482" y="421"/>
                  </a:cubicBezTo>
                  <a:cubicBezTo>
                    <a:pt x="482" y="421"/>
                    <a:pt x="562" y="338"/>
                    <a:pt x="562" y="338"/>
                  </a:cubicBezTo>
                  <a:cubicBezTo>
                    <a:pt x="562" y="338"/>
                    <a:pt x="642" y="246"/>
                    <a:pt x="642" y="246"/>
                  </a:cubicBezTo>
                  <a:cubicBezTo>
                    <a:pt x="642" y="246"/>
                    <a:pt x="695" y="181"/>
                    <a:pt x="722" y="152"/>
                  </a:cubicBezTo>
                  <a:cubicBezTo>
                    <a:pt x="749" y="123"/>
                    <a:pt x="776" y="95"/>
                    <a:pt x="803" y="73"/>
                  </a:cubicBezTo>
                  <a:cubicBezTo>
                    <a:pt x="830" y="51"/>
                    <a:pt x="883" y="19"/>
                    <a:pt x="883" y="19"/>
                  </a:cubicBezTo>
                  <a:cubicBezTo>
                    <a:pt x="883" y="19"/>
                    <a:pt x="939" y="0"/>
                    <a:pt x="966" y="0"/>
                  </a:cubicBezTo>
                  <a:cubicBezTo>
                    <a:pt x="993" y="0"/>
                    <a:pt x="1019" y="7"/>
                    <a:pt x="1046" y="19"/>
                  </a:cubicBezTo>
                  <a:cubicBezTo>
                    <a:pt x="1073" y="31"/>
                    <a:pt x="1099" y="51"/>
                    <a:pt x="1126" y="73"/>
                  </a:cubicBezTo>
                  <a:cubicBezTo>
                    <a:pt x="1153" y="95"/>
                    <a:pt x="1180" y="123"/>
                    <a:pt x="1207" y="152"/>
                  </a:cubicBezTo>
                  <a:cubicBezTo>
                    <a:pt x="1234" y="181"/>
                    <a:pt x="1260" y="215"/>
                    <a:pt x="1287" y="246"/>
                  </a:cubicBezTo>
                  <a:cubicBezTo>
                    <a:pt x="1314" y="277"/>
                    <a:pt x="1340" y="309"/>
                    <a:pt x="1367" y="338"/>
                  </a:cubicBezTo>
                  <a:cubicBezTo>
                    <a:pt x="1394" y="367"/>
                    <a:pt x="1420" y="396"/>
                    <a:pt x="1447" y="421"/>
                  </a:cubicBezTo>
                  <a:cubicBezTo>
                    <a:pt x="1474" y="446"/>
                    <a:pt x="1501" y="470"/>
                    <a:pt x="1528" y="490"/>
                  </a:cubicBezTo>
                  <a:cubicBezTo>
                    <a:pt x="1555" y="510"/>
                    <a:pt x="1581" y="526"/>
                    <a:pt x="1608" y="540"/>
                  </a:cubicBezTo>
                  <a:cubicBezTo>
                    <a:pt x="1635" y="554"/>
                    <a:pt x="1661" y="565"/>
                    <a:pt x="1688" y="575"/>
                  </a:cubicBezTo>
                  <a:cubicBezTo>
                    <a:pt x="1715" y="585"/>
                    <a:pt x="1741" y="592"/>
                    <a:pt x="1768" y="598"/>
                  </a:cubicBezTo>
                  <a:lnTo>
                    <a:pt x="1849" y="611"/>
                  </a:lnTo>
                  <a:lnTo>
                    <a:pt x="1929" y="617"/>
                  </a:lnTo>
                  <a:lnTo>
                    <a:pt x="0" y="617"/>
                  </a:lnTo>
                  <a:close/>
                </a:path>
              </a:pathLst>
            </a:custGeom>
            <a:noFill/>
            <a:ln w="19050" cmpd="sng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  <a:ex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4" name="Freeform 5"/>
            <p:cNvSpPr>
              <a:spLocks/>
            </p:cNvSpPr>
            <p:nvPr/>
          </p:nvSpPr>
          <p:spPr bwMode="auto">
            <a:xfrm>
              <a:off x="7352201" y="4706247"/>
              <a:ext cx="914821" cy="375410"/>
            </a:xfrm>
            <a:custGeom>
              <a:avLst/>
              <a:gdLst>
                <a:gd name="T0" fmla="*/ 0 w 1929"/>
                <a:gd name="T1" fmla="*/ 617 h 617"/>
                <a:gd name="T2" fmla="*/ 80 w 1929"/>
                <a:gd name="T3" fmla="*/ 611 h 617"/>
                <a:gd name="T4" fmla="*/ 161 w 1929"/>
                <a:gd name="T5" fmla="*/ 598 h 617"/>
                <a:gd name="T6" fmla="*/ 241 w 1929"/>
                <a:gd name="T7" fmla="*/ 575 h 617"/>
                <a:gd name="T8" fmla="*/ 321 w 1929"/>
                <a:gd name="T9" fmla="*/ 540 h 617"/>
                <a:gd name="T10" fmla="*/ 401 w 1929"/>
                <a:gd name="T11" fmla="*/ 490 h 617"/>
                <a:gd name="T12" fmla="*/ 482 w 1929"/>
                <a:gd name="T13" fmla="*/ 421 h 617"/>
                <a:gd name="T14" fmla="*/ 562 w 1929"/>
                <a:gd name="T15" fmla="*/ 338 h 617"/>
                <a:gd name="T16" fmla="*/ 642 w 1929"/>
                <a:gd name="T17" fmla="*/ 246 h 617"/>
                <a:gd name="T18" fmla="*/ 722 w 1929"/>
                <a:gd name="T19" fmla="*/ 152 h 617"/>
                <a:gd name="T20" fmla="*/ 803 w 1929"/>
                <a:gd name="T21" fmla="*/ 73 h 617"/>
                <a:gd name="T22" fmla="*/ 883 w 1929"/>
                <a:gd name="T23" fmla="*/ 19 h 617"/>
                <a:gd name="T24" fmla="*/ 966 w 1929"/>
                <a:gd name="T25" fmla="*/ 0 h 617"/>
                <a:gd name="T26" fmla="*/ 1046 w 1929"/>
                <a:gd name="T27" fmla="*/ 19 h 617"/>
                <a:gd name="T28" fmla="*/ 1126 w 1929"/>
                <a:gd name="T29" fmla="*/ 73 h 617"/>
                <a:gd name="T30" fmla="*/ 1207 w 1929"/>
                <a:gd name="T31" fmla="*/ 152 h 617"/>
                <a:gd name="T32" fmla="*/ 1287 w 1929"/>
                <a:gd name="T33" fmla="*/ 246 h 617"/>
                <a:gd name="T34" fmla="*/ 1367 w 1929"/>
                <a:gd name="T35" fmla="*/ 338 h 617"/>
                <a:gd name="T36" fmla="*/ 1447 w 1929"/>
                <a:gd name="T37" fmla="*/ 421 h 617"/>
                <a:gd name="T38" fmla="*/ 1528 w 1929"/>
                <a:gd name="T39" fmla="*/ 490 h 617"/>
                <a:gd name="T40" fmla="*/ 1608 w 1929"/>
                <a:gd name="T41" fmla="*/ 540 h 617"/>
                <a:gd name="T42" fmla="*/ 1688 w 1929"/>
                <a:gd name="T43" fmla="*/ 575 h 617"/>
                <a:gd name="T44" fmla="*/ 1768 w 1929"/>
                <a:gd name="T45" fmla="*/ 598 h 617"/>
                <a:gd name="T46" fmla="*/ 1849 w 1929"/>
                <a:gd name="T47" fmla="*/ 611 h 617"/>
                <a:gd name="T48" fmla="*/ 1929 w 1929"/>
                <a:gd name="T49" fmla="*/ 617 h 617"/>
                <a:gd name="T50" fmla="*/ 0 w 1929"/>
                <a:gd name="T51" fmla="*/ 617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29" h="617">
                  <a:moveTo>
                    <a:pt x="0" y="617"/>
                  </a:moveTo>
                  <a:cubicBezTo>
                    <a:pt x="0" y="617"/>
                    <a:pt x="80" y="611"/>
                    <a:pt x="80" y="611"/>
                  </a:cubicBezTo>
                  <a:cubicBezTo>
                    <a:pt x="80" y="611"/>
                    <a:pt x="161" y="598"/>
                    <a:pt x="161" y="598"/>
                  </a:cubicBezTo>
                  <a:cubicBezTo>
                    <a:pt x="161" y="598"/>
                    <a:pt x="241" y="575"/>
                    <a:pt x="241" y="575"/>
                  </a:cubicBezTo>
                  <a:cubicBezTo>
                    <a:pt x="241" y="575"/>
                    <a:pt x="321" y="540"/>
                    <a:pt x="321" y="540"/>
                  </a:cubicBezTo>
                  <a:cubicBezTo>
                    <a:pt x="321" y="540"/>
                    <a:pt x="401" y="490"/>
                    <a:pt x="401" y="490"/>
                  </a:cubicBezTo>
                  <a:cubicBezTo>
                    <a:pt x="401" y="490"/>
                    <a:pt x="482" y="421"/>
                    <a:pt x="482" y="421"/>
                  </a:cubicBezTo>
                  <a:cubicBezTo>
                    <a:pt x="482" y="421"/>
                    <a:pt x="562" y="338"/>
                    <a:pt x="562" y="338"/>
                  </a:cubicBezTo>
                  <a:cubicBezTo>
                    <a:pt x="562" y="338"/>
                    <a:pt x="642" y="246"/>
                    <a:pt x="642" y="246"/>
                  </a:cubicBezTo>
                  <a:cubicBezTo>
                    <a:pt x="642" y="246"/>
                    <a:pt x="695" y="181"/>
                    <a:pt x="722" y="152"/>
                  </a:cubicBezTo>
                  <a:cubicBezTo>
                    <a:pt x="749" y="123"/>
                    <a:pt x="776" y="95"/>
                    <a:pt x="803" y="73"/>
                  </a:cubicBezTo>
                  <a:cubicBezTo>
                    <a:pt x="830" y="51"/>
                    <a:pt x="883" y="19"/>
                    <a:pt x="883" y="19"/>
                  </a:cubicBezTo>
                  <a:cubicBezTo>
                    <a:pt x="883" y="19"/>
                    <a:pt x="939" y="0"/>
                    <a:pt x="966" y="0"/>
                  </a:cubicBezTo>
                  <a:cubicBezTo>
                    <a:pt x="993" y="0"/>
                    <a:pt x="1019" y="7"/>
                    <a:pt x="1046" y="19"/>
                  </a:cubicBezTo>
                  <a:cubicBezTo>
                    <a:pt x="1073" y="31"/>
                    <a:pt x="1099" y="51"/>
                    <a:pt x="1126" y="73"/>
                  </a:cubicBezTo>
                  <a:cubicBezTo>
                    <a:pt x="1153" y="95"/>
                    <a:pt x="1180" y="123"/>
                    <a:pt x="1207" y="152"/>
                  </a:cubicBezTo>
                  <a:cubicBezTo>
                    <a:pt x="1234" y="181"/>
                    <a:pt x="1260" y="215"/>
                    <a:pt x="1287" y="246"/>
                  </a:cubicBezTo>
                  <a:cubicBezTo>
                    <a:pt x="1314" y="277"/>
                    <a:pt x="1340" y="309"/>
                    <a:pt x="1367" y="338"/>
                  </a:cubicBezTo>
                  <a:cubicBezTo>
                    <a:pt x="1394" y="367"/>
                    <a:pt x="1420" y="396"/>
                    <a:pt x="1447" y="421"/>
                  </a:cubicBezTo>
                  <a:cubicBezTo>
                    <a:pt x="1474" y="446"/>
                    <a:pt x="1501" y="470"/>
                    <a:pt x="1528" y="490"/>
                  </a:cubicBezTo>
                  <a:cubicBezTo>
                    <a:pt x="1555" y="510"/>
                    <a:pt x="1581" y="526"/>
                    <a:pt x="1608" y="540"/>
                  </a:cubicBezTo>
                  <a:cubicBezTo>
                    <a:pt x="1635" y="554"/>
                    <a:pt x="1661" y="565"/>
                    <a:pt x="1688" y="575"/>
                  </a:cubicBezTo>
                  <a:cubicBezTo>
                    <a:pt x="1715" y="585"/>
                    <a:pt x="1741" y="592"/>
                    <a:pt x="1768" y="598"/>
                  </a:cubicBezTo>
                  <a:lnTo>
                    <a:pt x="1849" y="611"/>
                  </a:lnTo>
                  <a:lnTo>
                    <a:pt x="1929" y="617"/>
                  </a:lnTo>
                  <a:lnTo>
                    <a:pt x="0" y="617"/>
                  </a:lnTo>
                  <a:close/>
                </a:path>
              </a:pathLst>
            </a:custGeom>
            <a:solidFill>
              <a:schemeClr val="bg2">
                <a:lumMod val="50000"/>
                <a:alpha val="58000"/>
              </a:schemeClr>
            </a:solidFill>
            <a:ln>
              <a:noFill/>
            </a:ln>
            <a:ex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5" name="Freeform 5"/>
            <p:cNvSpPr>
              <a:spLocks/>
            </p:cNvSpPr>
            <p:nvPr/>
          </p:nvSpPr>
          <p:spPr bwMode="auto">
            <a:xfrm>
              <a:off x="5297367" y="4712932"/>
              <a:ext cx="904277" cy="375410"/>
            </a:xfrm>
            <a:custGeom>
              <a:avLst/>
              <a:gdLst>
                <a:gd name="T0" fmla="*/ 0 w 1929"/>
                <a:gd name="T1" fmla="*/ 617 h 617"/>
                <a:gd name="T2" fmla="*/ 80 w 1929"/>
                <a:gd name="T3" fmla="*/ 611 h 617"/>
                <a:gd name="T4" fmla="*/ 161 w 1929"/>
                <a:gd name="T5" fmla="*/ 598 h 617"/>
                <a:gd name="T6" fmla="*/ 241 w 1929"/>
                <a:gd name="T7" fmla="*/ 575 h 617"/>
                <a:gd name="T8" fmla="*/ 321 w 1929"/>
                <a:gd name="T9" fmla="*/ 540 h 617"/>
                <a:gd name="T10" fmla="*/ 401 w 1929"/>
                <a:gd name="T11" fmla="*/ 490 h 617"/>
                <a:gd name="T12" fmla="*/ 482 w 1929"/>
                <a:gd name="T13" fmla="*/ 421 h 617"/>
                <a:gd name="T14" fmla="*/ 562 w 1929"/>
                <a:gd name="T15" fmla="*/ 338 h 617"/>
                <a:gd name="T16" fmla="*/ 642 w 1929"/>
                <a:gd name="T17" fmla="*/ 246 h 617"/>
                <a:gd name="T18" fmla="*/ 722 w 1929"/>
                <a:gd name="T19" fmla="*/ 152 h 617"/>
                <a:gd name="T20" fmla="*/ 803 w 1929"/>
                <a:gd name="T21" fmla="*/ 73 h 617"/>
                <a:gd name="T22" fmla="*/ 883 w 1929"/>
                <a:gd name="T23" fmla="*/ 19 h 617"/>
                <a:gd name="T24" fmla="*/ 966 w 1929"/>
                <a:gd name="T25" fmla="*/ 0 h 617"/>
                <a:gd name="T26" fmla="*/ 1046 w 1929"/>
                <a:gd name="T27" fmla="*/ 19 h 617"/>
                <a:gd name="T28" fmla="*/ 1126 w 1929"/>
                <a:gd name="T29" fmla="*/ 73 h 617"/>
                <a:gd name="T30" fmla="*/ 1207 w 1929"/>
                <a:gd name="T31" fmla="*/ 152 h 617"/>
                <a:gd name="T32" fmla="*/ 1287 w 1929"/>
                <a:gd name="T33" fmla="*/ 246 h 617"/>
                <a:gd name="T34" fmla="*/ 1367 w 1929"/>
                <a:gd name="T35" fmla="*/ 338 h 617"/>
                <a:gd name="T36" fmla="*/ 1447 w 1929"/>
                <a:gd name="T37" fmla="*/ 421 h 617"/>
                <a:gd name="T38" fmla="*/ 1528 w 1929"/>
                <a:gd name="T39" fmla="*/ 490 h 617"/>
                <a:gd name="T40" fmla="*/ 1608 w 1929"/>
                <a:gd name="T41" fmla="*/ 540 h 617"/>
                <a:gd name="T42" fmla="*/ 1688 w 1929"/>
                <a:gd name="T43" fmla="*/ 575 h 617"/>
                <a:gd name="T44" fmla="*/ 1768 w 1929"/>
                <a:gd name="T45" fmla="*/ 598 h 617"/>
                <a:gd name="T46" fmla="*/ 1849 w 1929"/>
                <a:gd name="T47" fmla="*/ 611 h 617"/>
                <a:gd name="T48" fmla="*/ 1929 w 1929"/>
                <a:gd name="T49" fmla="*/ 617 h 617"/>
                <a:gd name="T50" fmla="*/ 0 w 1929"/>
                <a:gd name="T51" fmla="*/ 617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29" h="617">
                  <a:moveTo>
                    <a:pt x="0" y="617"/>
                  </a:moveTo>
                  <a:cubicBezTo>
                    <a:pt x="0" y="617"/>
                    <a:pt x="80" y="611"/>
                    <a:pt x="80" y="611"/>
                  </a:cubicBezTo>
                  <a:cubicBezTo>
                    <a:pt x="80" y="611"/>
                    <a:pt x="161" y="598"/>
                    <a:pt x="161" y="598"/>
                  </a:cubicBezTo>
                  <a:cubicBezTo>
                    <a:pt x="161" y="598"/>
                    <a:pt x="241" y="575"/>
                    <a:pt x="241" y="575"/>
                  </a:cubicBezTo>
                  <a:cubicBezTo>
                    <a:pt x="241" y="575"/>
                    <a:pt x="321" y="540"/>
                    <a:pt x="321" y="540"/>
                  </a:cubicBezTo>
                  <a:cubicBezTo>
                    <a:pt x="321" y="540"/>
                    <a:pt x="401" y="490"/>
                    <a:pt x="401" y="490"/>
                  </a:cubicBezTo>
                  <a:cubicBezTo>
                    <a:pt x="401" y="490"/>
                    <a:pt x="482" y="421"/>
                    <a:pt x="482" y="421"/>
                  </a:cubicBezTo>
                  <a:cubicBezTo>
                    <a:pt x="482" y="421"/>
                    <a:pt x="562" y="338"/>
                    <a:pt x="562" y="338"/>
                  </a:cubicBezTo>
                  <a:cubicBezTo>
                    <a:pt x="562" y="338"/>
                    <a:pt x="642" y="246"/>
                    <a:pt x="642" y="246"/>
                  </a:cubicBezTo>
                  <a:cubicBezTo>
                    <a:pt x="642" y="246"/>
                    <a:pt x="695" y="181"/>
                    <a:pt x="722" y="152"/>
                  </a:cubicBezTo>
                  <a:cubicBezTo>
                    <a:pt x="749" y="123"/>
                    <a:pt x="776" y="95"/>
                    <a:pt x="803" y="73"/>
                  </a:cubicBezTo>
                  <a:cubicBezTo>
                    <a:pt x="830" y="51"/>
                    <a:pt x="883" y="19"/>
                    <a:pt x="883" y="19"/>
                  </a:cubicBezTo>
                  <a:cubicBezTo>
                    <a:pt x="883" y="19"/>
                    <a:pt x="939" y="0"/>
                    <a:pt x="966" y="0"/>
                  </a:cubicBezTo>
                  <a:cubicBezTo>
                    <a:pt x="993" y="0"/>
                    <a:pt x="1019" y="7"/>
                    <a:pt x="1046" y="19"/>
                  </a:cubicBezTo>
                  <a:cubicBezTo>
                    <a:pt x="1073" y="31"/>
                    <a:pt x="1099" y="51"/>
                    <a:pt x="1126" y="73"/>
                  </a:cubicBezTo>
                  <a:cubicBezTo>
                    <a:pt x="1153" y="95"/>
                    <a:pt x="1180" y="123"/>
                    <a:pt x="1207" y="152"/>
                  </a:cubicBezTo>
                  <a:cubicBezTo>
                    <a:pt x="1234" y="181"/>
                    <a:pt x="1260" y="215"/>
                    <a:pt x="1287" y="246"/>
                  </a:cubicBezTo>
                  <a:cubicBezTo>
                    <a:pt x="1314" y="277"/>
                    <a:pt x="1340" y="309"/>
                    <a:pt x="1367" y="338"/>
                  </a:cubicBezTo>
                  <a:cubicBezTo>
                    <a:pt x="1394" y="367"/>
                    <a:pt x="1420" y="396"/>
                    <a:pt x="1447" y="421"/>
                  </a:cubicBezTo>
                  <a:cubicBezTo>
                    <a:pt x="1474" y="446"/>
                    <a:pt x="1501" y="470"/>
                    <a:pt x="1528" y="490"/>
                  </a:cubicBezTo>
                  <a:cubicBezTo>
                    <a:pt x="1555" y="510"/>
                    <a:pt x="1581" y="526"/>
                    <a:pt x="1608" y="540"/>
                  </a:cubicBezTo>
                  <a:cubicBezTo>
                    <a:pt x="1635" y="554"/>
                    <a:pt x="1661" y="565"/>
                    <a:pt x="1688" y="575"/>
                  </a:cubicBezTo>
                  <a:cubicBezTo>
                    <a:pt x="1715" y="585"/>
                    <a:pt x="1741" y="592"/>
                    <a:pt x="1768" y="598"/>
                  </a:cubicBezTo>
                  <a:lnTo>
                    <a:pt x="1849" y="611"/>
                  </a:lnTo>
                  <a:lnTo>
                    <a:pt x="1929" y="617"/>
                  </a:lnTo>
                  <a:lnTo>
                    <a:pt x="0" y="617"/>
                  </a:lnTo>
                  <a:close/>
                </a:path>
              </a:pathLst>
            </a:custGeom>
            <a:noFill/>
            <a:ln w="19050" cmpd="sng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  <a:ex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6" name="Freeform 5"/>
            <p:cNvSpPr>
              <a:spLocks/>
            </p:cNvSpPr>
            <p:nvPr/>
          </p:nvSpPr>
          <p:spPr bwMode="auto">
            <a:xfrm>
              <a:off x="5494631" y="4712072"/>
              <a:ext cx="914821" cy="375410"/>
            </a:xfrm>
            <a:custGeom>
              <a:avLst/>
              <a:gdLst>
                <a:gd name="T0" fmla="*/ 0 w 1929"/>
                <a:gd name="T1" fmla="*/ 617 h 617"/>
                <a:gd name="T2" fmla="*/ 80 w 1929"/>
                <a:gd name="T3" fmla="*/ 611 h 617"/>
                <a:gd name="T4" fmla="*/ 161 w 1929"/>
                <a:gd name="T5" fmla="*/ 598 h 617"/>
                <a:gd name="T6" fmla="*/ 241 w 1929"/>
                <a:gd name="T7" fmla="*/ 575 h 617"/>
                <a:gd name="T8" fmla="*/ 321 w 1929"/>
                <a:gd name="T9" fmla="*/ 540 h 617"/>
                <a:gd name="T10" fmla="*/ 401 w 1929"/>
                <a:gd name="T11" fmla="*/ 490 h 617"/>
                <a:gd name="T12" fmla="*/ 482 w 1929"/>
                <a:gd name="T13" fmla="*/ 421 h 617"/>
                <a:gd name="T14" fmla="*/ 562 w 1929"/>
                <a:gd name="T15" fmla="*/ 338 h 617"/>
                <a:gd name="T16" fmla="*/ 642 w 1929"/>
                <a:gd name="T17" fmla="*/ 246 h 617"/>
                <a:gd name="T18" fmla="*/ 722 w 1929"/>
                <a:gd name="T19" fmla="*/ 152 h 617"/>
                <a:gd name="T20" fmla="*/ 803 w 1929"/>
                <a:gd name="T21" fmla="*/ 73 h 617"/>
                <a:gd name="T22" fmla="*/ 883 w 1929"/>
                <a:gd name="T23" fmla="*/ 19 h 617"/>
                <a:gd name="T24" fmla="*/ 966 w 1929"/>
                <a:gd name="T25" fmla="*/ 0 h 617"/>
                <a:gd name="T26" fmla="*/ 1046 w 1929"/>
                <a:gd name="T27" fmla="*/ 19 h 617"/>
                <a:gd name="T28" fmla="*/ 1126 w 1929"/>
                <a:gd name="T29" fmla="*/ 73 h 617"/>
                <a:gd name="T30" fmla="*/ 1207 w 1929"/>
                <a:gd name="T31" fmla="*/ 152 h 617"/>
                <a:gd name="T32" fmla="*/ 1287 w 1929"/>
                <a:gd name="T33" fmla="*/ 246 h 617"/>
                <a:gd name="T34" fmla="*/ 1367 w 1929"/>
                <a:gd name="T35" fmla="*/ 338 h 617"/>
                <a:gd name="T36" fmla="*/ 1447 w 1929"/>
                <a:gd name="T37" fmla="*/ 421 h 617"/>
                <a:gd name="T38" fmla="*/ 1528 w 1929"/>
                <a:gd name="T39" fmla="*/ 490 h 617"/>
                <a:gd name="T40" fmla="*/ 1608 w 1929"/>
                <a:gd name="T41" fmla="*/ 540 h 617"/>
                <a:gd name="T42" fmla="*/ 1688 w 1929"/>
                <a:gd name="T43" fmla="*/ 575 h 617"/>
                <a:gd name="T44" fmla="*/ 1768 w 1929"/>
                <a:gd name="T45" fmla="*/ 598 h 617"/>
                <a:gd name="T46" fmla="*/ 1849 w 1929"/>
                <a:gd name="T47" fmla="*/ 611 h 617"/>
                <a:gd name="T48" fmla="*/ 1929 w 1929"/>
                <a:gd name="T49" fmla="*/ 617 h 617"/>
                <a:gd name="T50" fmla="*/ 0 w 1929"/>
                <a:gd name="T51" fmla="*/ 617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29" h="617">
                  <a:moveTo>
                    <a:pt x="0" y="617"/>
                  </a:moveTo>
                  <a:cubicBezTo>
                    <a:pt x="0" y="617"/>
                    <a:pt x="80" y="611"/>
                    <a:pt x="80" y="611"/>
                  </a:cubicBezTo>
                  <a:cubicBezTo>
                    <a:pt x="80" y="611"/>
                    <a:pt x="161" y="598"/>
                    <a:pt x="161" y="598"/>
                  </a:cubicBezTo>
                  <a:cubicBezTo>
                    <a:pt x="161" y="598"/>
                    <a:pt x="241" y="575"/>
                    <a:pt x="241" y="575"/>
                  </a:cubicBezTo>
                  <a:cubicBezTo>
                    <a:pt x="241" y="575"/>
                    <a:pt x="321" y="540"/>
                    <a:pt x="321" y="540"/>
                  </a:cubicBezTo>
                  <a:cubicBezTo>
                    <a:pt x="321" y="540"/>
                    <a:pt x="401" y="490"/>
                    <a:pt x="401" y="490"/>
                  </a:cubicBezTo>
                  <a:cubicBezTo>
                    <a:pt x="401" y="490"/>
                    <a:pt x="482" y="421"/>
                    <a:pt x="482" y="421"/>
                  </a:cubicBezTo>
                  <a:cubicBezTo>
                    <a:pt x="482" y="421"/>
                    <a:pt x="562" y="338"/>
                    <a:pt x="562" y="338"/>
                  </a:cubicBezTo>
                  <a:cubicBezTo>
                    <a:pt x="562" y="338"/>
                    <a:pt x="642" y="246"/>
                    <a:pt x="642" y="246"/>
                  </a:cubicBezTo>
                  <a:cubicBezTo>
                    <a:pt x="642" y="246"/>
                    <a:pt x="695" y="181"/>
                    <a:pt x="722" y="152"/>
                  </a:cubicBezTo>
                  <a:cubicBezTo>
                    <a:pt x="749" y="123"/>
                    <a:pt x="776" y="95"/>
                    <a:pt x="803" y="73"/>
                  </a:cubicBezTo>
                  <a:cubicBezTo>
                    <a:pt x="830" y="51"/>
                    <a:pt x="883" y="19"/>
                    <a:pt x="883" y="19"/>
                  </a:cubicBezTo>
                  <a:cubicBezTo>
                    <a:pt x="883" y="19"/>
                    <a:pt x="939" y="0"/>
                    <a:pt x="966" y="0"/>
                  </a:cubicBezTo>
                  <a:cubicBezTo>
                    <a:pt x="993" y="0"/>
                    <a:pt x="1019" y="7"/>
                    <a:pt x="1046" y="19"/>
                  </a:cubicBezTo>
                  <a:cubicBezTo>
                    <a:pt x="1073" y="31"/>
                    <a:pt x="1099" y="51"/>
                    <a:pt x="1126" y="73"/>
                  </a:cubicBezTo>
                  <a:cubicBezTo>
                    <a:pt x="1153" y="95"/>
                    <a:pt x="1180" y="123"/>
                    <a:pt x="1207" y="152"/>
                  </a:cubicBezTo>
                  <a:cubicBezTo>
                    <a:pt x="1234" y="181"/>
                    <a:pt x="1260" y="215"/>
                    <a:pt x="1287" y="246"/>
                  </a:cubicBezTo>
                  <a:cubicBezTo>
                    <a:pt x="1314" y="277"/>
                    <a:pt x="1340" y="309"/>
                    <a:pt x="1367" y="338"/>
                  </a:cubicBezTo>
                  <a:cubicBezTo>
                    <a:pt x="1394" y="367"/>
                    <a:pt x="1420" y="396"/>
                    <a:pt x="1447" y="421"/>
                  </a:cubicBezTo>
                  <a:cubicBezTo>
                    <a:pt x="1474" y="446"/>
                    <a:pt x="1501" y="470"/>
                    <a:pt x="1528" y="490"/>
                  </a:cubicBezTo>
                  <a:cubicBezTo>
                    <a:pt x="1555" y="510"/>
                    <a:pt x="1581" y="526"/>
                    <a:pt x="1608" y="540"/>
                  </a:cubicBezTo>
                  <a:cubicBezTo>
                    <a:pt x="1635" y="554"/>
                    <a:pt x="1661" y="565"/>
                    <a:pt x="1688" y="575"/>
                  </a:cubicBezTo>
                  <a:cubicBezTo>
                    <a:pt x="1715" y="585"/>
                    <a:pt x="1741" y="592"/>
                    <a:pt x="1768" y="598"/>
                  </a:cubicBezTo>
                  <a:lnTo>
                    <a:pt x="1849" y="611"/>
                  </a:lnTo>
                  <a:lnTo>
                    <a:pt x="1929" y="617"/>
                  </a:lnTo>
                  <a:lnTo>
                    <a:pt x="0" y="617"/>
                  </a:lnTo>
                  <a:close/>
                </a:path>
              </a:pathLst>
            </a:custGeom>
            <a:solidFill>
              <a:schemeClr val="bg2">
                <a:lumMod val="50000"/>
                <a:alpha val="58000"/>
              </a:schemeClr>
            </a:solidFill>
            <a:ln>
              <a:noFill/>
            </a:ln>
            <a:ex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cxnSp>
          <p:nvCxnSpPr>
            <p:cNvPr id="299" name="Straight Connector 22"/>
            <p:cNvCxnSpPr/>
            <p:nvPr/>
          </p:nvCxnSpPr>
          <p:spPr>
            <a:xfrm>
              <a:off x="5519302" y="5291462"/>
              <a:ext cx="439521" cy="0"/>
            </a:xfrm>
            <a:prstGeom prst="line">
              <a:avLst/>
            </a:prstGeom>
            <a:ln w="28575" cap="rnd" cmpd="sng">
              <a:solidFill>
                <a:srgbClr val="0D0D0D"/>
              </a:solidFill>
              <a:prstDash val="solid"/>
              <a:headEnd type="triangle" w="med" len="sm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22"/>
            <p:cNvCxnSpPr/>
            <p:nvPr/>
          </p:nvCxnSpPr>
          <p:spPr>
            <a:xfrm>
              <a:off x="5339288" y="4046645"/>
              <a:ext cx="883965" cy="0"/>
            </a:xfrm>
            <a:prstGeom prst="line">
              <a:avLst/>
            </a:prstGeom>
            <a:ln w="28575" cap="rnd" cmpd="sng">
              <a:solidFill>
                <a:srgbClr val="0D0D0D"/>
              </a:solidFill>
              <a:prstDash val="solid"/>
              <a:headEnd type="triangle" w="med" len="sm"/>
              <a:tailEnd type="triangl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22"/>
            <p:cNvCxnSpPr/>
            <p:nvPr/>
          </p:nvCxnSpPr>
          <p:spPr>
            <a:xfrm>
              <a:off x="7684125" y="5292819"/>
              <a:ext cx="272418" cy="0"/>
            </a:xfrm>
            <a:prstGeom prst="line">
              <a:avLst/>
            </a:prstGeom>
            <a:ln w="28575" cap="rnd" cmpd="sng">
              <a:solidFill>
                <a:srgbClr val="0D0D0D"/>
              </a:solidFill>
              <a:prstDash val="solid"/>
              <a:headEnd type="triangle" w="med" len="sm"/>
              <a:tailEnd type="triangl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0" name="CuadroTexto 309"/>
          <p:cNvSpPr txBox="1"/>
          <p:nvPr/>
        </p:nvSpPr>
        <p:spPr>
          <a:xfrm>
            <a:off x="146535" y="-142075"/>
            <a:ext cx="3872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a</a:t>
            </a:r>
            <a:endParaRPr lang="es-ES" sz="3200" b="1" dirty="0"/>
          </a:p>
        </p:txBody>
      </p:sp>
      <p:grpSp>
        <p:nvGrpSpPr>
          <p:cNvPr id="313" name="Agrupar 312"/>
          <p:cNvGrpSpPr/>
          <p:nvPr/>
        </p:nvGrpSpPr>
        <p:grpSpPr>
          <a:xfrm>
            <a:off x="327156" y="3563650"/>
            <a:ext cx="4000229" cy="2532204"/>
            <a:chOff x="165681" y="3095201"/>
            <a:chExt cx="4000229" cy="2532204"/>
          </a:xfrm>
        </p:grpSpPr>
        <p:grpSp>
          <p:nvGrpSpPr>
            <p:cNvPr id="309" name="Agrupar 308"/>
            <p:cNvGrpSpPr/>
            <p:nvPr/>
          </p:nvGrpSpPr>
          <p:grpSpPr>
            <a:xfrm>
              <a:off x="415344" y="5242614"/>
              <a:ext cx="1435483" cy="384791"/>
              <a:chOff x="462656" y="5390776"/>
              <a:chExt cx="1435483" cy="384791"/>
            </a:xfrm>
          </p:grpSpPr>
          <p:cxnSp>
            <p:nvCxnSpPr>
              <p:cNvPr id="19" name="129 Conector recto"/>
              <p:cNvCxnSpPr/>
              <p:nvPr/>
            </p:nvCxnSpPr>
            <p:spPr>
              <a:xfrm>
                <a:off x="462656" y="5512206"/>
                <a:ext cx="259796" cy="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129 Conector recto"/>
              <p:cNvCxnSpPr/>
              <p:nvPr/>
            </p:nvCxnSpPr>
            <p:spPr>
              <a:xfrm>
                <a:off x="467342" y="5667845"/>
                <a:ext cx="248567" cy="0"/>
              </a:xfrm>
              <a:prstGeom prst="line">
                <a:avLst/>
              </a:prstGeom>
              <a:ln w="38100" cmpd="sng">
                <a:solidFill>
                  <a:schemeClr val="accent3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118 CuadroTexto"/>
              <p:cNvSpPr txBox="1"/>
              <p:nvPr/>
            </p:nvSpPr>
            <p:spPr>
              <a:xfrm>
                <a:off x="716978" y="5390776"/>
                <a:ext cx="118116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smtClean="0">
                    <a:latin typeface="Arial"/>
                    <a:cs typeface="Arial"/>
                  </a:rPr>
                  <a:t>Negative trend</a:t>
                </a:r>
                <a:endParaRPr lang="es-ES" sz="800" dirty="0">
                  <a:latin typeface="Arial"/>
                  <a:cs typeface="Arial"/>
                </a:endParaRPr>
              </a:p>
            </p:txBody>
          </p:sp>
          <p:sp>
            <p:nvSpPr>
              <p:cNvPr id="22" name="118 CuadroTexto"/>
              <p:cNvSpPr txBox="1"/>
              <p:nvPr/>
            </p:nvSpPr>
            <p:spPr>
              <a:xfrm>
                <a:off x="716978" y="5560123"/>
                <a:ext cx="118116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smtClean="0">
                    <a:latin typeface="Arial"/>
                    <a:cs typeface="Arial"/>
                  </a:rPr>
                  <a:t>Positive trend</a:t>
                </a:r>
                <a:endParaRPr lang="es-ES" sz="800" dirty="0">
                  <a:latin typeface="Arial"/>
                  <a:cs typeface="Arial"/>
                </a:endParaRPr>
              </a:p>
            </p:txBody>
          </p:sp>
        </p:grpSp>
        <p:cxnSp>
          <p:nvCxnSpPr>
            <p:cNvPr id="57" name="129 Conector recto"/>
            <p:cNvCxnSpPr/>
            <p:nvPr/>
          </p:nvCxnSpPr>
          <p:spPr>
            <a:xfrm>
              <a:off x="1041706" y="3341422"/>
              <a:ext cx="2435597" cy="0"/>
            </a:xfrm>
            <a:prstGeom prst="line">
              <a:avLst/>
            </a:prstGeom>
            <a:ln w="38100" cmpd="sng">
              <a:solidFill>
                <a:schemeClr val="accent3">
                  <a:lumMod val="75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29 Conector recto"/>
            <p:cNvCxnSpPr/>
            <p:nvPr/>
          </p:nvCxnSpPr>
          <p:spPr>
            <a:xfrm>
              <a:off x="1590526" y="3657517"/>
              <a:ext cx="1208509" cy="0"/>
            </a:xfrm>
            <a:prstGeom prst="line">
              <a:avLst/>
            </a:prstGeom>
            <a:ln w="38100" cmpd="sng">
              <a:solidFill>
                <a:srgbClr val="FF000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129 Conector recto"/>
            <p:cNvCxnSpPr/>
            <p:nvPr/>
          </p:nvCxnSpPr>
          <p:spPr>
            <a:xfrm>
              <a:off x="3012041" y="4363957"/>
              <a:ext cx="311351" cy="0"/>
            </a:xfrm>
            <a:prstGeom prst="line">
              <a:avLst/>
            </a:prstGeom>
            <a:ln w="38100" cmpd="sng">
              <a:solidFill>
                <a:schemeClr val="accent3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129 Conector recto"/>
            <p:cNvCxnSpPr/>
            <p:nvPr/>
          </p:nvCxnSpPr>
          <p:spPr>
            <a:xfrm>
              <a:off x="2742664" y="4493002"/>
              <a:ext cx="262569" cy="0"/>
            </a:xfrm>
            <a:prstGeom prst="line">
              <a:avLst/>
            </a:prstGeom>
            <a:ln w="38100" cmpd="sng">
              <a:solidFill>
                <a:srgbClr val="FF0000"/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127 Conector recto"/>
            <p:cNvCxnSpPr/>
            <p:nvPr/>
          </p:nvCxnSpPr>
          <p:spPr>
            <a:xfrm flipH="1">
              <a:off x="1409936" y="3515687"/>
              <a:ext cx="3561" cy="1315039"/>
            </a:xfrm>
            <a:prstGeom prst="line">
              <a:avLst/>
            </a:prstGeom>
            <a:ln w="9525" cap="rnd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Freeform 5"/>
            <p:cNvSpPr>
              <a:spLocks/>
            </p:cNvSpPr>
            <p:nvPr/>
          </p:nvSpPr>
          <p:spPr bwMode="auto">
            <a:xfrm>
              <a:off x="998466" y="3787642"/>
              <a:ext cx="2362926" cy="1189384"/>
            </a:xfrm>
            <a:custGeom>
              <a:avLst/>
              <a:gdLst>
                <a:gd name="T0" fmla="*/ 0 w 1929"/>
                <a:gd name="T1" fmla="*/ 617 h 617"/>
                <a:gd name="T2" fmla="*/ 80 w 1929"/>
                <a:gd name="T3" fmla="*/ 611 h 617"/>
                <a:gd name="T4" fmla="*/ 161 w 1929"/>
                <a:gd name="T5" fmla="*/ 598 h 617"/>
                <a:gd name="T6" fmla="*/ 241 w 1929"/>
                <a:gd name="T7" fmla="*/ 575 h 617"/>
                <a:gd name="T8" fmla="*/ 321 w 1929"/>
                <a:gd name="T9" fmla="*/ 540 h 617"/>
                <a:gd name="T10" fmla="*/ 401 w 1929"/>
                <a:gd name="T11" fmla="*/ 490 h 617"/>
                <a:gd name="T12" fmla="*/ 482 w 1929"/>
                <a:gd name="T13" fmla="*/ 421 h 617"/>
                <a:gd name="T14" fmla="*/ 562 w 1929"/>
                <a:gd name="T15" fmla="*/ 338 h 617"/>
                <a:gd name="T16" fmla="*/ 642 w 1929"/>
                <a:gd name="T17" fmla="*/ 246 h 617"/>
                <a:gd name="T18" fmla="*/ 722 w 1929"/>
                <a:gd name="T19" fmla="*/ 152 h 617"/>
                <a:gd name="T20" fmla="*/ 803 w 1929"/>
                <a:gd name="T21" fmla="*/ 73 h 617"/>
                <a:gd name="T22" fmla="*/ 883 w 1929"/>
                <a:gd name="T23" fmla="*/ 19 h 617"/>
                <a:gd name="T24" fmla="*/ 966 w 1929"/>
                <a:gd name="T25" fmla="*/ 0 h 617"/>
                <a:gd name="T26" fmla="*/ 1046 w 1929"/>
                <a:gd name="T27" fmla="*/ 19 h 617"/>
                <a:gd name="T28" fmla="*/ 1126 w 1929"/>
                <a:gd name="T29" fmla="*/ 73 h 617"/>
                <a:gd name="T30" fmla="*/ 1207 w 1929"/>
                <a:gd name="T31" fmla="*/ 152 h 617"/>
                <a:gd name="T32" fmla="*/ 1287 w 1929"/>
                <a:gd name="T33" fmla="*/ 246 h 617"/>
                <a:gd name="T34" fmla="*/ 1367 w 1929"/>
                <a:gd name="T35" fmla="*/ 338 h 617"/>
                <a:gd name="T36" fmla="*/ 1447 w 1929"/>
                <a:gd name="T37" fmla="*/ 421 h 617"/>
                <a:gd name="T38" fmla="*/ 1528 w 1929"/>
                <a:gd name="T39" fmla="*/ 490 h 617"/>
                <a:gd name="T40" fmla="*/ 1608 w 1929"/>
                <a:gd name="T41" fmla="*/ 540 h 617"/>
                <a:gd name="T42" fmla="*/ 1688 w 1929"/>
                <a:gd name="T43" fmla="*/ 575 h 617"/>
                <a:gd name="T44" fmla="*/ 1768 w 1929"/>
                <a:gd name="T45" fmla="*/ 598 h 617"/>
                <a:gd name="T46" fmla="*/ 1849 w 1929"/>
                <a:gd name="T47" fmla="*/ 611 h 617"/>
                <a:gd name="T48" fmla="*/ 1929 w 1929"/>
                <a:gd name="T49" fmla="*/ 617 h 617"/>
                <a:gd name="T50" fmla="*/ 0 w 1929"/>
                <a:gd name="T51" fmla="*/ 617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29" h="617">
                  <a:moveTo>
                    <a:pt x="0" y="617"/>
                  </a:moveTo>
                  <a:cubicBezTo>
                    <a:pt x="0" y="617"/>
                    <a:pt x="80" y="611"/>
                    <a:pt x="80" y="611"/>
                  </a:cubicBezTo>
                  <a:cubicBezTo>
                    <a:pt x="80" y="611"/>
                    <a:pt x="161" y="598"/>
                    <a:pt x="161" y="598"/>
                  </a:cubicBezTo>
                  <a:cubicBezTo>
                    <a:pt x="161" y="598"/>
                    <a:pt x="241" y="575"/>
                    <a:pt x="241" y="575"/>
                  </a:cubicBezTo>
                  <a:cubicBezTo>
                    <a:pt x="241" y="575"/>
                    <a:pt x="321" y="540"/>
                    <a:pt x="321" y="540"/>
                  </a:cubicBezTo>
                  <a:cubicBezTo>
                    <a:pt x="321" y="540"/>
                    <a:pt x="401" y="490"/>
                    <a:pt x="401" y="490"/>
                  </a:cubicBezTo>
                  <a:cubicBezTo>
                    <a:pt x="401" y="490"/>
                    <a:pt x="482" y="421"/>
                    <a:pt x="482" y="421"/>
                  </a:cubicBezTo>
                  <a:cubicBezTo>
                    <a:pt x="482" y="421"/>
                    <a:pt x="562" y="338"/>
                    <a:pt x="562" y="338"/>
                  </a:cubicBezTo>
                  <a:cubicBezTo>
                    <a:pt x="562" y="338"/>
                    <a:pt x="642" y="246"/>
                    <a:pt x="642" y="246"/>
                  </a:cubicBezTo>
                  <a:cubicBezTo>
                    <a:pt x="642" y="246"/>
                    <a:pt x="695" y="181"/>
                    <a:pt x="722" y="152"/>
                  </a:cubicBezTo>
                  <a:cubicBezTo>
                    <a:pt x="749" y="123"/>
                    <a:pt x="776" y="95"/>
                    <a:pt x="803" y="73"/>
                  </a:cubicBezTo>
                  <a:cubicBezTo>
                    <a:pt x="830" y="51"/>
                    <a:pt x="883" y="19"/>
                    <a:pt x="883" y="19"/>
                  </a:cubicBezTo>
                  <a:cubicBezTo>
                    <a:pt x="883" y="19"/>
                    <a:pt x="939" y="0"/>
                    <a:pt x="966" y="0"/>
                  </a:cubicBezTo>
                  <a:cubicBezTo>
                    <a:pt x="993" y="0"/>
                    <a:pt x="1019" y="7"/>
                    <a:pt x="1046" y="19"/>
                  </a:cubicBezTo>
                  <a:cubicBezTo>
                    <a:pt x="1073" y="31"/>
                    <a:pt x="1099" y="51"/>
                    <a:pt x="1126" y="73"/>
                  </a:cubicBezTo>
                  <a:cubicBezTo>
                    <a:pt x="1153" y="95"/>
                    <a:pt x="1180" y="123"/>
                    <a:pt x="1207" y="152"/>
                  </a:cubicBezTo>
                  <a:cubicBezTo>
                    <a:pt x="1234" y="181"/>
                    <a:pt x="1260" y="215"/>
                    <a:pt x="1287" y="246"/>
                  </a:cubicBezTo>
                  <a:cubicBezTo>
                    <a:pt x="1314" y="277"/>
                    <a:pt x="1340" y="309"/>
                    <a:pt x="1367" y="338"/>
                  </a:cubicBezTo>
                  <a:cubicBezTo>
                    <a:pt x="1394" y="367"/>
                    <a:pt x="1420" y="396"/>
                    <a:pt x="1447" y="421"/>
                  </a:cubicBezTo>
                  <a:cubicBezTo>
                    <a:pt x="1474" y="446"/>
                    <a:pt x="1501" y="470"/>
                    <a:pt x="1528" y="490"/>
                  </a:cubicBezTo>
                  <a:cubicBezTo>
                    <a:pt x="1555" y="510"/>
                    <a:pt x="1581" y="526"/>
                    <a:pt x="1608" y="540"/>
                  </a:cubicBezTo>
                  <a:cubicBezTo>
                    <a:pt x="1635" y="554"/>
                    <a:pt x="1661" y="565"/>
                    <a:pt x="1688" y="575"/>
                  </a:cubicBezTo>
                  <a:cubicBezTo>
                    <a:pt x="1715" y="585"/>
                    <a:pt x="1741" y="592"/>
                    <a:pt x="1768" y="598"/>
                  </a:cubicBezTo>
                  <a:lnTo>
                    <a:pt x="1849" y="611"/>
                  </a:lnTo>
                  <a:lnTo>
                    <a:pt x="1929" y="617"/>
                  </a:lnTo>
                  <a:lnTo>
                    <a:pt x="0" y="617"/>
                  </a:lnTo>
                  <a:close/>
                </a:path>
              </a:pathLst>
            </a:custGeom>
            <a:solidFill>
              <a:schemeClr val="bg2">
                <a:lumMod val="50000"/>
                <a:alpha val="58000"/>
              </a:schemeClr>
            </a:solidFill>
            <a:ln>
              <a:noFill/>
            </a:ln>
            <a:ex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1" name="Oval 1"/>
            <p:cNvSpPr>
              <a:spLocks noChangeAspect="1"/>
            </p:cNvSpPr>
            <p:nvPr/>
          </p:nvSpPr>
          <p:spPr>
            <a:xfrm>
              <a:off x="1352689" y="4785952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75000"/>
                  </a:schemeClr>
                </a:solidFill>
                <a:latin typeface="+mj-lt"/>
              </a:endParaRPr>
            </a:p>
          </p:txBody>
        </p:sp>
        <p:cxnSp>
          <p:nvCxnSpPr>
            <p:cNvPr id="142" name="5 Conector recto"/>
            <p:cNvCxnSpPr>
              <a:stCxn id="154" idx="3"/>
              <a:endCxn id="162" idx="0"/>
            </p:cNvCxnSpPr>
            <p:nvPr/>
          </p:nvCxnSpPr>
          <p:spPr>
            <a:xfrm>
              <a:off x="415344" y="4952863"/>
              <a:ext cx="3330122" cy="3550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8 Conector recto"/>
            <p:cNvCxnSpPr/>
            <p:nvPr/>
          </p:nvCxnSpPr>
          <p:spPr>
            <a:xfrm flipV="1">
              <a:off x="1311601" y="4974098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9 Conector recto"/>
            <p:cNvCxnSpPr/>
            <p:nvPr/>
          </p:nvCxnSpPr>
          <p:spPr>
            <a:xfrm flipV="1">
              <a:off x="1582189" y="4974098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10 Conector recto"/>
            <p:cNvCxnSpPr/>
            <p:nvPr/>
          </p:nvCxnSpPr>
          <p:spPr>
            <a:xfrm flipV="1">
              <a:off x="1852777" y="4974098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12 Conector recto"/>
            <p:cNvCxnSpPr/>
            <p:nvPr/>
          </p:nvCxnSpPr>
          <p:spPr>
            <a:xfrm flipV="1">
              <a:off x="2393953" y="4974098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13 Conector recto"/>
            <p:cNvCxnSpPr/>
            <p:nvPr/>
          </p:nvCxnSpPr>
          <p:spPr>
            <a:xfrm flipV="1">
              <a:off x="2664541" y="4974098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14 Conector recto"/>
            <p:cNvCxnSpPr/>
            <p:nvPr/>
          </p:nvCxnSpPr>
          <p:spPr>
            <a:xfrm flipV="1">
              <a:off x="2935129" y="4974098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15 Conector recto"/>
            <p:cNvCxnSpPr/>
            <p:nvPr/>
          </p:nvCxnSpPr>
          <p:spPr>
            <a:xfrm flipV="1">
              <a:off x="3205717" y="4974098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16 Conector recto"/>
            <p:cNvCxnSpPr/>
            <p:nvPr/>
          </p:nvCxnSpPr>
          <p:spPr>
            <a:xfrm flipV="1">
              <a:off x="3476305" y="4974098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17 Conector recto"/>
            <p:cNvCxnSpPr/>
            <p:nvPr/>
          </p:nvCxnSpPr>
          <p:spPr>
            <a:xfrm flipV="1">
              <a:off x="3746893" y="4974098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66 CuadroTexto"/>
            <p:cNvSpPr txBox="1"/>
            <p:nvPr/>
          </p:nvSpPr>
          <p:spPr>
            <a:xfrm>
              <a:off x="910203" y="4988368"/>
              <a:ext cx="2610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O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153" name="68 CuadroTexto"/>
            <p:cNvSpPr txBox="1"/>
            <p:nvPr/>
          </p:nvSpPr>
          <p:spPr>
            <a:xfrm>
              <a:off x="1471949" y="4988368"/>
              <a:ext cx="2556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D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154" name="109 CuadroTexto"/>
            <p:cNvSpPr txBox="1"/>
            <p:nvPr/>
          </p:nvSpPr>
          <p:spPr>
            <a:xfrm>
              <a:off x="165681" y="4829752"/>
              <a:ext cx="2496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>
                  <a:latin typeface="+mj-lt"/>
                  <a:cs typeface="Arial"/>
                </a:rPr>
                <a:t>0</a:t>
              </a:r>
              <a:endParaRPr lang="es-ES" sz="1000" dirty="0">
                <a:latin typeface="+mj-lt"/>
                <a:cs typeface="Arial"/>
              </a:endParaRPr>
            </a:p>
          </p:txBody>
        </p:sp>
        <p:cxnSp>
          <p:nvCxnSpPr>
            <p:cNvPr id="155" name="123 Conector recto"/>
            <p:cNvCxnSpPr/>
            <p:nvPr/>
          </p:nvCxnSpPr>
          <p:spPr>
            <a:xfrm>
              <a:off x="546339" y="3366550"/>
              <a:ext cx="0" cy="166445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140 CuadroTexto"/>
            <p:cNvSpPr txBox="1"/>
            <p:nvPr/>
          </p:nvSpPr>
          <p:spPr>
            <a:xfrm>
              <a:off x="1717764" y="4988368"/>
              <a:ext cx="2410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E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157" name="141 CuadroTexto"/>
            <p:cNvSpPr txBox="1"/>
            <p:nvPr/>
          </p:nvSpPr>
          <p:spPr>
            <a:xfrm>
              <a:off x="2011420" y="4988368"/>
              <a:ext cx="23769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F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158" name="143 CuadroTexto"/>
            <p:cNvSpPr txBox="1"/>
            <p:nvPr/>
          </p:nvSpPr>
          <p:spPr>
            <a:xfrm>
              <a:off x="2523677" y="4988368"/>
              <a:ext cx="2514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A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159" name="144 CuadroTexto"/>
            <p:cNvSpPr txBox="1"/>
            <p:nvPr/>
          </p:nvSpPr>
          <p:spPr>
            <a:xfrm>
              <a:off x="2794265" y="4988368"/>
              <a:ext cx="2833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M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160" name="145 CuadroTexto"/>
            <p:cNvSpPr txBox="1"/>
            <p:nvPr/>
          </p:nvSpPr>
          <p:spPr>
            <a:xfrm>
              <a:off x="3082409" y="4988368"/>
              <a:ext cx="2214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J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161" name="146 CuadroTexto"/>
            <p:cNvSpPr txBox="1"/>
            <p:nvPr/>
          </p:nvSpPr>
          <p:spPr>
            <a:xfrm>
              <a:off x="3352656" y="4988368"/>
              <a:ext cx="2214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J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162" name="147 CuadroTexto"/>
            <p:cNvSpPr txBox="1"/>
            <p:nvPr/>
          </p:nvSpPr>
          <p:spPr>
            <a:xfrm>
              <a:off x="3619742" y="4988368"/>
              <a:ext cx="2514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A</a:t>
              </a:r>
              <a:endParaRPr lang="es-ES" sz="900" dirty="0">
                <a:latin typeface="+mj-lt"/>
                <a:cs typeface="Arial"/>
              </a:endParaRPr>
            </a:p>
          </p:txBody>
        </p:sp>
        <p:cxnSp>
          <p:nvCxnSpPr>
            <p:cNvPr id="163" name="200 Conector recto"/>
            <p:cNvCxnSpPr/>
            <p:nvPr/>
          </p:nvCxnSpPr>
          <p:spPr>
            <a:xfrm>
              <a:off x="3005233" y="3515687"/>
              <a:ext cx="4026" cy="1378265"/>
            </a:xfrm>
            <a:prstGeom prst="line">
              <a:avLst/>
            </a:prstGeom>
            <a:ln w="9525" cap="rnd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203 CuadroTexto"/>
            <p:cNvSpPr txBox="1"/>
            <p:nvPr/>
          </p:nvSpPr>
          <p:spPr>
            <a:xfrm>
              <a:off x="2952298" y="4036802"/>
              <a:ext cx="12136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 smtClean="0">
                  <a:latin typeface="+mj-lt"/>
                  <a:cs typeface="Arial"/>
                </a:rPr>
                <a:t>scmd</a:t>
              </a:r>
              <a:endParaRPr lang="es-ES" sz="1000" dirty="0">
                <a:latin typeface="+mj-lt"/>
                <a:cs typeface="Arial"/>
              </a:endParaRPr>
            </a:p>
          </p:txBody>
        </p:sp>
        <p:sp>
          <p:nvSpPr>
            <p:cNvPr id="165" name="118 CuadroTexto"/>
            <p:cNvSpPr txBox="1"/>
            <p:nvPr/>
          </p:nvSpPr>
          <p:spPr>
            <a:xfrm>
              <a:off x="1472795" y="3095201"/>
              <a:ext cx="1479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>
                  <a:latin typeface="+mj-lt"/>
                  <a:cs typeface="Arial"/>
                </a:rPr>
                <a:t>scd</a:t>
              </a:r>
              <a:endParaRPr lang="es-ES" sz="1000" dirty="0">
                <a:latin typeface="+mj-lt"/>
                <a:cs typeface="Arial"/>
              </a:endParaRPr>
            </a:p>
          </p:txBody>
        </p:sp>
        <p:cxnSp>
          <p:nvCxnSpPr>
            <p:cNvPr id="166" name="11 Conector recto"/>
            <p:cNvCxnSpPr/>
            <p:nvPr/>
          </p:nvCxnSpPr>
          <p:spPr>
            <a:xfrm flipV="1">
              <a:off x="2123365" y="4974098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8 Conector recto"/>
            <p:cNvCxnSpPr/>
            <p:nvPr/>
          </p:nvCxnSpPr>
          <p:spPr>
            <a:xfrm flipV="1">
              <a:off x="771118" y="4984165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9 Conector recto"/>
            <p:cNvCxnSpPr/>
            <p:nvPr/>
          </p:nvCxnSpPr>
          <p:spPr>
            <a:xfrm flipV="1">
              <a:off x="1041706" y="4984165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147 CuadroTexto"/>
            <p:cNvSpPr txBox="1"/>
            <p:nvPr/>
          </p:nvSpPr>
          <p:spPr>
            <a:xfrm>
              <a:off x="423743" y="4982641"/>
              <a:ext cx="2514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A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170" name="148 CuadroTexto"/>
            <p:cNvSpPr txBox="1"/>
            <p:nvPr/>
          </p:nvSpPr>
          <p:spPr>
            <a:xfrm>
              <a:off x="653191" y="4982641"/>
              <a:ext cx="23769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S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171" name="121 CuadroTexto"/>
            <p:cNvSpPr txBox="1"/>
            <p:nvPr/>
          </p:nvSpPr>
          <p:spPr>
            <a:xfrm>
              <a:off x="823305" y="4036802"/>
              <a:ext cx="56267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000" b="1" dirty="0" smtClean="0">
                  <a:latin typeface="+mj-lt"/>
                  <a:cs typeface="Arial"/>
                </a:rPr>
                <a:t>scod</a:t>
              </a:r>
              <a:endParaRPr lang="es-ES" sz="1000" dirty="0">
                <a:latin typeface="+mj-lt"/>
                <a:cs typeface="Arial"/>
              </a:endParaRPr>
            </a:p>
          </p:txBody>
        </p:sp>
        <p:sp>
          <p:nvSpPr>
            <p:cNvPr id="172" name="118 CuadroTexto"/>
            <p:cNvSpPr txBox="1"/>
            <p:nvPr/>
          </p:nvSpPr>
          <p:spPr>
            <a:xfrm rot="16200000">
              <a:off x="-373911" y="3985028"/>
              <a:ext cx="15870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 smtClean="0">
                  <a:latin typeface="+mj-lt"/>
                  <a:cs typeface="Arial"/>
                </a:rPr>
                <a:t>Surface cover by snow</a:t>
              </a:r>
              <a:endParaRPr lang="es-ES" sz="900" dirty="0">
                <a:latin typeface="+mj-lt"/>
                <a:cs typeface="Arial"/>
              </a:endParaRPr>
            </a:p>
          </p:txBody>
        </p:sp>
        <p:cxnSp>
          <p:nvCxnSpPr>
            <p:cNvPr id="173" name="Straight Connector 7"/>
            <p:cNvCxnSpPr/>
            <p:nvPr/>
          </p:nvCxnSpPr>
          <p:spPr>
            <a:xfrm>
              <a:off x="1460238" y="3515687"/>
              <a:ext cx="1511109" cy="0"/>
            </a:xfrm>
            <a:prstGeom prst="line">
              <a:avLst/>
            </a:prstGeom>
            <a:ln w="28575" cap="rnd" cmpd="sng">
              <a:solidFill>
                <a:schemeClr val="bg2">
                  <a:lumMod val="10000"/>
                </a:schemeClr>
              </a:solidFill>
              <a:prstDash val="dot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"/>
            <p:cNvSpPr>
              <a:spLocks noChangeAspect="1"/>
            </p:cNvSpPr>
            <p:nvPr/>
          </p:nvSpPr>
          <p:spPr>
            <a:xfrm>
              <a:off x="2951233" y="4779867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77" name="144 CuadroTexto"/>
            <p:cNvSpPr txBox="1"/>
            <p:nvPr/>
          </p:nvSpPr>
          <p:spPr>
            <a:xfrm>
              <a:off x="2242325" y="4989984"/>
              <a:ext cx="2833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M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178" name="66 CuadroTexto"/>
            <p:cNvSpPr txBox="1"/>
            <p:nvPr/>
          </p:nvSpPr>
          <p:spPr>
            <a:xfrm>
              <a:off x="1165997" y="4991783"/>
              <a:ext cx="2610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N</a:t>
              </a:r>
              <a:endParaRPr lang="es-ES" sz="900" dirty="0">
                <a:latin typeface="+mj-lt"/>
                <a:cs typeface="Arial"/>
              </a:endParaRPr>
            </a:p>
          </p:txBody>
        </p:sp>
        <p:cxnSp>
          <p:nvCxnSpPr>
            <p:cNvPr id="181" name="129 Conector recto"/>
            <p:cNvCxnSpPr/>
            <p:nvPr/>
          </p:nvCxnSpPr>
          <p:spPr>
            <a:xfrm>
              <a:off x="1406413" y="4363954"/>
              <a:ext cx="311351" cy="0"/>
            </a:xfrm>
            <a:prstGeom prst="line">
              <a:avLst/>
            </a:prstGeom>
            <a:ln w="38100" cmpd="sng">
              <a:solidFill>
                <a:schemeClr val="accent3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129 Conector recto"/>
            <p:cNvCxnSpPr/>
            <p:nvPr/>
          </p:nvCxnSpPr>
          <p:spPr>
            <a:xfrm>
              <a:off x="1143844" y="4447633"/>
              <a:ext cx="262569" cy="0"/>
            </a:xfrm>
            <a:prstGeom prst="line">
              <a:avLst/>
            </a:prstGeom>
            <a:ln w="38100" cmpd="sng">
              <a:solidFill>
                <a:srgbClr val="FF0000"/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CuadroTexto 311"/>
            <p:cNvSpPr txBox="1"/>
            <p:nvPr/>
          </p:nvSpPr>
          <p:spPr>
            <a:xfrm>
              <a:off x="2442308" y="3858846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ES" dirty="0"/>
            </a:p>
          </p:txBody>
        </p:sp>
      </p:grpSp>
      <p:sp>
        <p:nvSpPr>
          <p:cNvPr id="314" name="CuadroTexto 313"/>
          <p:cNvSpPr txBox="1"/>
          <p:nvPr/>
        </p:nvSpPr>
        <p:spPr>
          <a:xfrm>
            <a:off x="173771" y="3122685"/>
            <a:ext cx="4048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b</a:t>
            </a:r>
            <a:endParaRPr lang="es-ES" sz="3200" b="1" dirty="0"/>
          </a:p>
        </p:txBody>
      </p:sp>
      <p:sp>
        <p:nvSpPr>
          <p:cNvPr id="315" name="CuadroTexto 314"/>
          <p:cNvSpPr txBox="1"/>
          <p:nvPr/>
        </p:nvSpPr>
        <p:spPr>
          <a:xfrm>
            <a:off x="4401520" y="441421"/>
            <a:ext cx="3563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c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36609570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74</Words>
  <Application>Microsoft Macintosh PowerPoint</Application>
  <PresentationFormat>Presentación en pantalla (4:3)</PresentationFormat>
  <Paragraphs>47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J.</dc:creator>
  <cp:lastModifiedBy>Antonio J.</cp:lastModifiedBy>
  <cp:revision>5</cp:revision>
  <dcterms:created xsi:type="dcterms:W3CDTF">2016-03-15T07:13:31Z</dcterms:created>
  <dcterms:modified xsi:type="dcterms:W3CDTF">2016-03-15T08:37:56Z</dcterms:modified>
</cp:coreProperties>
</file>