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442575" cy="7562850"/>
  <p:notesSz cx="6858000" cy="9144000"/>
  <p:defaultTextStyle>
    <a:defPPr>
      <a:defRPr lang="es-ES"/>
    </a:defPPr>
    <a:lvl1pPr marL="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9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91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187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583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979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374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77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516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48" y="-176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3193" y="2349386"/>
            <a:ext cx="8876189" cy="162111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6386" y="4285615"/>
            <a:ext cx="7309803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5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9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9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45945" y="334377"/>
            <a:ext cx="2683162" cy="711643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96460" y="334377"/>
            <a:ext cx="7875442" cy="711643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891" y="4859832"/>
            <a:ext cx="8876189" cy="150206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24891" y="3205459"/>
            <a:ext cx="8876189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9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3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7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5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1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6460" y="1946734"/>
            <a:ext cx="5279302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49805" y="1946734"/>
            <a:ext cx="5279302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6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129" y="302865"/>
            <a:ext cx="9398318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22129" y="1692889"/>
            <a:ext cx="461395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2129" y="2398404"/>
            <a:ext cx="461395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304684" y="1692889"/>
            <a:ext cx="4615763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304684" y="2398404"/>
            <a:ext cx="4615763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0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5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129" y="301113"/>
            <a:ext cx="3435535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2757" y="301114"/>
            <a:ext cx="5837689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2129" y="1582597"/>
            <a:ext cx="3435535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6818" y="5293995"/>
            <a:ext cx="6265545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46818" y="675755"/>
            <a:ext cx="6265545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14396" indent="0">
              <a:buNone/>
              <a:defRPr sz="3200"/>
            </a:lvl2pPr>
            <a:lvl3pPr marL="1028791" indent="0">
              <a:buNone/>
              <a:defRPr sz="2700"/>
            </a:lvl3pPr>
            <a:lvl4pPr marL="1543187" indent="0">
              <a:buNone/>
              <a:defRPr sz="2300"/>
            </a:lvl4pPr>
            <a:lvl5pPr marL="2057583" indent="0">
              <a:buNone/>
              <a:defRPr sz="2300"/>
            </a:lvl5pPr>
            <a:lvl6pPr marL="2571979" indent="0">
              <a:buNone/>
              <a:defRPr sz="2300"/>
            </a:lvl6pPr>
            <a:lvl7pPr marL="3086374" indent="0">
              <a:buNone/>
              <a:defRPr sz="2300"/>
            </a:lvl7pPr>
            <a:lvl8pPr marL="3600770" indent="0">
              <a:buNone/>
              <a:defRPr sz="2300"/>
            </a:lvl8pPr>
            <a:lvl9pPr marL="4115166" indent="0">
              <a:buNone/>
              <a:defRPr sz="23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46818" y="5918981"/>
            <a:ext cx="6265545" cy="887584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4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2129" y="302865"/>
            <a:ext cx="9398318" cy="1260475"/>
          </a:xfrm>
          <a:prstGeom prst="rect">
            <a:avLst/>
          </a:prstGeom>
        </p:spPr>
        <p:txBody>
          <a:bodyPr vert="horz" lIns="102879" tIns="51440" rIns="102879" bIns="5144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22129" y="1764666"/>
            <a:ext cx="9398318" cy="4991131"/>
          </a:xfrm>
          <a:prstGeom prst="rect">
            <a:avLst/>
          </a:prstGeom>
        </p:spPr>
        <p:txBody>
          <a:bodyPr vert="horz" lIns="102879" tIns="51440" rIns="102879" bIns="5144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22129" y="7009642"/>
            <a:ext cx="2436601" cy="402652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C2221-47B5-A24E-84A1-D428CBA331C4}" type="datetimeFigureOut">
              <a:rPr lang="es-ES" smtClean="0"/>
              <a:t>5/4/16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67880" y="7009642"/>
            <a:ext cx="3306815" cy="402652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483845" y="7009642"/>
            <a:ext cx="2436601" cy="402652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16C7-18FE-6141-94BF-7A822422A53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9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97" indent="-385797" algn="l" defTabSz="51439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93" indent="-321497" algn="l" defTabSz="514396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989" indent="-257198" algn="l" defTabSz="51439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385" indent="-257198" algn="l" defTabSz="514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781" indent="-257198" algn="l" defTabSz="51439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9176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572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968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2364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91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187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3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979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374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77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516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named-chunk-4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/>
          <a:stretch/>
        </p:blipFill>
        <p:spPr>
          <a:xfrm>
            <a:off x="104058" y="1589200"/>
            <a:ext cx="9144000" cy="5750407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198111" y="1129452"/>
            <a:ext cx="3263594" cy="1755557"/>
            <a:chOff x="31406" y="211474"/>
            <a:chExt cx="3263594" cy="1755557"/>
          </a:xfrm>
        </p:grpSpPr>
        <p:sp>
          <p:nvSpPr>
            <p:cNvPr id="6" name="Rectángulo redondeado 5"/>
            <p:cNvSpPr/>
            <p:nvPr/>
          </p:nvSpPr>
          <p:spPr>
            <a:xfrm>
              <a:off x="31406" y="211474"/>
              <a:ext cx="3263594" cy="1755557"/>
            </a:xfrm>
            <a:prstGeom prst="roundRect">
              <a:avLst>
                <a:gd name="adj" fmla="val 8297"/>
              </a:avLst>
            </a:prstGeom>
            <a:solidFill>
              <a:srgbClr val="FFFFFF"/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61246" y="253158"/>
              <a:ext cx="3185149" cy="1602887"/>
              <a:chOff x="251947" y="1225210"/>
              <a:chExt cx="3185149" cy="1602887"/>
            </a:xfrm>
          </p:grpSpPr>
          <p:cxnSp>
            <p:nvCxnSpPr>
              <p:cNvPr id="8" name="129 Conector recto"/>
              <p:cNvCxnSpPr/>
              <p:nvPr/>
            </p:nvCxnSpPr>
            <p:spPr>
              <a:xfrm>
                <a:off x="779837" y="1973427"/>
                <a:ext cx="1728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129 Conector recto"/>
              <p:cNvCxnSpPr/>
              <p:nvPr/>
            </p:nvCxnSpPr>
            <p:spPr>
              <a:xfrm>
                <a:off x="2182278" y="2285387"/>
                <a:ext cx="43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127 Conector recto"/>
              <p:cNvCxnSpPr/>
              <p:nvPr/>
            </p:nvCxnSpPr>
            <p:spPr>
              <a:xfrm>
                <a:off x="628828" y="1738199"/>
                <a:ext cx="0" cy="69800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"/>
              <p:cNvSpPr>
                <a:spLocks noChangeAspect="1"/>
              </p:cNvSpPr>
              <p:nvPr/>
            </p:nvSpPr>
            <p:spPr>
              <a:xfrm>
                <a:off x="571580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2" name="5 Conector recto"/>
              <p:cNvCxnSpPr/>
              <p:nvPr/>
            </p:nvCxnSpPr>
            <p:spPr>
              <a:xfrm>
                <a:off x="350337" y="2582513"/>
                <a:ext cx="2967911" cy="5819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8 Conector recto"/>
              <p:cNvCxnSpPr/>
              <p:nvPr/>
            </p:nvCxnSpPr>
            <p:spPr>
              <a:xfrm flipV="1">
                <a:off x="65334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9 Conector recto"/>
              <p:cNvCxnSpPr/>
              <p:nvPr/>
            </p:nvCxnSpPr>
            <p:spPr>
              <a:xfrm flipV="1">
                <a:off x="92393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0 Conector recto"/>
              <p:cNvCxnSpPr/>
              <p:nvPr/>
            </p:nvCxnSpPr>
            <p:spPr>
              <a:xfrm flipV="1">
                <a:off x="119452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2 Conector recto"/>
              <p:cNvCxnSpPr/>
              <p:nvPr/>
            </p:nvCxnSpPr>
            <p:spPr>
              <a:xfrm flipV="1">
                <a:off x="1735697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3 Conector recto"/>
              <p:cNvCxnSpPr/>
              <p:nvPr/>
            </p:nvCxnSpPr>
            <p:spPr>
              <a:xfrm flipV="1">
                <a:off x="200628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4 Conector recto"/>
              <p:cNvCxnSpPr/>
              <p:nvPr/>
            </p:nvCxnSpPr>
            <p:spPr>
              <a:xfrm flipV="1">
                <a:off x="227687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5 Conector recto"/>
              <p:cNvCxnSpPr/>
              <p:nvPr/>
            </p:nvCxnSpPr>
            <p:spPr>
              <a:xfrm flipV="1">
                <a:off x="254746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6 Conector recto"/>
              <p:cNvCxnSpPr/>
              <p:nvPr/>
            </p:nvCxnSpPr>
            <p:spPr>
              <a:xfrm flipV="1">
                <a:off x="281804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17 Conector recto"/>
              <p:cNvCxnSpPr/>
              <p:nvPr/>
            </p:nvCxnSpPr>
            <p:spPr>
              <a:xfrm flipV="1">
                <a:off x="306146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66 CuadroTexto"/>
              <p:cNvSpPr txBox="1"/>
              <p:nvPr/>
            </p:nvSpPr>
            <p:spPr>
              <a:xfrm>
                <a:off x="251947" y="2593850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O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3" name="68 CuadroTexto"/>
              <p:cNvSpPr txBox="1"/>
              <p:nvPr/>
            </p:nvSpPr>
            <p:spPr>
              <a:xfrm>
                <a:off x="813693" y="2593850"/>
                <a:ext cx="255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D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4" name="140 CuadroTexto"/>
              <p:cNvSpPr txBox="1"/>
              <p:nvPr/>
            </p:nvSpPr>
            <p:spPr>
              <a:xfrm>
                <a:off x="1059508" y="2593850"/>
                <a:ext cx="2410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E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5" name="141 CuadroTexto"/>
              <p:cNvSpPr txBox="1"/>
              <p:nvPr/>
            </p:nvSpPr>
            <p:spPr>
              <a:xfrm>
                <a:off x="1353164" y="2593850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F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6" name="143 CuadroTexto"/>
              <p:cNvSpPr txBox="1"/>
              <p:nvPr/>
            </p:nvSpPr>
            <p:spPr>
              <a:xfrm>
                <a:off x="1865421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7" name="144 CuadroTexto"/>
              <p:cNvSpPr txBox="1"/>
              <p:nvPr/>
            </p:nvSpPr>
            <p:spPr>
              <a:xfrm>
                <a:off x="2136009" y="2593850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8" name="145 CuadroTexto"/>
              <p:cNvSpPr txBox="1"/>
              <p:nvPr/>
            </p:nvSpPr>
            <p:spPr>
              <a:xfrm>
                <a:off x="2424153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9" name="146 CuadroTexto"/>
              <p:cNvSpPr txBox="1"/>
              <p:nvPr/>
            </p:nvSpPr>
            <p:spPr>
              <a:xfrm>
                <a:off x="2697967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30" name="147 CuadroTexto"/>
              <p:cNvSpPr txBox="1"/>
              <p:nvPr/>
            </p:nvSpPr>
            <p:spPr>
              <a:xfrm>
                <a:off x="2934318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31" name="200 Conector recto"/>
              <p:cNvCxnSpPr/>
              <p:nvPr/>
            </p:nvCxnSpPr>
            <p:spPr>
              <a:xfrm>
                <a:off x="2608502" y="1738199"/>
                <a:ext cx="0" cy="76123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203 CuadroTexto"/>
              <p:cNvSpPr txBox="1"/>
              <p:nvPr/>
            </p:nvSpPr>
            <p:spPr>
              <a:xfrm>
                <a:off x="1998073" y="1523212"/>
                <a:ext cx="1213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scmd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33" name="118 CuadroTexto"/>
              <p:cNvSpPr txBox="1"/>
              <p:nvPr/>
            </p:nvSpPr>
            <p:spPr>
              <a:xfrm>
                <a:off x="851109" y="1549132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cxnSp>
            <p:nvCxnSpPr>
              <p:cNvPr id="34" name="11 Conector recto"/>
              <p:cNvCxnSpPr/>
              <p:nvPr/>
            </p:nvCxnSpPr>
            <p:spPr>
              <a:xfrm flipV="1">
                <a:off x="146510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9 Conector recto"/>
              <p:cNvCxnSpPr/>
              <p:nvPr/>
            </p:nvCxnSpPr>
            <p:spPr>
              <a:xfrm flipV="1">
                <a:off x="383450" y="2589647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148 CuadroTexto"/>
              <p:cNvSpPr txBox="1"/>
              <p:nvPr/>
            </p:nvSpPr>
            <p:spPr>
              <a:xfrm>
                <a:off x="3199399" y="2588123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S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37" name="121 CuadroTexto"/>
              <p:cNvSpPr txBox="1"/>
              <p:nvPr/>
            </p:nvSpPr>
            <p:spPr>
              <a:xfrm>
                <a:off x="357104" y="1549132"/>
                <a:ext cx="5626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scod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38" name="Oval 1"/>
              <p:cNvSpPr>
                <a:spLocks noChangeAspect="1"/>
              </p:cNvSpPr>
              <p:nvPr/>
            </p:nvSpPr>
            <p:spPr>
              <a:xfrm>
                <a:off x="2547461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9" name="144 CuadroTexto"/>
              <p:cNvSpPr txBox="1"/>
              <p:nvPr/>
            </p:nvSpPr>
            <p:spPr>
              <a:xfrm>
                <a:off x="1584069" y="2595466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40" name="66 CuadroTexto"/>
              <p:cNvSpPr txBox="1"/>
              <p:nvPr/>
            </p:nvSpPr>
            <p:spPr>
              <a:xfrm>
                <a:off x="507741" y="2597265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N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41" name="129 Conector recto"/>
              <p:cNvCxnSpPr/>
              <p:nvPr/>
            </p:nvCxnSpPr>
            <p:spPr>
              <a:xfrm>
                <a:off x="625304" y="2285387"/>
                <a:ext cx="504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140 CuadroTexto"/>
              <p:cNvSpPr txBox="1"/>
              <p:nvPr/>
            </p:nvSpPr>
            <p:spPr>
              <a:xfrm>
                <a:off x="633582" y="205524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+1.38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43" name="140 CuadroTexto"/>
              <p:cNvSpPr txBox="1"/>
              <p:nvPr/>
            </p:nvSpPr>
            <p:spPr>
              <a:xfrm>
                <a:off x="2176285" y="2055241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>
                    <a:latin typeface="+mj-lt"/>
                    <a:cs typeface="Arial"/>
                  </a:rPr>
                  <a:t>-</a:t>
                </a:r>
                <a:r>
                  <a:rPr lang="es-ES" sz="900" dirty="0" smtClean="0">
                    <a:latin typeface="+mj-lt"/>
                    <a:cs typeface="Arial"/>
                  </a:rPr>
                  <a:t>1.11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44" name="140 CuadroTexto"/>
              <p:cNvSpPr txBox="1"/>
              <p:nvPr/>
            </p:nvSpPr>
            <p:spPr>
              <a:xfrm>
                <a:off x="1378547" y="1738199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-1.23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45" name="17 Conector recto"/>
              <p:cNvCxnSpPr/>
              <p:nvPr/>
            </p:nvCxnSpPr>
            <p:spPr>
              <a:xfrm flipV="1">
                <a:off x="3313745" y="2582166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18 CuadroTexto"/>
              <p:cNvSpPr txBox="1"/>
              <p:nvPr/>
            </p:nvSpPr>
            <p:spPr>
              <a:xfrm>
                <a:off x="870237" y="1225210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Genil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</p:grpSp>
      <p:grpSp>
        <p:nvGrpSpPr>
          <p:cNvPr id="47" name="Agrupar 46"/>
          <p:cNvGrpSpPr/>
          <p:nvPr/>
        </p:nvGrpSpPr>
        <p:grpSpPr>
          <a:xfrm>
            <a:off x="3771756" y="251673"/>
            <a:ext cx="3361984" cy="1755557"/>
            <a:chOff x="3246395" y="100288"/>
            <a:chExt cx="3361984" cy="1755557"/>
          </a:xfrm>
        </p:grpSpPr>
        <p:sp>
          <p:nvSpPr>
            <p:cNvPr id="48" name="Rectángulo redondeado 47"/>
            <p:cNvSpPr/>
            <p:nvPr/>
          </p:nvSpPr>
          <p:spPr>
            <a:xfrm>
              <a:off x="3246395" y="100288"/>
              <a:ext cx="3263594" cy="1755557"/>
            </a:xfrm>
            <a:prstGeom prst="roundRect">
              <a:avLst>
                <a:gd name="adj" fmla="val 8297"/>
              </a:avLst>
            </a:prstGeom>
            <a:solidFill>
              <a:srgbClr val="FFFFFF"/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9" name="Agrupar 48"/>
            <p:cNvGrpSpPr/>
            <p:nvPr/>
          </p:nvGrpSpPr>
          <p:grpSpPr>
            <a:xfrm>
              <a:off x="3423230" y="183630"/>
              <a:ext cx="3185149" cy="1602887"/>
              <a:chOff x="251947" y="1225210"/>
              <a:chExt cx="3185149" cy="1602887"/>
            </a:xfrm>
          </p:grpSpPr>
          <p:cxnSp>
            <p:nvCxnSpPr>
              <p:cNvPr id="50" name="129 Conector recto"/>
              <p:cNvCxnSpPr/>
              <p:nvPr/>
            </p:nvCxnSpPr>
            <p:spPr>
              <a:xfrm>
                <a:off x="768826" y="1973427"/>
                <a:ext cx="1691999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29 Conector recto"/>
              <p:cNvCxnSpPr/>
              <p:nvPr/>
            </p:nvCxnSpPr>
            <p:spPr>
              <a:xfrm>
                <a:off x="1889553" y="2285387"/>
                <a:ext cx="720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27 Conector recto"/>
              <p:cNvCxnSpPr/>
              <p:nvPr/>
            </p:nvCxnSpPr>
            <p:spPr>
              <a:xfrm>
                <a:off x="628828" y="1738199"/>
                <a:ext cx="0" cy="69800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1"/>
              <p:cNvSpPr>
                <a:spLocks noChangeAspect="1"/>
              </p:cNvSpPr>
              <p:nvPr/>
            </p:nvSpPr>
            <p:spPr>
              <a:xfrm>
                <a:off x="571580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54" name="5 Conector recto"/>
              <p:cNvCxnSpPr/>
              <p:nvPr/>
            </p:nvCxnSpPr>
            <p:spPr>
              <a:xfrm>
                <a:off x="350337" y="2582513"/>
                <a:ext cx="2967911" cy="5819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8 Conector recto"/>
              <p:cNvCxnSpPr/>
              <p:nvPr/>
            </p:nvCxnSpPr>
            <p:spPr>
              <a:xfrm flipV="1">
                <a:off x="65334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9 Conector recto"/>
              <p:cNvCxnSpPr/>
              <p:nvPr/>
            </p:nvCxnSpPr>
            <p:spPr>
              <a:xfrm flipV="1">
                <a:off x="92393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0 Conector recto"/>
              <p:cNvCxnSpPr/>
              <p:nvPr/>
            </p:nvCxnSpPr>
            <p:spPr>
              <a:xfrm flipV="1">
                <a:off x="119452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2 Conector recto"/>
              <p:cNvCxnSpPr/>
              <p:nvPr/>
            </p:nvCxnSpPr>
            <p:spPr>
              <a:xfrm flipV="1">
                <a:off x="1735697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3 Conector recto"/>
              <p:cNvCxnSpPr/>
              <p:nvPr/>
            </p:nvCxnSpPr>
            <p:spPr>
              <a:xfrm flipV="1">
                <a:off x="200628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14 Conector recto"/>
              <p:cNvCxnSpPr/>
              <p:nvPr/>
            </p:nvCxnSpPr>
            <p:spPr>
              <a:xfrm flipV="1">
                <a:off x="227687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5 Conector recto"/>
              <p:cNvCxnSpPr/>
              <p:nvPr/>
            </p:nvCxnSpPr>
            <p:spPr>
              <a:xfrm flipV="1">
                <a:off x="254746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16 Conector recto"/>
              <p:cNvCxnSpPr/>
              <p:nvPr/>
            </p:nvCxnSpPr>
            <p:spPr>
              <a:xfrm flipV="1">
                <a:off x="281804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7 Conector recto"/>
              <p:cNvCxnSpPr/>
              <p:nvPr/>
            </p:nvCxnSpPr>
            <p:spPr>
              <a:xfrm flipV="1">
                <a:off x="306146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66 CuadroTexto"/>
              <p:cNvSpPr txBox="1"/>
              <p:nvPr/>
            </p:nvSpPr>
            <p:spPr>
              <a:xfrm>
                <a:off x="251947" y="2593850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O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65" name="68 CuadroTexto"/>
              <p:cNvSpPr txBox="1"/>
              <p:nvPr/>
            </p:nvSpPr>
            <p:spPr>
              <a:xfrm>
                <a:off x="813693" y="2593850"/>
                <a:ext cx="255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D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66" name="140 CuadroTexto"/>
              <p:cNvSpPr txBox="1"/>
              <p:nvPr/>
            </p:nvSpPr>
            <p:spPr>
              <a:xfrm>
                <a:off x="1059508" y="2593850"/>
                <a:ext cx="2410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E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67" name="141 CuadroTexto"/>
              <p:cNvSpPr txBox="1"/>
              <p:nvPr/>
            </p:nvSpPr>
            <p:spPr>
              <a:xfrm>
                <a:off x="1353164" y="2593850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F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68" name="143 CuadroTexto"/>
              <p:cNvSpPr txBox="1"/>
              <p:nvPr/>
            </p:nvSpPr>
            <p:spPr>
              <a:xfrm>
                <a:off x="1865421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69" name="144 CuadroTexto"/>
              <p:cNvSpPr txBox="1"/>
              <p:nvPr/>
            </p:nvSpPr>
            <p:spPr>
              <a:xfrm>
                <a:off x="2136009" y="2593850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70" name="145 CuadroTexto"/>
              <p:cNvSpPr txBox="1"/>
              <p:nvPr/>
            </p:nvSpPr>
            <p:spPr>
              <a:xfrm>
                <a:off x="2424153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71" name="146 CuadroTexto"/>
              <p:cNvSpPr txBox="1"/>
              <p:nvPr/>
            </p:nvSpPr>
            <p:spPr>
              <a:xfrm>
                <a:off x="2697967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72" name="147 CuadroTexto"/>
              <p:cNvSpPr txBox="1"/>
              <p:nvPr/>
            </p:nvSpPr>
            <p:spPr>
              <a:xfrm>
                <a:off x="2934318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73" name="200 Conector recto"/>
              <p:cNvCxnSpPr/>
              <p:nvPr/>
            </p:nvCxnSpPr>
            <p:spPr>
              <a:xfrm>
                <a:off x="2608502" y="1738199"/>
                <a:ext cx="0" cy="76123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203 CuadroTexto"/>
              <p:cNvSpPr txBox="1"/>
              <p:nvPr/>
            </p:nvSpPr>
            <p:spPr>
              <a:xfrm>
                <a:off x="1998073" y="1523212"/>
                <a:ext cx="1213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scmd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75" name="118 CuadroTexto"/>
              <p:cNvSpPr txBox="1"/>
              <p:nvPr/>
            </p:nvSpPr>
            <p:spPr>
              <a:xfrm>
                <a:off x="851109" y="1549132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cxnSp>
            <p:nvCxnSpPr>
              <p:cNvPr id="76" name="11 Conector recto"/>
              <p:cNvCxnSpPr/>
              <p:nvPr/>
            </p:nvCxnSpPr>
            <p:spPr>
              <a:xfrm flipV="1">
                <a:off x="146510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9 Conector recto"/>
              <p:cNvCxnSpPr/>
              <p:nvPr/>
            </p:nvCxnSpPr>
            <p:spPr>
              <a:xfrm flipV="1">
                <a:off x="383450" y="2589647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148 CuadroTexto"/>
              <p:cNvSpPr txBox="1"/>
              <p:nvPr/>
            </p:nvSpPr>
            <p:spPr>
              <a:xfrm>
                <a:off x="3199399" y="2588123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S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79" name="121 CuadroTexto"/>
              <p:cNvSpPr txBox="1"/>
              <p:nvPr/>
            </p:nvSpPr>
            <p:spPr>
              <a:xfrm>
                <a:off x="357104" y="1549132"/>
                <a:ext cx="5626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scod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80" name="Oval 1"/>
              <p:cNvSpPr>
                <a:spLocks noChangeAspect="1"/>
              </p:cNvSpPr>
              <p:nvPr/>
            </p:nvSpPr>
            <p:spPr>
              <a:xfrm>
                <a:off x="2547461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1" name="144 CuadroTexto"/>
              <p:cNvSpPr txBox="1"/>
              <p:nvPr/>
            </p:nvSpPr>
            <p:spPr>
              <a:xfrm>
                <a:off x="1584069" y="2595466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82" name="66 CuadroTexto"/>
              <p:cNvSpPr txBox="1"/>
              <p:nvPr/>
            </p:nvSpPr>
            <p:spPr>
              <a:xfrm>
                <a:off x="507741" y="2597265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N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83" name="129 Conector recto"/>
              <p:cNvCxnSpPr/>
              <p:nvPr/>
            </p:nvCxnSpPr>
            <p:spPr>
              <a:xfrm>
                <a:off x="625304" y="2285387"/>
                <a:ext cx="252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140 CuadroTexto"/>
              <p:cNvSpPr txBox="1"/>
              <p:nvPr/>
            </p:nvSpPr>
            <p:spPr>
              <a:xfrm>
                <a:off x="581742" y="205524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+0.73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85" name="140 CuadroTexto"/>
              <p:cNvSpPr txBox="1"/>
              <p:nvPr/>
            </p:nvSpPr>
            <p:spPr>
              <a:xfrm>
                <a:off x="2176285" y="2055241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-1.97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86" name="140 CuadroTexto"/>
              <p:cNvSpPr txBox="1"/>
              <p:nvPr/>
            </p:nvSpPr>
            <p:spPr>
              <a:xfrm>
                <a:off x="1378547" y="1738199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-1.26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87" name="17 Conector recto"/>
              <p:cNvCxnSpPr/>
              <p:nvPr/>
            </p:nvCxnSpPr>
            <p:spPr>
              <a:xfrm flipV="1">
                <a:off x="3313745" y="2582166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118 CuadroTexto"/>
              <p:cNvSpPr txBox="1"/>
              <p:nvPr/>
            </p:nvSpPr>
            <p:spPr>
              <a:xfrm>
                <a:off x="870237" y="1225210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Fardes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</p:grpSp>
      <p:grpSp>
        <p:nvGrpSpPr>
          <p:cNvPr id="89" name="Agrupar 88"/>
          <p:cNvGrpSpPr/>
          <p:nvPr/>
        </p:nvGrpSpPr>
        <p:grpSpPr>
          <a:xfrm>
            <a:off x="7133627" y="1501239"/>
            <a:ext cx="3263594" cy="1755557"/>
            <a:chOff x="6105601" y="1416817"/>
            <a:chExt cx="3263594" cy="1755557"/>
          </a:xfrm>
        </p:grpSpPr>
        <p:sp>
          <p:nvSpPr>
            <p:cNvPr id="90" name="Rectángulo redondeado 89"/>
            <p:cNvSpPr/>
            <p:nvPr/>
          </p:nvSpPr>
          <p:spPr>
            <a:xfrm>
              <a:off x="6105601" y="1416817"/>
              <a:ext cx="3263594" cy="1755557"/>
            </a:xfrm>
            <a:prstGeom prst="roundRect">
              <a:avLst>
                <a:gd name="adj" fmla="val 8297"/>
              </a:avLst>
            </a:prstGeom>
            <a:solidFill>
              <a:srgbClr val="FFFFFF"/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1" name="Agrupar 90"/>
            <p:cNvGrpSpPr/>
            <p:nvPr/>
          </p:nvGrpSpPr>
          <p:grpSpPr>
            <a:xfrm>
              <a:off x="6155988" y="1432057"/>
              <a:ext cx="3185149" cy="1602887"/>
              <a:chOff x="251947" y="1225210"/>
              <a:chExt cx="3185149" cy="1602887"/>
            </a:xfrm>
          </p:grpSpPr>
          <p:cxnSp>
            <p:nvCxnSpPr>
              <p:cNvPr id="92" name="129 Conector recto"/>
              <p:cNvCxnSpPr/>
              <p:nvPr/>
            </p:nvCxnSpPr>
            <p:spPr>
              <a:xfrm>
                <a:off x="738305" y="1973427"/>
                <a:ext cx="1764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29 Conector recto"/>
              <p:cNvCxnSpPr/>
              <p:nvPr/>
            </p:nvCxnSpPr>
            <p:spPr>
              <a:xfrm>
                <a:off x="2107390" y="2286635"/>
                <a:ext cx="504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27 Conector recto"/>
              <p:cNvCxnSpPr/>
              <p:nvPr/>
            </p:nvCxnSpPr>
            <p:spPr>
              <a:xfrm>
                <a:off x="628828" y="1738199"/>
                <a:ext cx="0" cy="69800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1"/>
              <p:cNvSpPr>
                <a:spLocks noChangeAspect="1"/>
              </p:cNvSpPr>
              <p:nvPr/>
            </p:nvSpPr>
            <p:spPr>
              <a:xfrm>
                <a:off x="571580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96" name="5 Conector recto"/>
              <p:cNvCxnSpPr/>
              <p:nvPr/>
            </p:nvCxnSpPr>
            <p:spPr>
              <a:xfrm>
                <a:off x="350337" y="2582513"/>
                <a:ext cx="2967911" cy="5819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8 Conector recto"/>
              <p:cNvCxnSpPr/>
              <p:nvPr/>
            </p:nvCxnSpPr>
            <p:spPr>
              <a:xfrm flipV="1">
                <a:off x="65334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 Conector recto"/>
              <p:cNvCxnSpPr/>
              <p:nvPr/>
            </p:nvCxnSpPr>
            <p:spPr>
              <a:xfrm flipV="1">
                <a:off x="92393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10 Conector recto"/>
              <p:cNvCxnSpPr/>
              <p:nvPr/>
            </p:nvCxnSpPr>
            <p:spPr>
              <a:xfrm flipV="1">
                <a:off x="119452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12 Conector recto"/>
              <p:cNvCxnSpPr/>
              <p:nvPr/>
            </p:nvCxnSpPr>
            <p:spPr>
              <a:xfrm flipV="1">
                <a:off x="1735697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13 Conector recto"/>
              <p:cNvCxnSpPr/>
              <p:nvPr/>
            </p:nvCxnSpPr>
            <p:spPr>
              <a:xfrm flipV="1">
                <a:off x="200628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4 Conector recto"/>
              <p:cNvCxnSpPr/>
              <p:nvPr/>
            </p:nvCxnSpPr>
            <p:spPr>
              <a:xfrm flipV="1">
                <a:off x="227687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5 Conector recto"/>
              <p:cNvCxnSpPr/>
              <p:nvPr/>
            </p:nvCxnSpPr>
            <p:spPr>
              <a:xfrm flipV="1">
                <a:off x="254746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16 Conector recto"/>
              <p:cNvCxnSpPr/>
              <p:nvPr/>
            </p:nvCxnSpPr>
            <p:spPr>
              <a:xfrm flipV="1">
                <a:off x="281804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17 Conector recto"/>
              <p:cNvCxnSpPr/>
              <p:nvPr/>
            </p:nvCxnSpPr>
            <p:spPr>
              <a:xfrm flipV="1">
                <a:off x="306146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66 CuadroTexto"/>
              <p:cNvSpPr txBox="1"/>
              <p:nvPr/>
            </p:nvSpPr>
            <p:spPr>
              <a:xfrm>
                <a:off x="251947" y="2593850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O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07" name="68 CuadroTexto"/>
              <p:cNvSpPr txBox="1"/>
              <p:nvPr/>
            </p:nvSpPr>
            <p:spPr>
              <a:xfrm>
                <a:off x="813693" y="2593850"/>
                <a:ext cx="255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D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08" name="140 CuadroTexto"/>
              <p:cNvSpPr txBox="1"/>
              <p:nvPr/>
            </p:nvSpPr>
            <p:spPr>
              <a:xfrm>
                <a:off x="1059508" y="2593850"/>
                <a:ext cx="2410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E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09" name="141 CuadroTexto"/>
              <p:cNvSpPr txBox="1"/>
              <p:nvPr/>
            </p:nvSpPr>
            <p:spPr>
              <a:xfrm>
                <a:off x="1353164" y="2593850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F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10" name="143 CuadroTexto"/>
              <p:cNvSpPr txBox="1"/>
              <p:nvPr/>
            </p:nvSpPr>
            <p:spPr>
              <a:xfrm>
                <a:off x="1865421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11" name="144 CuadroTexto"/>
              <p:cNvSpPr txBox="1"/>
              <p:nvPr/>
            </p:nvSpPr>
            <p:spPr>
              <a:xfrm>
                <a:off x="2136009" y="2593850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12" name="145 CuadroTexto"/>
              <p:cNvSpPr txBox="1"/>
              <p:nvPr/>
            </p:nvSpPr>
            <p:spPr>
              <a:xfrm>
                <a:off x="2424153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13" name="146 CuadroTexto"/>
              <p:cNvSpPr txBox="1"/>
              <p:nvPr/>
            </p:nvSpPr>
            <p:spPr>
              <a:xfrm>
                <a:off x="2697967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14" name="147 CuadroTexto"/>
              <p:cNvSpPr txBox="1"/>
              <p:nvPr/>
            </p:nvSpPr>
            <p:spPr>
              <a:xfrm>
                <a:off x="2934318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15" name="200 Conector recto"/>
              <p:cNvCxnSpPr/>
              <p:nvPr/>
            </p:nvCxnSpPr>
            <p:spPr>
              <a:xfrm>
                <a:off x="2608502" y="1738199"/>
                <a:ext cx="0" cy="76123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203 CuadroTexto"/>
              <p:cNvSpPr txBox="1"/>
              <p:nvPr/>
            </p:nvSpPr>
            <p:spPr>
              <a:xfrm>
                <a:off x="1998073" y="1523212"/>
                <a:ext cx="1213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scmd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117" name="118 CuadroTexto"/>
              <p:cNvSpPr txBox="1"/>
              <p:nvPr/>
            </p:nvSpPr>
            <p:spPr>
              <a:xfrm>
                <a:off x="851109" y="1549132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cxnSp>
            <p:nvCxnSpPr>
              <p:cNvPr id="118" name="11 Conector recto"/>
              <p:cNvCxnSpPr/>
              <p:nvPr/>
            </p:nvCxnSpPr>
            <p:spPr>
              <a:xfrm flipV="1">
                <a:off x="146510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9 Conector recto"/>
              <p:cNvCxnSpPr/>
              <p:nvPr/>
            </p:nvCxnSpPr>
            <p:spPr>
              <a:xfrm flipV="1">
                <a:off x="383450" y="2589647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148 CuadroTexto"/>
              <p:cNvSpPr txBox="1"/>
              <p:nvPr/>
            </p:nvSpPr>
            <p:spPr>
              <a:xfrm>
                <a:off x="3199399" y="2588123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S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21" name="121 CuadroTexto"/>
              <p:cNvSpPr txBox="1"/>
              <p:nvPr/>
            </p:nvSpPr>
            <p:spPr>
              <a:xfrm>
                <a:off x="357104" y="1549132"/>
                <a:ext cx="5626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scod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122" name="Oval 1"/>
              <p:cNvSpPr>
                <a:spLocks noChangeAspect="1"/>
              </p:cNvSpPr>
              <p:nvPr/>
            </p:nvSpPr>
            <p:spPr>
              <a:xfrm>
                <a:off x="2547461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23" name="144 CuadroTexto"/>
              <p:cNvSpPr txBox="1"/>
              <p:nvPr/>
            </p:nvSpPr>
            <p:spPr>
              <a:xfrm>
                <a:off x="1584069" y="2595466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24" name="66 CuadroTexto"/>
              <p:cNvSpPr txBox="1"/>
              <p:nvPr/>
            </p:nvSpPr>
            <p:spPr>
              <a:xfrm>
                <a:off x="507741" y="2597265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N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25" name="129 Conector recto"/>
              <p:cNvCxnSpPr/>
              <p:nvPr/>
            </p:nvCxnSpPr>
            <p:spPr>
              <a:xfrm>
                <a:off x="625304" y="2285387"/>
                <a:ext cx="467999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140 CuadroTexto"/>
              <p:cNvSpPr txBox="1"/>
              <p:nvPr/>
            </p:nvSpPr>
            <p:spPr>
              <a:xfrm>
                <a:off x="581742" y="205524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+1.26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27" name="140 CuadroTexto"/>
              <p:cNvSpPr txBox="1"/>
              <p:nvPr/>
            </p:nvSpPr>
            <p:spPr>
              <a:xfrm>
                <a:off x="2176285" y="2055241"/>
                <a:ext cx="4283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-1.40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28" name="140 CuadroTexto"/>
              <p:cNvSpPr txBox="1"/>
              <p:nvPr/>
            </p:nvSpPr>
            <p:spPr>
              <a:xfrm>
                <a:off x="1378547" y="1738199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-1.17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29" name="17 Conector recto"/>
              <p:cNvCxnSpPr/>
              <p:nvPr/>
            </p:nvCxnSpPr>
            <p:spPr>
              <a:xfrm flipV="1">
                <a:off x="3313745" y="2582166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118 CuadroTexto"/>
              <p:cNvSpPr txBox="1"/>
              <p:nvPr/>
            </p:nvSpPr>
            <p:spPr>
              <a:xfrm>
                <a:off x="870237" y="1225210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Andarax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</p:grpSp>
      <p:grpSp>
        <p:nvGrpSpPr>
          <p:cNvPr id="131" name="Agrupar 130"/>
          <p:cNvGrpSpPr/>
          <p:nvPr/>
        </p:nvGrpSpPr>
        <p:grpSpPr>
          <a:xfrm>
            <a:off x="5523944" y="5357280"/>
            <a:ext cx="3263594" cy="1755557"/>
            <a:chOff x="3963639" y="4809770"/>
            <a:chExt cx="3263594" cy="1755557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3963639" y="4809770"/>
              <a:ext cx="3263594" cy="1755557"/>
            </a:xfrm>
            <a:prstGeom prst="roundRect">
              <a:avLst>
                <a:gd name="adj" fmla="val 8297"/>
              </a:avLst>
            </a:prstGeom>
            <a:solidFill>
              <a:srgbClr val="FFFFFF"/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Agrupar 132"/>
            <p:cNvGrpSpPr/>
            <p:nvPr/>
          </p:nvGrpSpPr>
          <p:grpSpPr>
            <a:xfrm>
              <a:off x="4002861" y="4878237"/>
              <a:ext cx="3185149" cy="1602887"/>
              <a:chOff x="251947" y="1225210"/>
              <a:chExt cx="3185149" cy="1602887"/>
            </a:xfrm>
          </p:grpSpPr>
          <p:cxnSp>
            <p:nvCxnSpPr>
              <p:cNvPr id="134" name="129 Conector recto"/>
              <p:cNvCxnSpPr/>
              <p:nvPr/>
            </p:nvCxnSpPr>
            <p:spPr>
              <a:xfrm>
                <a:off x="751433" y="1973427"/>
                <a:ext cx="1728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129 Conector recto"/>
              <p:cNvCxnSpPr/>
              <p:nvPr/>
            </p:nvCxnSpPr>
            <p:spPr>
              <a:xfrm>
                <a:off x="1998172" y="2285387"/>
                <a:ext cx="61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27 Conector recto"/>
              <p:cNvCxnSpPr/>
              <p:nvPr/>
            </p:nvCxnSpPr>
            <p:spPr>
              <a:xfrm>
                <a:off x="628828" y="1738199"/>
                <a:ext cx="0" cy="69800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"/>
              <p:cNvSpPr>
                <a:spLocks noChangeAspect="1"/>
              </p:cNvSpPr>
              <p:nvPr/>
            </p:nvSpPr>
            <p:spPr>
              <a:xfrm>
                <a:off x="571580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38" name="5 Conector recto"/>
              <p:cNvCxnSpPr/>
              <p:nvPr/>
            </p:nvCxnSpPr>
            <p:spPr>
              <a:xfrm>
                <a:off x="350337" y="2582513"/>
                <a:ext cx="2967911" cy="5819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8 Conector recto"/>
              <p:cNvCxnSpPr/>
              <p:nvPr/>
            </p:nvCxnSpPr>
            <p:spPr>
              <a:xfrm flipV="1">
                <a:off x="65334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9 Conector recto"/>
              <p:cNvCxnSpPr/>
              <p:nvPr/>
            </p:nvCxnSpPr>
            <p:spPr>
              <a:xfrm flipV="1">
                <a:off x="92393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10 Conector recto"/>
              <p:cNvCxnSpPr/>
              <p:nvPr/>
            </p:nvCxnSpPr>
            <p:spPr>
              <a:xfrm flipV="1">
                <a:off x="119452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2 Conector recto"/>
              <p:cNvCxnSpPr/>
              <p:nvPr/>
            </p:nvCxnSpPr>
            <p:spPr>
              <a:xfrm flipV="1">
                <a:off x="1735697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13 Conector recto"/>
              <p:cNvCxnSpPr/>
              <p:nvPr/>
            </p:nvCxnSpPr>
            <p:spPr>
              <a:xfrm flipV="1">
                <a:off x="200628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 Conector recto"/>
              <p:cNvCxnSpPr/>
              <p:nvPr/>
            </p:nvCxnSpPr>
            <p:spPr>
              <a:xfrm flipV="1">
                <a:off x="227687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15 Conector recto"/>
              <p:cNvCxnSpPr/>
              <p:nvPr/>
            </p:nvCxnSpPr>
            <p:spPr>
              <a:xfrm flipV="1">
                <a:off x="254746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16 Conector recto"/>
              <p:cNvCxnSpPr/>
              <p:nvPr/>
            </p:nvCxnSpPr>
            <p:spPr>
              <a:xfrm flipV="1">
                <a:off x="281804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17 Conector recto"/>
              <p:cNvCxnSpPr/>
              <p:nvPr/>
            </p:nvCxnSpPr>
            <p:spPr>
              <a:xfrm flipV="1">
                <a:off x="306146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66 CuadroTexto"/>
              <p:cNvSpPr txBox="1"/>
              <p:nvPr/>
            </p:nvSpPr>
            <p:spPr>
              <a:xfrm>
                <a:off x="251947" y="2593850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O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49" name="68 CuadroTexto"/>
              <p:cNvSpPr txBox="1"/>
              <p:nvPr/>
            </p:nvSpPr>
            <p:spPr>
              <a:xfrm>
                <a:off x="813693" y="2593850"/>
                <a:ext cx="255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D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0" name="140 CuadroTexto"/>
              <p:cNvSpPr txBox="1"/>
              <p:nvPr/>
            </p:nvSpPr>
            <p:spPr>
              <a:xfrm>
                <a:off x="1059508" y="2593850"/>
                <a:ext cx="2410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E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1" name="141 CuadroTexto"/>
              <p:cNvSpPr txBox="1"/>
              <p:nvPr/>
            </p:nvSpPr>
            <p:spPr>
              <a:xfrm>
                <a:off x="1353164" y="2593850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F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2" name="143 CuadroTexto"/>
              <p:cNvSpPr txBox="1"/>
              <p:nvPr/>
            </p:nvSpPr>
            <p:spPr>
              <a:xfrm>
                <a:off x="1865421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3" name="144 CuadroTexto"/>
              <p:cNvSpPr txBox="1"/>
              <p:nvPr/>
            </p:nvSpPr>
            <p:spPr>
              <a:xfrm>
                <a:off x="2136009" y="2593850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4" name="145 CuadroTexto"/>
              <p:cNvSpPr txBox="1"/>
              <p:nvPr/>
            </p:nvSpPr>
            <p:spPr>
              <a:xfrm>
                <a:off x="2424153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5" name="146 CuadroTexto"/>
              <p:cNvSpPr txBox="1"/>
              <p:nvPr/>
            </p:nvSpPr>
            <p:spPr>
              <a:xfrm>
                <a:off x="2697967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56" name="147 CuadroTexto"/>
              <p:cNvSpPr txBox="1"/>
              <p:nvPr/>
            </p:nvSpPr>
            <p:spPr>
              <a:xfrm>
                <a:off x="2934318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57" name="200 Conector recto"/>
              <p:cNvCxnSpPr/>
              <p:nvPr/>
            </p:nvCxnSpPr>
            <p:spPr>
              <a:xfrm>
                <a:off x="2608502" y="1738199"/>
                <a:ext cx="0" cy="76123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203 CuadroTexto"/>
              <p:cNvSpPr txBox="1"/>
              <p:nvPr/>
            </p:nvSpPr>
            <p:spPr>
              <a:xfrm>
                <a:off x="1998073" y="1523212"/>
                <a:ext cx="1213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scmd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159" name="118 CuadroTexto"/>
              <p:cNvSpPr txBox="1"/>
              <p:nvPr/>
            </p:nvSpPr>
            <p:spPr>
              <a:xfrm>
                <a:off x="851109" y="1549132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cxnSp>
            <p:nvCxnSpPr>
              <p:cNvPr id="160" name="11 Conector recto"/>
              <p:cNvCxnSpPr/>
              <p:nvPr/>
            </p:nvCxnSpPr>
            <p:spPr>
              <a:xfrm flipV="1">
                <a:off x="146510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9 Conector recto"/>
              <p:cNvCxnSpPr/>
              <p:nvPr/>
            </p:nvCxnSpPr>
            <p:spPr>
              <a:xfrm flipV="1">
                <a:off x="383450" y="2589647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148 CuadroTexto"/>
              <p:cNvSpPr txBox="1"/>
              <p:nvPr/>
            </p:nvSpPr>
            <p:spPr>
              <a:xfrm>
                <a:off x="3199399" y="2588123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S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63" name="121 CuadroTexto"/>
              <p:cNvSpPr txBox="1"/>
              <p:nvPr/>
            </p:nvSpPr>
            <p:spPr>
              <a:xfrm>
                <a:off x="357104" y="1549132"/>
                <a:ext cx="5626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scod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164" name="Oval 1"/>
              <p:cNvSpPr>
                <a:spLocks noChangeAspect="1"/>
              </p:cNvSpPr>
              <p:nvPr/>
            </p:nvSpPr>
            <p:spPr>
              <a:xfrm>
                <a:off x="2547461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5" name="144 CuadroTexto"/>
              <p:cNvSpPr txBox="1"/>
              <p:nvPr/>
            </p:nvSpPr>
            <p:spPr>
              <a:xfrm>
                <a:off x="1584069" y="2595466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66" name="66 CuadroTexto"/>
              <p:cNvSpPr txBox="1"/>
              <p:nvPr/>
            </p:nvSpPr>
            <p:spPr>
              <a:xfrm>
                <a:off x="507741" y="2597265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N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67" name="129 Conector recto"/>
              <p:cNvCxnSpPr/>
              <p:nvPr/>
            </p:nvCxnSpPr>
            <p:spPr>
              <a:xfrm>
                <a:off x="625304" y="2285387"/>
                <a:ext cx="504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140 CuadroTexto"/>
              <p:cNvSpPr txBox="1"/>
              <p:nvPr/>
            </p:nvSpPr>
            <p:spPr>
              <a:xfrm>
                <a:off x="581742" y="205524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+1.36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69" name="140 CuadroTexto"/>
              <p:cNvSpPr txBox="1"/>
              <p:nvPr/>
            </p:nvSpPr>
            <p:spPr>
              <a:xfrm>
                <a:off x="2176285" y="2055241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-1.63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70" name="140 CuadroTexto"/>
              <p:cNvSpPr txBox="1"/>
              <p:nvPr/>
            </p:nvSpPr>
            <p:spPr>
              <a:xfrm>
                <a:off x="1378547" y="1738199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-1.21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71" name="17 Conector recto"/>
              <p:cNvCxnSpPr/>
              <p:nvPr/>
            </p:nvCxnSpPr>
            <p:spPr>
              <a:xfrm flipV="1">
                <a:off x="3313745" y="2582166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118 CuadroTexto"/>
              <p:cNvSpPr txBox="1"/>
              <p:nvPr/>
            </p:nvSpPr>
            <p:spPr>
              <a:xfrm>
                <a:off x="870237" y="1225210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Adra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</p:grpSp>
      <p:grpSp>
        <p:nvGrpSpPr>
          <p:cNvPr id="173" name="Agrupar 172"/>
          <p:cNvGrpSpPr/>
          <p:nvPr/>
        </p:nvGrpSpPr>
        <p:grpSpPr>
          <a:xfrm>
            <a:off x="1042426" y="5377999"/>
            <a:ext cx="3263594" cy="1755557"/>
            <a:chOff x="191122" y="4996224"/>
            <a:chExt cx="3263594" cy="1755557"/>
          </a:xfrm>
        </p:grpSpPr>
        <p:sp>
          <p:nvSpPr>
            <p:cNvPr id="174" name="Rectángulo redondeado 173"/>
            <p:cNvSpPr/>
            <p:nvPr/>
          </p:nvSpPr>
          <p:spPr>
            <a:xfrm>
              <a:off x="191122" y="4996224"/>
              <a:ext cx="3263594" cy="1755557"/>
            </a:xfrm>
            <a:prstGeom prst="roundRect">
              <a:avLst>
                <a:gd name="adj" fmla="val 8297"/>
              </a:avLst>
            </a:prstGeom>
            <a:solidFill>
              <a:srgbClr val="FFFFFF"/>
            </a:solidFill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5" name="Agrupar 174"/>
            <p:cNvGrpSpPr/>
            <p:nvPr/>
          </p:nvGrpSpPr>
          <p:grpSpPr>
            <a:xfrm>
              <a:off x="238081" y="5117406"/>
              <a:ext cx="3185149" cy="1602887"/>
              <a:chOff x="251947" y="1225210"/>
              <a:chExt cx="3185149" cy="1602887"/>
            </a:xfrm>
          </p:grpSpPr>
          <p:cxnSp>
            <p:nvCxnSpPr>
              <p:cNvPr id="176" name="129 Conector recto"/>
              <p:cNvCxnSpPr/>
              <p:nvPr/>
            </p:nvCxnSpPr>
            <p:spPr>
              <a:xfrm>
                <a:off x="821385" y="1973427"/>
                <a:ext cx="1548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29 Conector recto"/>
              <p:cNvCxnSpPr/>
              <p:nvPr/>
            </p:nvCxnSpPr>
            <p:spPr>
              <a:xfrm>
                <a:off x="1964705" y="2282482"/>
                <a:ext cx="648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127 Conector recto"/>
              <p:cNvCxnSpPr/>
              <p:nvPr/>
            </p:nvCxnSpPr>
            <p:spPr>
              <a:xfrm>
                <a:off x="628828" y="1738199"/>
                <a:ext cx="0" cy="69800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"/>
              <p:cNvSpPr>
                <a:spLocks noChangeAspect="1"/>
              </p:cNvSpPr>
              <p:nvPr/>
            </p:nvSpPr>
            <p:spPr>
              <a:xfrm>
                <a:off x="571580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80" name="5 Conector recto"/>
              <p:cNvCxnSpPr/>
              <p:nvPr/>
            </p:nvCxnSpPr>
            <p:spPr>
              <a:xfrm>
                <a:off x="350337" y="2582513"/>
                <a:ext cx="2967911" cy="5819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8 Conector recto"/>
              <p:cNvCxnSpPr/>
              <p:nvPr/>
            </p:nvCxnSpPr>
            <p:spPr>
              <a:xfrm flipV="1">
                <a:off x="65334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9 Conector recto"/>
              <p:cNvCxnSpPr/>
              <p:nvPr/>
            </p:nvCxnSpPr>
            <p:spPr>
              <a:xfrm flipV="1">
                <a:off x="92393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10 Conector recto"/>
              <p:cNvCxnSpPr/>
              <p:nvPr/>
            </p:nvCxnSpPr>
            <p:spPr>
              <a:xfrm flipV="1">
                <a:off x="119452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12 Conector recto"/>
              <p:cNvCxnSpPr/>
              <p:nvPr/>
            </p:nvCxnSpPr>
            <p:spPr>
              <a:xfrm flipV="1">
                <a:off x="1735697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13 Conector recto"/>
              <p:cNvCxnSpPr/>
              <p:nvPr/>
            </p:nvCxnSpPr>
            <p:spPr>
              <a:xfrm flipV="1">
                <a:off x="2006285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14 Conector recto"/>
              <p:cNvCxnSpPr/>
              <p:nvPr/>
            </p:nvCxnSpPr>
            <p:spPr>
              <a:xfrm flipV="1">
                <a:off x="2276873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15 Conector recto"/>
              <p:cNvCxnSpPr/>
              <p:nvPr/>
            </p:nvCxnSpPr>
            <p:spPr>
              <a:xfrm flipV="1">
                <a:off x="2547461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16 Conector recto"/>
              <p:cNvCxnSpPr/>
              <p:nvPr/>
            </p:nvCxnSpPr>
            <p:spPr>
              <a:xfrm flipV="1">
                <a:off x="281804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17 Conector recto"/>
              <p:cNvCxnSpPr/>
              <p:nvPr/>
            </p:nvCxnSpPr>
            <p:spPr>
              <a:xfrm flipV="1">
                <a:off x="306146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66 CuadroTexto"/>
              <p:cNvSpPr txBox="1"/>
              <p:nvPr/>
            </p:nvSpPr>
            <p:spPr>
              <a:xfrm>
                <a:off x="251947" y="2593850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O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1" name="68 CuadroTexto"/>
              <p:cNvSpPr txBox="1"/>
              <p:nvPr/>
            </p:nvSpPr>
            <p:spPr>
              <a:xfrm>
                <a:off x="813693" y="2593850"/>
                <a:ext cx="255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D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2" name="140 CuadroTexto"/>
              <p:cNvSpPr txBox="1"/>
              <p:nvPr/>
            </p:nvSpPr>
            <p:spPr>
              <a:xfrm>
                <a:off x="1059508" y="2593850"/>
                <a:ext cx="2410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E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3" name="141 CuadroTexto"/>
              <p:cNvSpPr txBox="1"/>
              <p:nvPr/>
            </p:nvSpPr>
            <p:spPr>
              <a:xfrm>
                <a:off x="1353164" y="2593850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F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4" name="143 CuadroTexto"/>
              <p:cNvSpPr txBox="1"/>
              <p:nvPr/>
            </p:nvSpPr>
            <p:spPr>
              <a:xfrm>
                <a:off x="1865421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5" name="144 CuadroTexto"/>
              <p:cNvSpPr txBox="1"/>
              <p:nvPr/>
            </p:nvSpPr>
            <p:spPr>
              <a:xfrm>
                <a:off x="2136009" y="2593850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6" name="145 CuadroTexto"/>
              <p:cNvSpPr txBox="1"/>
              <p:nvPr/>
            </p:nvSpPr>
            <p:spPr>
              <a:xfrm>
                <a:off x="2424153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7" name="146 CuadroTexto"/>
              <p:cNvSpPr txBox="1"/>
              <p:nvPr/>
            </p:nvSpPr>
            <p:spPr>
              <a:xfrm>
                <a:off x="2697967" y="2593850"/>
                <a:ext cx="221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J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98" name="147 CuadroTexto"/>
              <p:cNvSpPr txBox="1"/>
              <p:nvPr/>
            </p:nvSpPr>
            <p:spPr>
              <a:xfrm>
                <a:off x="2934318" y="2593850"/>
                <a:ext cx="25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A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199" name="200 Conector recto"/>
              <p:cNvCxnSpPr/>
              <p:nvPr/>
            </p:nvCxnSpPr>
            <p:spPr>
              <a:xfrm>
                <a:off x="2608502" y="1738199"/>
                <a:ext cx="0" cy="76123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203 CuadroTexto"/>
              <p:cNvSpPr txBox="1"/>
              <p:nvPr/>
            </p:nvSpPr>
            <p:spPr>
              <a:xfrm>
                <a:off x="1998073" y="1523212"/>
                <a:ext cx="1213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scmd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201" name="118 CuadroTexto"/>
              <p:cNvSpPr txBox="1"/>
              <p:nvPr/>
            </p:nvSpPr>
            <p:spPr>
              <a:xfrm>
                <a:off x="851109" y="1549132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cxnSp>
            <p:nvCxnSpPr>
              <p:cNvPr id="202" name="11 Conector recto"/>
              <p:cNvCxnSpPr/>
              <p:nvPr/>
            </p:nvCxnSpPr>
            <p:spPr>
              <a:xfrm flipV="1">
                <a:off x="1465109" y="2579580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9 Conector recto"/>
              <p:cNvCxnSpPr/>
              <p:nvPr/>
            </p:nvCxnSpPr>
            <p:spPr>
              <a:xfrm flipV="1">
                <a:off x="383450" y="2589647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148 CuadroTexto"/>
              <p:cNvSpPr txBox="1"/>
              <p:nvPr/>
            </p:nvSpPr>
            <p:spPr>
              <a:xfrm>
                <a:off x="3199399" y="2588123"/>
                <a:ext cx="2376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S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05" name="121 CuadroTexto"/>
              <p:cNvSpPr txBox="1"/>
              <p:nvPr/>
            </p:nvSpPr>
            <p:spPr>
              <a:xfrm>
                <a:off x="357104" y="1549132"/>
                <a:ext cx="562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scod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  <p:sp>
            <p:nvSpPr>
              <p:cNvPr id="206" name="Oval 1"/>
              <p:cNvSpPr>
                <a:spLocks noChangeAspect="1"/>
              </p:cNvSpPr>
              <p:nvPr/>
            </p:nvSpPr>
            <p:spPr>
              <a:xfrm>
                <a:off x="2547461" y="23914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07" name="144 CuadroTexto"/>
              <p:cNvSpPr txBox="1"/>
              <p:nvPr/>
            </p:nvSpPr>
            <p:spPr>
              <a:xfrm>
                <a:off x="1584069" y="2595466"/>
                <a:ext cx="2833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M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08" name="66 CuadroTexto"/>
              <p:cNvSpPr txBox="1"/>
              <p:nvPr/>
            </p:nvSpPr>
            <p:spPr>
              <a:xfrm>
                <a:off x="507741" y="2597265"/>
                <a:ext cx="2610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N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209" name="129 Conector recto"/>
              <p:cNvCxnSpPr/>
              <p:nvPr/>
            </p:nvCxnSpPr>
            <p:spPr>
              <a:xfrm>
                <a:off x="625304" y="2285387"/>
                <a:ext cx="396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140 CuadroTexto"/>
              <p:cNvSpPr txBox="1"/>
              <p:nvPr/>
            </p:nvSpPr>
            <p:spPr>
              <a:xfrm>
                <a:off x="581742" y="2055241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+1.04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11" name="140 CuadroTexto"/>
              <p:cNvSpPr txBox="1"/>
              <p:nvPr/>
            </p:nvSpPr>
            <p:spPr>
              <a:xfrm>
                <a:off x="2176285" y="2055241"/>
                <a:ext cx="4283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-1.82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12" name="140 CuadroTexto"/>
              <p:cNvSpPr txBox="1"/>
              <p:nvPr/>
            </p:nvSpPr>
            <p:spPr>
              <a:xfrm>
                <a:off x="1378547" y="1738199"/>
                <a:ext cx="4283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-1.72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cxnSp>
            <p:nvCxnSpPr>
              <p:cNvPr id="213" name="17 Conector recto"/>
              <p:cNvCxnSpPr/>
              <p:nvPr/>
            </p:nvCxnSpPr>
            <p:spPr>
              <a:xfrm flipV="1">
                <a:off x="3313745" y="2582166"/>
                <a:ext cx="0" cy="4837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118 CuadroTexto"/>
              <p:cNvSpPr txBox="1"/>
              <p:nvPr/>
            </p:nvSpPr>
            <p:spPr>
              <a:xfrm>
                <a:off x="870237" y="1225210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>
                    <a:latin typeface="+mj-lt"/>
                    <a:cs typeface="Arial"/>
                  </a:rPr>
                  <a:t>Guadalfeo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</p:grpSp>
      <p:cxnSp>
        <p:nvCxnSpPr>
          <p:cNvPr id="217" name="Conector recto 216"/>
          <p:cNvCxnSpPr/>
          <p:nvPr/>
        </p:nvCxnSpPr>
        <p:spPr>
          <a:xfrm>
            <a:off x="2702859" y="2870849"/>
            <a:ext cx="586890" cy="87845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/>
          <p:nvPr/>
        </p:nvCxnSpPr>
        <p:spPr>
          <a:xfrm flipH="1">
            <a:off x="5161753" y="1995332"/>
            <a:ext cx="369052" cy="1451604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 flipH="1">
            <a:off x="6882409" y="3256724"/>
            <a:ext cx="433108" cy="961237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 flipH="1" flipV="1">
            <a:off x="5401671" y="4235732"/>
            <a:ext cx="678373" cy="1121548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 flipV="1">
            <a:off x="3384899" y="4708328"/>
            <a:ext cx="477556" cy="648952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Agrupar 250"/>
          <p:cNvGrpSpPr/>
          <p:nvPr/>
        </p:nvGrpSpPr>
        <p:grpSpPr>
          <a:xfrm>
            <a:off x="1335372" y="1911862"/>
            <a:ext cx="4196348" cy="2800530"/>
            <a:chOff x="889471" y="2757307"/>
            <a:chExt cx="4196348" cy="2800530"/>
          </a:xfrm>
        </p:grpSpPr>
        <p:grpSp>
          <p:nvGrpSpPr>
            <p:cNvPr id="228" name="Agrupar 227"/>
            <p:cNvGrpSpPr/>
            <p:nvPr/>
          </p:nvGrpSpPr>
          <p:grpSpPr>
            <a:xfrm>
              <a:off x="1508121" y="3776743"/>
              <a:ext cx="3577698" cy="359126"/>
              <a:chOff x="1508121" y="4060711"/>
              <a:chExt cx="3577698" cy="359126"/>
            </a:xfrm>
          </p:grpSpPr>
          <p:cxnSp>
            <p:nvCxnSpPr>
              <p:cNvPr id="9" name="129 Conector recto"/>
              <p:cNvCxnSpPr/>
              <p:nvPr/>
            </p:nvCxnSpPr>
            <p:spPr>
              <a:xfrm>
                <a:off x="3099510" y="4290857"/>
                <a:ext cx="43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129 Conector recto"/>
              <p:cNvCxnSpPr/>
              <p:nvPr/>
            </p:nvCxnSpPr>
            <p:spPr>
              <a:xfrm>
                <a:off x="1562051" y="4290857"/>
                <a:ext cx="504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140 CuadroTexto"/>
              <p:cNvSpPr txBox="1"/>
              <p:nvPr/>
            </p:nvSpPr>
            <p:spPr>
              <a:xfrm>
                <a:off x="1508121" y="406071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+1.38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43" name="140 CuadroTexto"/>
              <p:cNvSpPr txBox="1"/>
              <p:nvPr/>
            </p:nvSpPr>
            <p:spPr>
              <a:xfrm>
                <a:off x="3131203" y="4060711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900" dirty="0">
                    <a:latin typeface="+mj-lt"/>
                    <a:cs typeface="Arial"/>
                  </a:rPr>
                  <a:t>-</a:t>
                </a:r>
                <a:r>
                  <a:rPr lang="es-ES" sz="900" dirty="0" smtClean="0">
                    <a:latin typeface="+mj-lt"/>
                    <a:cs typeface="Arial"/>
                  </a:rPr>
                  <a:t>1.11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46" name="118 CuadroTexto"/>
              <p:cNvSpPr txBox="1"/>
              <p:nvPr/>
            </p:nvSpPr>
            <p:spPr>
              <a:xfrm>
                <a:off x="3606316" y="4173616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>
                    <a:latin typeface="+mj-lt"/>
                    <a:cs typeface="Arial"/>
                  </a:rPr>
                  <a:t>Genil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  <p:sp>
          <p:nvSpPr>
            <p:cNvPr id="74" name="203 CuadroTexto"/>
            <p:cNvSpPr txBox="1"/>
            <p:nvPr/>
          </p:nvSpPr>
          <p:spPr>
            <a:xfrm>
              <a:off x="2928075" y="3118383"/>
              <a:ext cx="12136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latin typeface="+mj-lt"/>
                  <a:cs typeface="Arial"/>
                </a:rPr>
                <a:t>scmd</a:t>
              </a:r>
              <a:endParaRPr lang="es-ES" sz="1000" dirty="0">
                <a:latin typeface="+mj-lt"/>
                <a:cs typeface="Arial"/>
              </a:endParaRPr>
            </a:p>
          </p:txBody>
        </p:sp>
        <p:sp>
          <p:nvSpPr>
            <p:cNvPr id="79" name="121 CuadroTexto"/>
            <p:cNvSpPr txBox="1"/>
            <p:nvPr/>
          </p:nvSpPr>
          <p:spPr>
            <a:xfrm>
              <a:off x="1269142" y="3161574"/>
              <a:ext cx="5626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latin typeface="+mj-lt"/>
                  <a:cs typeface="Arial"/>
                </a:rPr>
                <a:t>scod</a:t>
              </a:r>
              <a:endParaRPr lang="es-ES" sz="1000" dirty="0">
                <a:latin typeface="+mj-lt"/>
                <a:cs typeface="Arial"/>
              </a:endParaRPr>
            </a:p>
          </p:txBody>
        </p:sp>
        <p:grpSp>
          <p:nvGrpSpPr>
            <p:cNvPr id="227" name="Agrupar 226"/>
            <p:cNvGrpSpPr/>
            <p:nvPr/>
          </p:nvGrpSpPr>
          <p:grpSpPr>
            <a:xfrm>
              <a:off x="1508121" y="3409566"/>
              <a:ext cx="3577698" cy="359126"/>
              <a:chOff x="1508121" y="3693534"/>
              <a:chExt cx="3577698" cy="359126"/>
            </a:xfrm>
          </p:grpSpPr>
          <p:cxnSp>
            <p:nvCxnSpPr>
              <p:cNvPr id="51" name="129 Conector recto"/>
              <p:cNvCxnSpPr/>
              <p:nvPr/>
            </p:nvCxnSpPr>
            <p:spPr>
              <a:xfrm>
                <a:off x="2811510" y="3923680"/>
                <a:ext cx="720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129 Conector recto"/>
              <p:cNvCxnSpPr/>
              <p:nvPr/>
            </p:nvCxnSpPr>
            <p:spPr>
              <a:xfrm>
                <a:off x="1562051" y="3923680"/>
                <a:ext cx="252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140 CuadroTexto"/>
              <p:cNvSpPr txBox="1"/>
              <p:nvPr/>
            </p:nvSpPr>
            <p:spPr>
              <a:xfrm>
                <a:off x="1508121" y="3693534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+0.73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85" name="140 CuadroTexto"/>
              <p:cNvSpPr txBox="1"/>
              <p:nvPr/>
            </p:nvSpPr>
            <p:spPr>
              <a:xfrm>
                <a:off x="3131203" y="3693534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900" dirty="0" smtClean="0">
                    <a:latin typeface="+mj-lt"/>
                    <a:cs typeface="Arial"/>
                  </a:rPr>
                  <a:t>-1.97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88" name="118 CuadroTexto"/>
              <p:cNvSpPr txBox="1"/>
              <p:nvPr/>
            </p:nvSpPr>
            <p:spPr>
              <a:xfrm>
                <a:off x="3606316" y="3806439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>
                    <a:latin typeface="+mj-lt"/>
                    <a:cs typeface="Arial"/>
                  </a:rPr>
                  <a:t>Fardes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  <p:grpSp>
          <p:nvGrpSpPr>
            <p:cNvPr id="226" name="Agrupar 225"/>
            <p:cNvGrpSpPr/>
            <p:nvPr/>
          </p:nvGrpSpPr>
          <p:grpSpPr>
            <a:xfrm>
              <a:off x="1501171" y="4775690"/>
              <a:ext cx="3577698" cy="343647"/>
              <a:chOff x="1508121" y="3396539"/>
              <a:chExt cx="3577698" cy="343647"/>
            </a:xfrm>
          </p:grpSpPr>
          <p:cxnSp>
            <p:nvCxnSpPr>
              <p:cNvPr id="93" name="129 Conector recto"/>
              <p:cNvCxnSpPr/>
              <p:nvPr/>
            </p:nvCxnSpPr>
            <p:spPr>
              <a:xfrm>
                <a:off x="3027510" y="3627933"/>
                <a:ext cx="504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129 Conector recto"/>
              <p:cNvCxnSpPr/>
              <p:nvPr/>
            </p:nvCxnSpPr>
            <p:spPr>
              <a:xfrm>
                <a:off x="1562051" y="3626685"/>
                <a:ext cx="467999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140 CuadroTexto"/>
              <p:cNvSpPr txBox="1"/>
              <p:nvPr/>
            </p:nvSpPr>
            <p:spPr>
              <a:xfrm>
                <a:off x="1508121" y="3396539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+1.26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27" name="140 CuadroTexto"/>
              <p:cNvSpPr txBox="1"/>
              <p:nvPr/>
            </p:nvSpPr>
            <p:spPr>
              <a:xfrm>
                <a:off x="3127509" y="3396539"/>
                <a:ext cx="4283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900" dirty="0" smtClean="0">
                    <a:latin typeface="+mj-lt"/>
                    <a:cs typeface="Arial"/>
                  </a:rPr>
                  <a:t>-1.40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30" name="118 CuadroTexto"/>
              <p:cNvSpPr txBox="1"/>
              <p:nvPr/>
            </p:nvSpPr>
            <p:spPr>
              <a:xfrm>
                <a:off x="3606316" y="3493965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>
                    <a:latin typeface="+mj-lt"/>
                    <a:cs typeface="Arial"/>
                  </a:rPr>
                  <a:t>Andarax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  <p:cxnSp>
          <p:nvCxnSpPr>
            <p:cNvPr id="136" name="127 Conector recto"/>
            <p:cNvCxnSpPr/>
            <p:nvPr/>
          </p:nvCxnSpPr>
          <p:spPr>
            <a:xfrm>
              <a:off x="1551683" y="3511955"/>
              <a:ext cx="3524" cy="1653993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"/>
            <p:cNvSpPr>
              <a:spLocks noChangeAspect="1"/>
            </p:cNvSpPr>
            <p:nvPr/>
          </p:nvSpPr>
          <p:spPr>
            <a:xfrm>
              <a:off x="1497959" y="5121174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38" name="5 Conector recto"/>
            <p:cNvCxnSpPr/>
            <p:nvPr/>
          </p:nvCxnSpPr>
          <p:spPr>
            <a:xfrm>
              <a:off x="1276716" y="5312253"/>
              <a:ext cx="2967911" cy="581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8 Conector recto"/>
            <p:cNvCxnSpPr/>
            <p:nvPr/>
          </p:nvCxnSpPr>
          <p:spPr>
            <a:xfrm flipV="1">
              <a:off x="1579724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9 Conector recto"/>
            <p:cNvCxnSpPr/>
            <p:nvPr/>
          </p:nvCxnSpPr>
          <p:spPr>
            <a:xfrm flipV="1">
              <a:off x="1850312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0 Conector recto"/>
            <p:cNvCxnSpPr/>
            <p:nvPr/>
          </p:nvCxnSpPr>
          <p:spPr>
            <a:xfrm flipV="1">
              <a:off x="2120900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2 Conector recto"/>
            <p:cNvCxnSpPr/>
            <p:nvPr/>
          </p:nvCxnSpPr>
          <p:spPr>
            <a:xfrm flipV="1">
              <a:off x="2662076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3 Conector recto"/>
            <p:cNvCxnSpPr/>
            <p:nvPr/>
          </p:nvCxnSpPr>
          <p:spPr>
            <a:xfrm flipV="1">
              <a:off x="2932664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 Conector recto"/>
            <p:cNvCxnSpPr/>
            <p:nvPr/>
          </p:nvCxnSpPr>
          <p:spPr>
            <a:xfrm flipV="1">
              <a:off x="3203252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5 Conector recto"/>
            <p:cNvCxnSpPr/>
            <p:nvPr/>
          </p:nvCxnSpPr>
          <p:spPr>
            <a:xfrm flipV="1">
              <a:off x="3473840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6 Conector recto"/>
            <p:cNvCxnSpPr/>
            <p:nvPr/>
          </p:nvCxnSpPr>
          <p:spPr>
            <a:xfrm flipV="1">
              <a:off x="3744428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7 Conector recto"/>
            <p:cNvCxnSpPr/>
            <p:nvPr/>
          </p:nvCxnSpPr>
          <p:spPr>
            <a:xfrm flipV="1">
              <a:off x="3987848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66 CuadroTexto"/>
            <p:cNvSpPr txBox="1"/>
            <p:nvPr/>
          </p:nvSpPr>
          <p:spPr>
            <a:xfrm>
              <a:off x="1178326" y="5323590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O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49" name="68 CuadroTexto"/>
            <p:cNvSpPr txBox="1"/>
            <p:nvPr/>
          </p:nvSpPr>
          <p:spPr>
            <a:xfrm>
              <a:off x="1740072" y="5323590"/>
              <a:ext cx="255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D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0" name="140 CuadroTexto"/>
            <p:cNvSpPr txBox="1"/>
            <p:nvPr/>
          </p:nvSpPr>
          <p:spPr>
            <a:xfrm>
              <a:off x="1985887" y="5323590"/>
              <a:ext cx="2410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E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1" name="141 CuadroTexto"/>
            <p:cNvSpPr txBox="1"/>
            <p:nvPr/>
          </p:nvSpPr>
          <p:spPr>
            <a:xfrm>
              <a:off x="2279543" y="5323590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F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2" name="143 CuadroTexto"/>
            <p:cNvSpPr txBox="1"/>
            <p:nvPr/>
          </p:nvSpPr>
          <p:spPr>
            <a:xfrm>
              <a:off x="2791800" y="5323590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3" name="144 CuadroTexto"/>
            <p:cNvSpPr txBox="1"/>
            <p:nvPr/>
          </p:nvSpPr>
          <p:spPr>
            <a:xfrm>
              <a:off x="3062388" y="5323590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4" name="145 CuadroTexto"/>
            <p:cNvSpPr txBox="1"/>
            <p:nvPr/>
          </p:nvSpPr>
          <p:spPr>
            <a:xfrm>
              <a:off x="3350532" y="5323590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5" name="146 CuadroTexto"/>
            <p:cNvSpPr txBox="1"/>
            <p:nvPr/>
          </p:nvSpPr>
          <p:spPr>
            <a:xfrm>
              <a:off x="3624346" y="5323590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56" name="147 CuadroTexto"/>
            <p:cNvSpPr txBox="1"/>
            <p:nvPr/>
          </p:nvSpPr>
          <p:spPr>
            <a:xfrm>
              <a:off x="3860697" y="5323590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57" name="200 Conector recto"/>
            <p:cNvCxnSpPr/>
            <p:nvPr/>
          </p:nvCxnSpPr>
          <p:spPr>
            <a:xfrm>
              <a:off x="3534881" y="3511955"/>
              <a:ext cx="0" cy="1717219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1 Conector recto"/>
            <p:cNvCxnSpPr/>
            <p:nvPr/>
          </p:nvCxnSpPr>
          <p:spPr>
            <a:xfrm flipV="1">
              <a:off x="2391488" y="5309320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9 Conector recto"/>
            <p:cNvCxnSpPr/>
            <p:nvPr/>
          </p:nvCxnSpPr>
          <p:spPr>
            <a:xfrm flipV="1">
              <a:off x="1309829" y="5319387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148 CuadroTexto"/>
            <p:cNvSpPr txBox="1"/>
            <p:nvPr/>
          </p:nvSpPr>
          <p:spPr>
            <a:xfrm>
              <a:off x="4125778" y="5317863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S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64" name="Oval 1"/>
            <p:cNvSpPr>
              <a:spLocks noChangeAspect="1"/>
            </p:cNvSpPr>
            <p:nvPr/>
          </p:nvSpPr>
          <p:spPr>
            <a:xfrm>
              <a:off x="3473840" y="5121174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5" name="144 CuadroTexto"/>
            <p:cNvSpPr txBox="1"/>
            <p:nvPr/>
          </p:nvSpPr>
          <p:spPr>
            <a:xfrm>
              <a:off x="2510448" y="5325206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66" name="66 CuadroTexto"/>
            <p:cNvSpPr txBox="1"/>
            <p:nvPr/>
          </p:nvSpPr>
          <p:spPr>
            <a:xfrm>
              <a:off x="1434120" y="5327005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N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71" name="17 Conector recto"/>
            <p:cNvCxnSpPr/>
            <p:nvPr/>
          </p:nvCxnSpPr>
          <p:spPr>
            <a:xfrm flipV="1">
              <a:off x="4240124" y="5311906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Agrupar 224"/>
            <p:cNvGrpSpPr/>
            <p:nvPr/>
          </p:nvGrpSpPr>
          <p:grpSpPr>
            <a:xfrm>
              <a:off x="1508121" y="4485237"/>
              <a:ext cx="3577698" cy="341377"/>
              <a:chOff x="1508121" y="4784981"/>
              <a:chExt cx="3577698" cy="341377"/>
            </a:xfrm>
          </p:grpSpPr>
          <p:cxnSp>
            <p:nvCxnSpPr>
              <p:cNvPr id="135" name="129 Conector recto"/>
              <p:cNvCxnSpPr/>
              <p:nvPr/>
            </p:nvCxnSpPr>
            <p:spPr>
              <a:xfrm>
                <a:off x="2919510" y="5015127"/>
                <a:ext cx="61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29 Conector recto"/>
              <p:cNvCxnSpPr/>
              <p:nvPr/>
            </p:nvCxnSpPr>
            <p:spPr>
              <a:xfrm>
                <a:off x="1562051" y="5015127"/>
                <a:ext cx="504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140 CuadroTexto"/>
              <p:cNvSpPr txBox="1"/>
              <p:nvPr/>
            </p:nvSpPr>
            <p:spPr>
              <a:xfrm>
                <a:off x="1508121" y="4784981"/>
                <a:ext cx="4467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+1.36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69" name="140 CuadroTexto"/>
              <p:cNvSpPr txBox="1"/>
              <p:nvPr/>
            </p:nvSpPr>
            <p:spPr>
              <a:xfrm>
                <a:off x="3131203" y="4784981"/>
                <a:ext cx="4246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900" dirty="0" smtClean="0">
                    <a:latin typeface="+mj-lt"/>
                    <a:cs typeface="Arial"/>
                  </a:rPr>
                  <a:t>-1.63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172" name="118 CuadroTexto"/>
              <p:cNvSpPr txBox="1"/>
              <p:nvPr/>
            </p:nvSpPr>
            <p:spPr>
              <a:xfrm>
                <a:off x="3606316" y="4880137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>
                    <a:latin typeface="+mj-lt"/>
                    <a:cs typeface="Arial"/>
                  </a:rPr>
                  <a:t>Adra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1508121" y="4158188"/>
              <a:ext cx="3577698" cy="359126"/>
              <a:chOff x="1508121" y="4442156"/>
              <a:chExt cx="3577698" cy="359126"/>
            </a:xfrm>
          </p:grpSpPr>
          <p:cxnSp>
            <p:nvCxnSpPr>
              <p:cNvPr id="177" name="129 Conector recto"/>
              <p:cNvCxnSpPr/>
              <p:nvPr/>
            </p:nvCxnSpPr>
            <p:spPr>
              <a:xfrm>
                <a:off x="2883510" y="4669397"/>
                <a:ext cx="648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129 Conector recto"/>
              <p:cNvCxnSpPr/>
              <p:nvPr/>
            </p:nvCxnSpPr>
            <p:spPr>
              <a:xfrm>
                <a:off x="1562051" y="4672302"/>
                <a:ext cx="396000" cy="0"/>
              </a:xfrm>
              <a:prstGeom prst="line">
                <a:avLst/>
              </a:prstGeom>
              <a:ln w="38100" cmpd="sng">
                <a:solidFill>
                  <a:schemeClr val="accent3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140 CuadroTexto"/>
              <p:cNvSpPr txBox="1"/>
              <p:nvPr/>
            </p:nvSpPr>
            <p:spPr>
              <a:xfrm>
                <a:off x="1508121" y="4442156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dirty="0" smtClean="0">
                    <a:latin typeface="+mj-lt"/>
                    <a:cs typeface="Arial"/>
                  </a:rPr>
                  <a:t>+1.04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11" name="140 CuadroTexto"/>
              <p:cNvSpPr txBox="1"/>
              <p:nvPr/>
            </p:nvSpPr>
            <p:spPr>
              <a:xfrm>
                <a:off x="3127509" y="4442156"/>
                <a:ext cx="4283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900" dirty="0" smtClean="0">
                    <a:latin typeface="+mj-lt"/>
                    <a:cs typeface="Arial"/>
                  </a:rPr>
                  <a:t>-1.82</a:t>
                </a:r>
                <a:endParaRPr lang="es-ES" sz="900" dirty="0">
                  <a:latin typeface="+mj-lt"/>
                  <a:cs typeface="Arial"/>
                </a:endParaRPr>
              </a:p>
            </p:txBody>
          </p:sp>
          <p:sp>
            <p:nvSpPr>
              <p:cNvPr id="214" name="118 CuadroTexto"/>
              <p:cNvSpPr txBox="1"/>
              <p:nvPr/>
            </p:nvSpPr>
            <p:spPr>
              <a:xfrm>
                <a:off x="3606316" y="4555061"/>
                <a:ext cx="14795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>
                    <a:latin typeface="+mj-lt"/>
                    <a:cs typeface="Arial"/>
                  </a:rPr>
                  <a:t>Guadalfeo </a:t>
                </a:r>
                <a:r>
                  <a:rPr lang="es-ES" sz="1000" b="1" dirty="0" err="1" smtClean="0">
                    <a:latin typeface="+mj-lt"/>
                    <a:cs typeface="Arial"/>
                  </a:rPr>
                  <a:t>basin</a:t>
                </a:r>
                <a:endParaRPr lang="es-ES" sz="1000" dirty="0">
                  <a:latin typeface="+mj-lt"/>
                  <a:cs typeface="Arial"/>
                </a:endParaRPr>
              </a:p>
            </p:txBody>
          </p:sp>
        </p:grpSp>
        <p:sp>
          <p:nvSpPr>
            <p:cNvPr id="230" name="CuadroTexto 229"/>
            <p:cNvSpPr txBox="1"/>
            <p:nvPr/>
          </p:nvSpPr>
          <p:spPr>
            <a:xfrm>
              <a:off x="2613004" y="347591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a</a:t>
              </a:r>
              <a:endParaRPr lang="es-ES" sz="1200" dirty="0"/>
            </a:p>
          </p:txBody>
        </p:sp>
        <p:sp>
          <p:nvSpPr>
            <p:cNvPr id="231" name="CuadroTexto 230"/>
            <p:cNvSpPr txBox="1"/>
            <p:nvPr/>
          </p:nvSpPr>
          <p:spPr>
            <a:xfrm>
              <a:off x="2613004" y="3839573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d</a:t>
              </a:r>
              <a:endParaRPr lang="es-ES" sz="1200" dirty="0"/>
            </a:p>
          </p:txBody>
        </p:sp>
        <p:sp>
          <p:nvSpPr>
            <p:cNvPr id="232" name="CuadroTexto 231"/>
            <p:cNvSpPr txBox="1"/>
            <p:nvPr/>
          </p:nvSpPr>
          <p:spPr>
            <a:xfrm>
              <a:off x="2585433" y="4223265"/>
              <a:ext cx="33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ab</a:t>
              </a:r>
              <a:endParaRPr lang="es-ES" sz="1200" dirty="0"/>
            </a:p>
          </p:txBody>
        </p:sp>
        <p:sp>
          <p:nvSpPr>
            <p:cNvPr id="233" name="CuadroTexto 232"/>
            <p:cNvSpPr txBox="1"/>
            <p:nvPr/>
          </p:nvSpPr>
          <p:spPr>
            <a:xfrm>
              <a:off x="2615356" y="4547307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</a:t>
              </a:r>
              <a:endParaRPr lang="es-ES" sz="1200" dirty="0"/>
            </a:p>
          </p:txBody>
        </p:sp>
        <p:sp>
          <p:nvSpPr>
            <p:cNvPr id="234" name="CuadroTexto 233"/>
            <p:cNvSpPr txBox="1"/>
            <p:nvPr/>
          </p:nvSpPr>
          <p:spPr>
            <a:xfrm>
              <a:off x="2616364" y="4842338"/>
              <a:ext cx="249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</a:t>
              </a:r>
              <a:endParaRPr lang="es-ES" sz="1200" dirty="0"/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2079829" y="34709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a</a:t>
              </a:r>
              <a:endParaRPr lang="es-ES" sz="1200" dirty="0"/>
            </a:p>
          </p:txBody>
        </p:sp>
        <p:sp>
          <p:nvSpPr>
            <p:cNvPr id="236" name="CuadroTexto 235"/>
            <p:cNvSpPr txBox="1"/>
            <p:nvPr/>
          </p:nvSpPr>
          <p:spPr>
            <a:xfrm>
              <a:off x="2079829" y="3834590"/>
              <a:ext cx="249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</a:t>
              </a:r>
              <a:endParaRPr lang="es-ES" sz="1200" dirty="0"/>
            </a:p>
          </p:txBody>
        </p:sp>
        <p:sp>
          <p:nvSpPr>
            <p:cNvPr id="237" name="CuadroTexto 236"/>
            <p:cNvSpPr txBox="1"/>
            <p:nvPr/>
          </p:nvSpPr>
          <p:spPr>
            <a:xfrm>
              <a:off x="2075922" y="4218282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</a:t>
              </a:r>
              <a:endParaRPr lang="es-ES" sz="1200" dirty="0"/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2082181" y="4542324"/>
              <a:ext cx="249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c</a:t>
              </a:r>
              <a:endParaRPr lang="es-ES" sz="1200" dirty="0"/>
            </a:p>
          </p:txBody>
        </p:sp>
        <p:sp>
          <p:nvSpPr>
            <p:cNvPr id="239" name="CuadroTexto 238"/>
            <p:cNvSpPr txBox="1"/>
            <p:nvPr/>
          </p:nvSpPr>
          <p:spPr>
            <a:xfrm>
              <a:off x="2083189" y="4837355"/>
              <a:ext cx="249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</a:t>
              </a:r>
              <a:endParaRPr lang="es-ES" sz="1200" dirty="0"/>
            </a:p>
          </p:txBody>
        </p:sp>
        <p:sp>
          <p:nvSpPr>
            <p:cNvPr id="248" name="CuadroTexto 247"/>
            <p:cNvSpPr txBox="1"/>
            <p:nvPr/>
          </p:nvSpPr>
          <p:spPr>
            <a:xfrm>
              <a:off x="889471" y="2757307"/>
              <a:ext cx="3872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/>
                <a:t>a</a:t>
              </a:r>
              <a:endParaRPr lang="es-ES" sz="3200" b="1" dirty="0"/>
            </a:p>
          </p:txBody>
        </p:sp>
      </p:grpSp>
      <p:grpSp>
        <p:nvGrpSpPr>
          <p:cNvPr id="250" name="Agrupar 249"/>
          <p:cNvGrpSpPr/>
          <p:nvPr/>
        </p:nvGrpSpPr>
        <p:grpSpPr>
          <a:xfrm>
            <a:off x="5608906" y="1911862"/>
            <a:ext cx="3256085" cy="2815235"/>
            <a:chOff x="4888712" y="2757307"/>
            <a:chExt cx="3256085" cy="2815235"/>
          </a:xfrm>
        </p:grpSpPr>
        <p:cxnSp>
          <p:nvCxnSpPr>
            <p:cNvPr id="8" name="129 Conector recto"/>
            <p:cNvCxnSpPr/>
            <p:nvPr/>
          </p:nvCxnSpPr>
          <p:spPr>
            <a:xfrm>
              <a:off x="5354238" y="4025174"/>
              <a:ext cx="1728000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140 CuadroTexto"/>
            <p:cNvSpPr txBox="1"/>
            <p:nvPr/>
          </p:nvSpPr>
          <p:spPr>
            <a:xfrm>
              <a:off x="6224462" y="3789191"/>
              <a:ext cx="4246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-1.23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50" name="129 Conector recto"/>
            <p:cNvCxnSpPr/>
            <p:nvPr/>
          </p:nvCxnSpPr>
          <p:spPr>
            <a:xfrm>
              <a:off x="5372239" y="3656932"/>
              <a:ext cx="1691999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40 CuadroTexto"/>
            <p:cNvSpPr txBox="1"/>
            <p:nvPr/>
          </p:nvSpPr>
          <p:spPr>
            <a:xfrm>
              <a:off x="6226309" y="3348678"/>
              <a:ext cx="4246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-1.26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92" name="129 Conector recto"/>
            <p:cNvCxnSpPr/>
            <p:nvPr/>
          </p:nvCxnSpPr>
          <p:spPr>
            <a:xfrm>
              <a:off x="5336238" y="5024304"/>
              <a:ext cx="1764000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27 Conector recto"/>
            <p:cNvCxnSpPr/>
            <p:nvPr/>
          </p:nvCxnSpPr>
          <p:spPr>
            <a:xfrm>
              <a:off x="6218238" y="3241090"/>
              <a:ext cx="0" cy="1942078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5 Conector recto"/>
            <p:cNvCxnSpPr/>
            <p:nvPr/>
          </p:nvCxnSpPr>
          <p:spPr>
            <a:xfrm>
              <a:off x="5058038" y="5326958"/>
              <a:ext cx="2967911" cy="581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8 Conector recto"/>
            <p:cNvCxnSpPr/>
            <p:nvPr/>
          </p:nvCxnSpPr>
          <p:spPr>
            <a:xfrm flipV="1">
              <a:off x="5361046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 Conector recto"/>
            <p:cNvCxnSpPr/>
            <p:nvPr/>
          </p:nvCxnSpPr>
          <p:spPr>
            <a:xfrm flipV="1">
              <a:off x="5631634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10 Conector recto"/>
            <p:cNvCxnSpPr/>
            <p:nvPr/>
          </p:nvCxnSpPr>
          <p:spPr>
            <a:xfrm flipV="1">
              <a:off x="5902222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12 Conector recto"/>
            <p:cNvCxnSpPr/>
            <p:nvPr/>
          </p:nvCxnSpPr>
          <p:spPr>
            <a:xfrm flipV="1">
              <a:off x="6443398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3 Conector recto"/>
            <p:cNvCxnSpPr/>
            <p:nvPr/>
          </p:nvCxnSpPr>
          <p:spPr>
            <a:xfrm flipV="1">
              <a:off x="6713986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4 Conector recto"/>
            <p:cNvCxnSpPr/>
            <p:nvPr/>
          </p:nvCxnSpPr>
          <p:spPr>
            <a:xfrm flipV="1">
              <a:off x="6984574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5 Conector recto"/>
            <p:cNvCxnSpPr/>
            <p:nvPr/>
          </p:nvCxnSpPr>
          <p:spPr>
            <a:xfrm flipV="1">
              <a:off x="7255162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6 Conector recto"/>
            <p:cNvCxnSpPr/>
            <p:nvPr/>
          </p:nvCxnSpPr>
          <p:spPr>
            <a:xfrm flipV="1">
              <a:off x="7525750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7 Conector recto"/>
            <p:cNvCxnSpPr/>
            <p:nvPr/>
          </p:nvCxnSpPr>
          <p:spPr>
            <a:xfrm flipV="1">
              <a:off x="7769170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66 CuadroTexto"/>
            <p:cNvSpPr txBox="1"/>
            <p:nvPr/>
          </p:nvSpPr>
          <p:spPr>
            <a:xfrm>
              <a:off x="4959648" y="5338295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O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07" name="68 CuadroTexto"/>
            <p:cNvSpPr txBox="1"/>
            <p:nvPr/>
          </p:nvSpPr>
          <p:spPr>
            <a:xfrm>
              <a:off x="5521394" y="5338295"/>
              <a:ext cx="255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D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08" name="140 CuadroTexto"/>
            <p:cNvSpPr txBox="1"/>
            <p:nvPr/>
          </p:nvSpPr>
          <p:spPr>
            <a:xfrm>
              <a:off x="5767209" y="5338295"/>
              <a:ext cx="2410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E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09" name="141 CuadroTexto"/>
            <p:cNvSpPr txBox="1"/>
            <p:nvPr/>
          </p:nvSpPr>
          <p:spPr>
            <a:xfrm>
              <a:off x="6060865" y="5338295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F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0" name="143 CuadroTexto"/>
            <p:cNvSpPr txBox="1"/>
            <p:nvPr/>
          </p:nvSpPr>
          <p:spPr>
            <a:xfrm>
              <a:off x="6573122" y="5338295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1" name="144 CuadroTexto"/>
            <p:cNvSpPr txBox="1"/>
            <p:nvPr/>
          </p:nvSpPr>
          <p:spPr>
            <a:xfrm>
              <a:off x="6843710" y="5338295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2" name="145 CuadroTexto"/>
            <p:cNvSpPr txBox="1"/>
            <p:nvPr/>
          </p:nvSpPr>
          <p:spPr>
            <a:xfrm>
              <a:off x="7131854" y="5338295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3" name="146 CuadroTexto"/>
            <p:cNvSpPr txBox="1"/>
            <p:nvPr/>
          </p:nvSpPr>
          <p:spPr>
            <a:xfrm>
              <a:off x="7405668" y="5338295"/>
              <a:ext cx="221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J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4" name="147 CuadroTexto"/>
            <p:cNvSpPr txBox="1"/>
            <p:nvPr/>
          </p:nvSpPr>
          <p:spPr>
            <a:xfrm>
              <a:off x="7642019" y="5338295"/>
              <a:ext cx="25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A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17" name="118 CuadroTexto"/>
            <p:cNvSpPr txBox="1"/>
            <p:nvPr/>
          </p:nvSpPr>
          <p:spPr>
            <a:xfrm>
              <a:off x="5476526" y="2945026"/>
              <a:ext cx="1479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latin typeface="+mj-lt"/>
                  <a:cs typeface="Arial"/>
                </a:rPr>
                <a:t>scd</a:t>
              </a:r>
              <a:endParaRPr lang="es-ES" sz="1000" dirty="0">
                <a:latin typeface="+mj-lt"/>
                <a:cs typeface="Arial"/>
              </a:endParaRPr>
            </a:p>
          </p:txBody>
        </p:sp>
        <p:cxnSp>
          <p:nvCxnSpPr>
            <p:cNvPr id="118" name="11 Conector recto"/>
            <p:cNvCxnSpPr/>
            <p:nvPr/>
          </p:nvCxnSpPr>
          <p:spPr>
            <a:xfrm flipV="1">
              <a:off x="6172810" y="5324025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9 Conector recto"/>
            <p:cNvCxnSpPr/>
            <p:nvPr/>
          </p:nvCxnSpPr>
          <p:spPr>
            <a:xfrm flipV="1">
              <a:off x="5091151" y="5334092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148 CuadroTexto"/>
            <p:cNvSpPr txBox="1"/>
            <p:nvPr/>
          </p:nvSpPr>
          <p:spPr>
            <a:xfrm>
              <a:off x="7907100" y="5332568"/>
              <a:ext cx="2376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S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23" name="144 CuadroTexto"/>
            <p:cNvSpPr txBox="1"/>
            <p:nvPr/>
          </p:nvSpPr>
          <p:spPr>
            <a:xfrm>
              <a:off x="6291770" y="5339911"/>
              <a:ext cx="2833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M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24" name="66 CuadroTexto"/>
            <p:cNvSpPr txBox="1"/>
            <p:nvPr/>
          </p:nvSpPr>
          <p:spPr>
            <a:xfrm>
              <a:off x="5215442" y="5341710"/>
              <a:ext cx="261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N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128" name="140 CuadroTexto"/>
            <p:cNvSpPr txBox="1"/>
            <p:nvPr/>
          </p:nvSpPr>
          <p:spPr>
            <a:xfrm>
              <a:off x="6224462" y="4789076"/>
              <a:ext cx="4246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-1.17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29" name="17 Conector recto"/>
            <p:cNvCxnSpPr/>
            <p:nvPr/>
          </p:nvCxnSpPr>
          <p:spPr>
            <a:xfrm flipV="1">
              <a:off x="8021446" y="5326611"/>
              <a:ext cx="0" cy="4837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29 Conector recto"/>
            <p:cNvCxnSpPr/>
            <p:nvPr/>
          </p:nvCxnSpPr>
          <p:spPr>
            <a:xfrm>
              <a:off x="5354238" y="4732603"/>
              <a:ext cx="1728000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140 CuadroTexto"/>
            <p:cNvSpPr txBox="1"/>
            <p:nvPr/>
          </p:nvSpPr>
          <p:spPr>
            <a:xfrm>
              <a:off x="6224462" y="4433837"/>
              <a:ext cx="4246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-1.21</a:t>
              </a:r>
              <a:endParaRPr lang="es-ES" sz="900" dirty="0">
                <a:latin typeface="+mj-lt"/>
                <a:cs typeface="Arial"/>
              </a:endParaRPr>
            </a:p>
          </p:txBody>
        </p:sp>
        <p:cxnSp>
          <p:nvCxnSpPr>
            <p:cNvPr id="176" name="129 Conector recto"/>
            <p:cNvCxnSpPr/>
            <p:nvPr/>
          </p:nvCxnSpPr>
          <p:spPr>
            <a:xfrm>
              <a:off x="5444238" y="4370009"/>
              <a:ext cx="1548000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140 CuadroTexto"/>
            <p:cNvSpPr txBox="1"/>
            <p:nvPr/>
          </p:nvSpPr>
          <p:spPr>
            <a:xfrm>
              <a:off x="6222615" y="4134781"/>
              <a:ext cx="4283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 smtClean="0">
                  <a:latin typeface="+mj-lt"/>
                  <a:cs typeface="Arial"/>
                </a:rPr>
                <a:t>-1.72</a:t>
              </a:r>
              <a:endParaRPr lang="es-ES" sz="900" dirty="0">
                <a:latin typeface="+mj-lt"/>
                <a:cs typeface="Arial"/>
              </a:endParaRPr>
            </a:p>
          </p:txBody>
        </p:sp>
        <p:sp>
          <p:nvSpPr>
            <p:cNvPr id="243" name="CuadroTexto 242"/>
            <p:cNvSpPr txBox="1"/>
            <p:nvPr/>
          </p:nvSpPr>
          <p:spPr>
            <a:xfrm>
              <a:off x="7123695" y="3491787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b</a:t>
              </a:r>
              <a:endParaRPr lang="es-ES" sz="1200" dirty="0"/>
            </a:p>
          </p:txBody>
        </p:sp>
        <p:sp>
          <p:nvSpPr>
            <p:cNvPr id="244" name="CuadroTexto 243"/>
            <p:cNvSpPr txBox="1"/>
            <p:nvPr/>
          </p:nvSpPr>
          <p:spPr>
            <a:xfrm>
              <a:off x="7123695" y="3855444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</a:t>
              </a:r>
              <a:endParaRPr lang="es-ES" sz="1200" dirty="0"/>
            </a:p>
          </p:txBody>
        </p:sp>
        <p:sp>
          <p:nvSpPr>
            <p:cNvPr id="245" name="CuadroTexto 244"/>
            <p:cNvSpPr txBox="1"/>
            <p:nvPr/>
          </p:nvSpPr>
          <p:spPr>
            <a:xfrm>
              <a:off x="7126601" y="421881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a</a:t>
              </a:r>
              <a:endParaRPr lang="es-ES" sz="1200" dirty="0"/>
            </a:p>
          </p:txBody>
        </p:sp>
        <p:sp>
          <p:nvSpPr>
            <p:cNvPr id="246" name="CuadroTexto 245"/>
            <p:cNvSpPr txBox="1"/>
            <p:nvPr/>
          </p:nvSpPr>
          <p:spPr>
            <a:xfrm>
              <a:off x="7126047" y="4563178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</a:t>
              </a:r>
              <a:endParaRPr lang="es-ES" sz="1200" dirty="0"/>
            </a:p>
          </p:txBody>
        </p:sp>
        <p:sp>
          <p:nvSpPr>
            <p:cNvPr id="247" name="CuadroTexto 246"/>
            <p:cNvSpPr txBox="1"/>
            <p:nvPr/>
          </p:nvSpPr>
          <p:spPr>
            <a:xfrm>
              <a:off x="7127055" y="4858209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b</a:t>
              </a:r>
              <a:endParaRPr lang="es-ES" sz="1200" dirty="0"/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4888712" y="2757307"/>
              <a:ext cx="40487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/>
                <a:t>b</a:t>
              </a:r>
              <a:endParaRPr lang="es-E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964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Macintosh PowerPoint</Application>
  <PresentationFormat>Personalizado</PresentationFormat>
  <Paragraphs>159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ajpelu</dc:creator>
  <cp:lastModifiedBy>ajpelu</cp:lastModifiedBy>
  <cp:revision>6</cp:revision>
  <dcterms:created xsi:type="dcterms:W3CDTF">2016-04-05T14:30:39Z</dcterms:created>
  <dcterms:modified xsi:type="dcterms:W3CDTF">2016-04-05T15:05:43Z</dcterms:modified>
</cp:coreProperties>
</file>