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6"/>
    <p:restoredTop sz="94701"/>
  </p:normalViewPr>
  <p:slideViewPr>
    <p:cSldViewPr snapToGrid="0" snapToObjects="1" showGuides="1">
      <p:cViewPr varScale="1">
        <p:scale>
          <a:sx n="105" d="100"/>
          <a:sy n="105" d="100"/>
        </p:scale>
        <p:origin x="6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5D69-D008-24AA-1C5D-78991C3D2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A700E-5D6B-6F64-22F0-B550F3E5F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25587-75DA-97F0-FD5C-50380A47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A363-28F2-D74E-B1FF-5D8C59C13C7A}" type="datetimeFigureOut">
              <a:rPr lang="en-ES" smtClean="0"/>
              <a:t>05/05/2022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46D8-88E5-F5B5-4ADB-74D7ED9C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FD1C-3CE5-7881-B7FD-E3FDD982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949C-68DB-434B-B591-2971188E0A4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3061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28C4-1E07-C11D-0CA1-38FE0D94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DF5F6-A9FA-F6F2-D2D0-8F216DCAC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1770D-C340-D5FC-EC58-E2E7D7E7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A363-28F2-D74E-B1FF-5D8C59C13C7A}" type="datetimeFigureOut">
              <a:rPr lang="en-ES" smtClean="0"/>
              <a:t>05/05/2022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10E4-4477-7CF6-215C-85F77EAE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5054-E75F-BBC8-0FAF-BFC1315C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949C-68DB-434B-B591-2971188E0A4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5894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BED8E-90DB-4827-049F-C9AFF4F0C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AAE18-ABC4-6D2D-213E-F93792DF9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9540-FEF3-7805-215F-72225EB9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A363-28F2-D74E-B1FF-5D8C59C13C7A}" type="datetimeFigureOut">
              <a:rPr lang="en-ES" smtClean="0"/>
              <a:t>05/05/2022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4897C-E2AC-C141-8AE3-DA7FE8FB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3031-A853-4F4A-CC4C-1D4815BF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949C-68DB-434B-B591-2971188E0A4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167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317C-9318-C3D4-AB4F-6AD72E1F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2B7A-4B5A-0B64-2CC5-B8AA2E3AB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A6F0-B2B9-5CFD-F74A-EAB75EE5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A363-28F2-D74E-B1FF-5D8C59C13C7A}" type="datetimeFigureOut">
              <a:rPr lang="en-ES" smtClean="0"/>
              <a:t>05/05/2022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A4CF2-0357-C087-00EC-3927B379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4476-DD0C-E720-D0A6-BD10DD38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949C-68DB-434B-B591-2971188E0A4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3327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2CA0-855F-9AEB-7A3E-3079A948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1A59-EE8D-4961-3741-724E7DC03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93BDC-A75A-9BC7-F4BC-64F49182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A363-28F2-D74E-B1FF-5D8C59C13C7A}" type="datetimeFigureOut">
              <a:rPr lang="en-ES" smtClean="0"/>
              <a:t>05/05/2022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7C5A-5AF7-BEFC-1776-CCB6C292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2B82E-901B-37A9-01DF-B914CE3F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949C-68DB-434B-B591-2971188E0A4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5035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9A34-3422-48D3-B8D0-C0EC278D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1A32-E017-38C1-CF03-87FB53BFB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D5228-5CCD-F070-66C4-ED18DE8E6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51404-608E-8F33-E40A-F71B6846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A363-28F2-D74E-B1FF-5D8C59C13C7A}" type="datetimeFigureOut">
              <a:rPr lang="en-ES" smtClean="0"/>
              <a:t>05/05/2022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E894D-7264-DECD-2758-B4913801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4EB79-70DB-9C07-69B3-7EA646B0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949C-68DB-434B-B591-2971188E0A4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3634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D4CC-0DE8-AFF5-BC4F-A918D5C0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9426C-05C7-70A9-AC5C-E964FEF0E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52F41-E689-2BFD-CFA4-7B1F16745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3BDDA-40A7-8AE9-5BC4-AC837AE27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138B4-7BA0-8D60-5754-0B3097608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6965E-BBD0-1889-43E0-BA72CAD3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A363-28F2-D74E-B1FF-5D8C59C13C7A}" type="datetimeFigureOut">
              <a:rPr lang="en-ES" smtClean="0"/>
              <a:t>05/05/2022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2AFD1-D182-3B53-70B4-BEC9C0A8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A7E49-36BA-9253-B09A-2C27FBB0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949C-68DB-434B-B591-2971188E0A4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404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098A-D1BD-78D0-3309-3E339D33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92E95-2704-5B76-6DEC-8C77CF57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A363-28F2-D74E-B1FF-5D8C59C13C7A}" type="datetimeFigureOut">
              <a:rPr lang="en-ES" smtClean="0"/>
              <a:t>05/05/2022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B1247-266F-5A3A-C9DB-5157B80F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3BED4-4900-DB21-D232-87D3B045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949C-68DB-434B-B591-2971188E0A4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2148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FEE60-3C25-3EF6-DE10-AF8822AE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A363-28F2-D74E-B1FF-5D8C59C13C7A}" type="datetimeFigureOut">
              <a:rPr lang="en-ES" smtClean="0"/>
              <a:t>05/05/2022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7EFEA-47B3-E42C-7463-BF9AF176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A2D70-1B85-1EBF-51F3-6CA59080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949C-68DB-434B-B591-2971188E0A4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7973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9EC4-B56C-3FAF-D1C6-5243ECCC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68D6-45C2-213D-E202-3F235ED6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29B3D-38FD-69B3-3D11-72D1C31C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082D3-CD5C-C371-E52C-ACC77061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A363-28F2-D74E-B1FF-5D8C59C13C7A}" type="datetimeFigureOut">
              <a:rPr lang="en-ES" smtClean="0"/>
              <a:t>05/05/2022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D8257-87DF-0B79-36F4-DCE77B69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05FF2-AF4E-E47A-3E2E-5A244240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949C-68DB-434B-B591-2971188E0A4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6410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E281-AF79-5EE1-8765-FD8D870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126BF-3C48-E93A-9876-883C29C46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1093C-1C74-B70A-8801-A94F3F045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5608A-BE31-6DF2-962E-94D9347F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A363-28F2-D74E-B1FF-5D8C59C13C7A}" type="datetimeFigureOut">
              <a:rPr lang="en-ES" smtClean="0"/>
              <a:t>05/05/2022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78174-CFD7-6DB6-DE95-7BA19172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CC790-732F-C550-52B0-24B5B3F0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949C-68DB-434B-B591-2971188E0A4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6936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F8180-F590-8344-4791-BC84F216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627D-0E8E-BA9D-1BEF-017D4998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A41C8-2715-9E36-3FEA-71E937707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A363-28F2-D74E-B1FF-5D8C59C13C7A}" type="datetimeFigureOut">
              <a:rPr lang="en-ES" smtClean="0"/>
              <a:t>05/05/2022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0DD7-7B56-064D-055B-7079BABE8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6D80-EBEF-5BAA-D31E-231B4744C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949C-68DB-434B-B591-2971188E0A4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1754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B51BCB8-A0B9-97A5-911F-68C6FC5CAC6C}"/>
              </a:ext>
            </a:extLst>
          </p:cNvPr>
          <p:cNvGrpSpPr/>
          <p:nvPr/>
        </p:nvGrpSpPr>
        <p:grpSpPr>
          <a:xfrm>
            <a:off x="2252324" y="287767"/>
            <a:ext cx="9216044" cy="6282466"/>
            <a:chOff x="315231" y="204395"/>
            <a:chExt cx="9216044" cy="628246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F299DE-A656-0ADF-93D9-FFC4CE3C3ED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285" y="3247987"/>
              <a:ext cx="5486400" cy="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3BE52B-415B-38AB-78BA-58BAFCFB3DEE}"/>
                </a:ext>
              </a:extLst>
            </p:cNvPr>
            <p:cNvSpPr/>
            <p:nvPr/>
          </p:nvSpPr>
          <p:spPr>
            <a:xfrm>
              <a:off x="2400464" y="204395"/>
              <a:ext cx="2409713" cy="628246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A2BD8B-5717-806B-D18A-078BCB6DB5B5}"/>
                </a:ext>
              </a:extLst>
            </p:cNvPr>
            <p:cNvSpPr/>
            <p:nvPr/>
          </p:nvSpPr>
          <p:spPr>
            <a:xfrm>
              <a:off x="5246463" y="2469175"/>
              <a:ext cx="1144083" cy="1561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9A9131-2402-FD8C-129A-1B2095FAA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080" y="2310264"/>
              <a:ext cx="1212657" cy="9396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7AC108-C145-15A3-C805-C7921B168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231" y="3482552"/>
              <a:ext cx="1701107" cy="45079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53262CD-012C-F61E-A939-E521C0259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0022" y="2659412"/>
              <a:ext cx="1144083" cy="114408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FE0A1F-12A0-E059-3FB9-020432EA0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241" y="1218623"/>
              <a:ext cx="1561462" cy="156146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F38B306-A24A-1FE5-DD49-A416D356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7027" y="633864"/>
              <a:ext cx="1460500" cy="1676400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50C39C7-9D47-E217-4F76-FE5A8563E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276" y="4495612"/>
              <a:ext cx="1492251" cy="1728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84FBBE-F377-3965-EC71-BE92DF0B21FD}"/>
                </a:ext>
              </a:extLst>
            </p:cNvPr>
            <p:cNvSpPr/>
            <p:nvPr/>
          </p:nvSpPr>
          <p:spPr>
            <a:xfrm>
              <a:off x="2768298" y="2897648"/>
              <a:ext cx="1605594" cy="698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2FE6C0-4C6A-6D87-6662-911B49822AFE}"/>
                </a:ext>
              </a:extLst>
            </p:cNvPr>
            <p:cNvSpPr txBox="1"/>
            <p:nvPr/>
          </p:nvSpPr>
          <p:spPr>
            <a:xfrm>
              <a:off x="2851667" y="306222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h</a:t>
              </a:r>
              <a:r>
                <a:rPr lang="en-ES" b="1" dirty="0">
                  <a:solidFill>
                    <a:schemeClr val="tx2">
                      <a:lumMod val="75000"/>
                    </a:schemeClr>
                  </a:solidFill>
                  <a:latin typeface="Courier" pitchFamily="2" charset="0"/>
                </a:rPr>
                <a:t>tmlwidget 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76E72D4-42F1-4732-E59E-C54819A5EF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0368" y="3933346"/>
              <a:ext cx="1487748" cy="1308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7E5516-C62C-4B7C-D81F-01AC8A08E5DD}"/>
                </a:ext>
              </a:extLst>
            </p:cNvPr>
            <p:cNvSpPr/>
            <p:nvPr/>
          </p:nvSpPr>
          <p:spPr>
            <a:xfrm>
              <a:off x="7524668" y="933479"/>
              <a:ext cx="2006607" cy="4595951"/>
            </a:xfrm>
            <a:prstGeom prst="rect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</p:spTree>
    <p:extLst>
      <p:ext uri="{BB962C8B-B14F-4D97-AF65-F5344CB8AC3E}">
        <p14:creationId xmlns:p14="http://schemas.microsoft.com/office/powerpoint/2010/main" val="134754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AJ</cp:lastModifiedBy>
  <cp:revision>1</cp:revision>
  <dcterms:created xsi:type="dcterms:W3CDTF">2022-05-05T09:54:20Z</dcterms:created>
  <dcterms:modified xsi:type="dcterms:W3CDTF">2022-05-05T10:14:30Z</dcterms:modified>
</cp:coreProperties>
</file>