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63" r:id="rId3"/>
    <p:sldId id="294" r:id="rId4"/>
    <p:sldId id="278" r:id="rId5"/>
    <p:sldId id="290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56" autoAdjust="0"/>
  </p:normalViewPr>
  <p:slideViewPr>
    <p:cSldViewPr snapToGrid="0">
      <p:cViewPr varScale="1">
        <p:scale>
          <a:sx n="93" d="100"/>
          <a:sy n="93" d="100"/>
        </p:scale>
        <p:origin x="-9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F989-9D3C-49E4-9CC7-C0B488C61F3F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4C9F-73DA-4BFB-BDB7-D965FAED503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Indicar la aproximación</a:t>
            </a:r>
            <a:r>
              <a:rPr lang="es-CL" baseline="0" dirty="0" smtClean="0"/>
              <a:t> a las preocupaciones de la arquitectura en función de los procesos que transcurren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04C9F-73DA-4BFB-BDB7-D965FAED5035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48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1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4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5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1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4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71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2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69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5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6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57EE52-5FF0-4910-A1EA-70C1C12405CD}" type="datetimeFigureOut">
              <a:rPr lang="es-CL" smtClean="0"/>
              <a:t>22/04/15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886005-AE04-46B7-9AF7-E0FBE903823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technolog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upo 1052"/>
          <p:cNvGrpSpPr/>
          <p:nvPr/>
        </p:nvGrpSpPr>
        <p:grpSpPr>
          <a:xfrm>
            <a:off x="3977856" y="1630017"/>
            <a:ext cx="4377570" cy="4367034"/>
            <a:chOff x="3419056" y="1630017"/>
            <a:chExt cx="4377570" cy="4367034"/>
          </a:xfrm>
        </p:grpSpPr>
        <p:grpSp>
          <p:nvGrpSpPr>
            <p:cNvPr id="1050" name="Grupo 1049"/>
            <p:cNvGrpSpPr/>
            <p:nvPr/>
          </p:nvGrpSpPr>
          <p:grpSpPr>
            <a:xfrm>
              <a:off x="3419056" y="1630017"/>
              <a:ext cx="4247331" cy="3180522"/>
              <a:chOff x="3419056" y="1630017"/>
              <a:chExt cx="4247331" cy="3180522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4638261" y="1630017"/>
                <a:ext cx="1775791" cy="31805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3419056" y="1669774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234607" y="1749286"/>
                <a:ext cx="530087" cy="54333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7" name="Rombo 6"/>
              <p:cNvSpPr/>
              <p:nvPr/>
            </p:nvSpPr>
            <p:spPr>
              <a:xfrm>
                <a:off x="5135216" y="2643808"/>
                <a:ext cx="722242" cy="64273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757531" y="3346175"/>
                <a:ext cx="477076" cy="5102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784571" y="3346175"/>
                <a:ext cx="477076" cy="5102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234607" y="4048539"/>
                <a:ext cx="530087" cy="54333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14120" y="4154557"/>
                <a:ext cx="364433" cy="304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419056" y="2769705"/>
                <a:ext cx="695733" cy="5764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438940" y="3743741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6970654" y="1749286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970654" y="2769705"/>
                <a:ext cx="695733" cy="5764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6990536" y="3756992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cxnSp>
            <p:nvCxnSpPr>
              <p:cNvPr id="20" name="Conector recto de flecha 19"/>
              <p:cNvCxnSpPr>
                <a:stCxn id="5" idx="3"/>
                <a:endCxn id="6" idx="2"/>
              </p:cNvCxnSpPr>
              <p:nvPr/>
            </p:nvCxnSpPr>
            <p:spPr>
              <a:xfrm flipV="1">
                <a:off x="4068413" y="2020956"/>
                <a:ext cx="1166194" cy="1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6" idx="4"/>
                <a:endCxn id="7" idx="0"/>
              </p:cNvCxnSpPr>
              <p:nvPr/>
            </p:nvCxnSpPr>
            <p:spPr>
              <a:xfrm flipH="1">
                <a:off x="5496337" y="2292625"/>
                <a:ext cx="3314" cy="351183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angular 23"/>
              <p:cNvCxnSpPr>
                <a:stCxn id="7" idx="1"/>
                <a:endCxn id="10" idx="0"/>
              </p:cNvCxnSpPr>
              <p:nvPr/>
            </p:nvCxnSpPr>
            <p:spPr>
              <a:xfrm rot="10800000" flipV="1">
                <a:off x="4996070" y="2965173"/>
                <a:ext cx="139147" cy="381002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angular 25"/>
              <p:cNvCxnSpPr>
                <a:stCxn id="7" idx="3"/>
                <a:endCxn id="11" idx="0"/>
              </p:cNvCxnSpPr>
              <p:nvPr/>
            </p:nvCxnSpPr>
            <p:spPr>
              <a:xfrm>
                <a:off x="5857458" y="2965173"/>
                <a:ext cx="165651" cy="381002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Conector angular 1026"/>
              <p:cNvCxnSpPr>
                <a:stCxn id="11" idx="2"/>
                <a:endCxn id="12" idx="6"/>
              </p:cNvCxnSpPr>
              <p:nvPr/>
            </p:nvCxnSpPr>
            <p:spPr>
              <a:xfrm rot="5400000">
                <a:off x="5661988" y="3959088"/>
                <a:ext cx="463828" cy="258415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Conector angular 1028"/>
              <p:cNvCxnSpPr>
                <a:stCxn id="10" idx="2"/>
                <a:endCxn id="12" idx="2"/>
              </p:cNvCxnSpPr>
              <p:nvPr/>
            </p:nvCxnSpPr>
            <p:spPr>
              <a:xfrm rot="16200000" flipH="1">
                <a:off x="4883424" y="3969026"/>
                <a:ext cx="463828" cy="238538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Conector angular 1030"/>
              <p:cNvCxnSpPr>
                <a:stCxn id="11" idx="3"/>
                <a:endCxn id="17" idx="1"/>
              </p:cNvCxnSpPr>
              <p:nvPr/>
            </p:nvCxnSpPr>
            <p:spPr>
              <a:xfrm flipV="1">
                <a:off x="6261647" y="2100469"/>
                <a:ext cx="709007" cy="1500809"/>
              </a:xfrm>
              <a:prstGeom prst="bentConnector3">
                <a:avLst>
                  <a:gd name="adj1" fmla="val 55607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Conector angular 1032"/>
              <p:cNvCxnSpPr>
                <a:stCxn id="11" idx="3"/>
                <a:endCxn id="19" idx="1"/>
              </p:cNvCxnSpPr>
              <p:nvPr/>
            </p:nvCxnSpPr>
            <p:spPr>
              <a:xfrm>
                <a:off x="6261647" y="3601278"/>
                <a:ext cx="728889" cy="506897"/>
              </a:xfrm>
              <a:prstGeom prst="bentConnector3">
                <a:avLst>
                  <a:gd name="adj1" fmla="val 54072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Conector angular 1034"/>
              <p:cNvCxnSpPr>
                <a:stCxn id="10" idx="3"/>
                <a:endCxn id="18" idx="2"/>
              </p:cNvCxnSpPr>
              <p:nvPr/>
            </p:nvCxnSpPr>
            <p:spPr>
              <a:xfrm flipV="1">
                <a:off x="5234607" y="3057940"/>
                <a:ext cx="1736047" cy="543338"/>
              </a:xfrm>
              <a:prstGeom prst="bentConnector3">
                <a:avLst>
                  <a:gd name="adj1" fmla="val 14886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ector angular 1037"/>
              <p:cNvCxnSpPr>
                <a:stCxn id="10" idx="1"/>
                <a:endCxn id="9" idx="6"/>
              </p:cNvCxnSpPr>
              <p:nvPr/>
            </p:nvCxnSpPr>
            <p:spPr>
              <a:xfrm rot="10800000">
                <a:off x="4114789" y="3057940"/>
                <a:ext cx="642742" cy="543338"/>
              </a:xfrm>
              <a:prstGeom prst="bentConnector3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ctor angular 1039"/>
              <p:cNvCxnSpPr>
                <a:stCxn id="12" idx="4"/>
                <a:endCxn id="16" idx="2"/>
              </p:cNvCxnSpPr>
              <p:nvPr/>
            </p:nvCxnSpPr>
            <p:spPr>
              <a:xfrm rot="5400000" flipH="1">
                <a:off x="4558749" y="3650976"/>
                <a:ext cx="145772" cy="1736032"/>
              </a:xfrm>
              <a:prstGeom prst="bentConnector3">
                <a:avLst>
                  <a:gd name="adj1" fmla="val -229549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2" name="Rectángulo 1051"/>
            <p:cNvSpPr/>
            <p:nvPr/>
          </p:nvSpPr>
          <p:spPr>
            <a:xfrm rot="3069359">
              <a:off x="6853899" y="5054324"/>
              <a:ext cx="1466354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051" name="Elipse 1050"/>
            <p:cNvSpPr/>
            <p:nvPr/>
          </p:nvSpPr>
          <p:spPr>
            <a:xfrm>
              <a:off x="5002692" y="2351155"/>
              <a:ext cx="2652093" cy="2535584"/>
            </a:xfrm>
            <a:prstGeom prst="ellipse">
              <a:avLst/>
            </a:prstGeom>
            <a:noFill/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-27314" y="21390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 smtClean="0"/>
              <a:t>A4BP</a:t>
            </a:r>
            <a:endParaRPr lang="en-US" sz="6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420136" y="5327493"/>
            <a:ext cx="486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Paris internship - Update </a:t>
            </a:r>
            <a:r>
              <a:rPr lang="en-US" sz="2800" b="1" dirty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1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663700"/>
            <a:ext cx="10058400" cy="45085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Objectives </a:t>
            </a:r>
            <a:r>
              <a:rPr lang="en-US" sz="6000" dirty="0"/>
              <a:t>A</a:t>
            </a:r>
            <a:r>
              <a:rPr lang="en-US" sz="6000" dirty="0" smtClean="0"/>
              <a:t>chieved</a:t>
            </a:r>
          </a:p>
          <a:p>
            <a:r>
              <a:rPr lang="en-US" sz="6000" dirty="0" smtClean="0"/>
              <a:t> Next work</a:t>
            </a:r>
            <a:endParaRPr lang="en-US" sz="6000" dirty="0" smtClean="0"/>
          </a:p>
          <a:p>
            <a:r>
              <a:rPr lang="es-CL" sz="6000" dirty="0" smtClean="0"/>
              <a:t>Demo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8191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Past</a:t>
            </a:r>
            <a:r>
              <a:rPr lang="fr-FR" dirty="0" smtClean="0"/>
              <a:t> and </a:t>
            </a:r>
            <a:r>
              <a:rPr lang="fr-FR" dirty="0" err="1" smtClean="0"/>
              <a:t>actual</a:t>
            </a:r>
            <a:r>
              <a:rPr lang="fr-FR" dirty="0" smtClean="0"/>
              <a:t> state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BPMN20 – </a:t>
            </a:r>
            <a:r>
              <a:rPr lang="fr-FR" dirty="0" err="1" smtClean="0"/>
              <a:t>metamodel</a:t>
            </a:r>
            <a:r>
              <a:rPr lang="fr-FR" dirty="0" smtClean="0"/>
              <a:t> </a:t>
            </a:r>
            <a:r>
              <a:rPr lang="fr-FR" dirty="0" err="1" smtClean="0"/>
              <a:t>parser</a:t>
            </a:r>
            <a:r>
              <a:rPr lang="fr-FR" dirty="0" smtClean="0"/>
              <a:t>, ( no exits </a:t>
            </a:r>
            <a:r>
              <a:rPr lang="fr-FR" dirty="0" err="1" smtClean="0"/>
              <a:t>metamodel</a:t>
            </a:r>
            <a:r>
              <a:rPr lang="fr-FR" dirty="0" smtClean="0"/>
              <a:t> for </a:t>
            </a:r>
            <a:r>
              <a:rPr lang="fr-FR" dirty="0" err="1" smtClean="0"/>
              <a:t>smalltalk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BPSIM10 – Model to set simulations configuration and </a:t>
            </a:r>
            <a:r>
              <a:rPr lang="fr-FR" dirty="0" err="1" smtClean="0"/>
              <a:t>results</a:t>
            </a:r>
            <a:r>
              <a:rPr lang="fr-FR" dirty="0" smtClean="0"/>
              <a:t>, (no exits </a:t>
            </a:r>
            <a:r>
              <a:rPr lang="fr-FR" dirty="0" err="1" smtClean="0"/>
              <a:t>metamodel</a:t>
            </a:r>
            <a:r>
              <a:rPr lang="fr-FR" dirty="0" smtClean="0"/>
              <a:t> for </a:t>
            </a:r>
            <a:r>
              <a:rPr lang="fr-FR" dirty="0" err="1" smtClean="0"/>
              <a:t>smalltalk</a:t>
            </a:r>
            <a:r>
              <a:rPr lang="fr-FR" dirty="0" smtClean="0"/>
              <a:t>).</a:t>
            </a:r>
          </a:p>
          <a:p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representations</a:t>
            </a:r>
            <a:r>
              <a:rPr lang="fr-FR" dirty="0" smtClean="0"/>
              <a:t>	, transformation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field</a:t>
            </a:r>
            <a:r>
              <a:rPr lang="fr-FR" dirty="0" smtClean="0"/>
              <a:t> of </a:t>
            </a:r>
            <a:r>
              <a:rPr lang="fr-FR" dirty="0" err="1" smtClean="0"/>
              <a:t>study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BPMN20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parser</a:t>
            </a:r>
            <a:r>
              <a:rPr lang="fr-FR" dirty="0" smtClean="0"/>
              <a:t> for all basic </a:t>
            </a:r>
            <a:r>
              <a:rPr lang="fr-FR" dirty="0" err="1" smtClean="0"/>
              <a:t>definitions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in a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: </a:t>
            </a:r>
            <a:r>
              <a:rPr lang="fr-FR" dirty="0" err="1" smtClean="0"/>
              <a:t>activities</a:t>
            </a:r>
            <a:r>
              <a:rPr lang="fr-FR" dirty="0" smtClean="0"/>
              <a:t>, relations, message.</a:t>
            </a:r>
          </a:p>
          <a:p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dirty="0" err="1" smtClean="0"/>
              <a:t>metamodel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use as a simulation input and output for the </a:t>
            </a:r>
            <a:r>
              <a:rPr lang="fr-FR" dirty="0" err="1" smtClean="0"/>
              <a:t>analisis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express as a basic </a:t>
            </a:r>
            <a:r>
              <a:rPr lang="fr-FR" dirty="0" err="1" smtClean="0"/>
              <a:t>way</a:t>
            </a:r>
            <a:r>
              <a:rPr lang="fr-FR" dirty="0" smtClean="0"/>
              <a:t> a BPMN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56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84632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s-CL" sz="4800" dirty="0" smtClean="0"/>
              <a:t>No </a:t>
            </a:r>
            <a:r>
              <a:rPr lang="en-US" sz="4800" dirty="0" smtClean="0"/>
              <a:t>functionality</a:t>
            </a:r>
            <a:r>
              <a:rPr lang="es-CL" sz="4800" dirty="0" smtClean="0"/>
              <a:t> </a:t>
            </a:r>
            <a:r>
              <a:rPr lang="en-US" sz="4800" dirty="0" smtClean="0"/>
              <a:t>qualities list</a:t>
            </a:r>
            <a:endParaRPr lang="es-CL" sz="48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38856"/>
              </p:ext>
            </p:extLst>
          </p:nvPr>
        </p:nvGraphicFramePr>
        <p:xfrm>
          <a:off x="273134" y="1788232"/>
          <a:ext cx="11020939" cy="47609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5534"/>
                <a:gridCol w="5685405"/>
              </a:tblGrid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</a:rPr>
                        <a:t>Type attribute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</a:rPr>
                        <a:t> type attribute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Accessibility </a:t>
                      </a:r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 TBD)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 smtClean="0">
                          <a:effectLst/>
                        </a:rPr>
                        <a:t>Installation (NA)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Auditing and </a:t>
                      </a:r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Control ( TBD)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Interoperability (NA)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Availability</a:t>
                      </a:r>
                      <a:r>
                        <a:rPr lang="en-US" sz="2800" b="1" u="none" strike="noStrike" baseline="0" dirty="0" smtClean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(</a:t>
                      </a:r>
                      <a:r>
                        <a:rPr lang="en-US" sz="2800" b="1" u="none" strike="noStrike" baseline="0" dirty="0" smtClean="0">
                          <a:solidFill>
                            <a:srgbClr val="008000"/>
                          </a:solidFill>
                          <a:effectLst/>
                        </a:rPr>
                        <a:t>BPSIM)</a:t>
                      </a:r>
                      <a:endParaRPr lang="en-US" sz="2800" b="1" i="0" u="none" strike="noStrike" dirty="0" smtClean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Load </a:t>
                      </a:r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volume (</a:t>
                      </a:r>
                      <a:r>
                        <a:rPr lang="en-US" sz="2800" b="1" u="none" strike="noStrike" baseline="0" dirty="0" smtClean="0">
                          <a:solidFill>
                            <a:srgbClr val="008000"/>
                          </a:solidFill>
                          <a:effectLst/>
                        </a:rPr>
                        <a:t>BPSIM)</a:t>
                      </a:r>
                      <a:endParaRPr lang="en-US" sz="2800" b="1" i="0" u="none" strike="noStrike" dirty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Compatibility (METAMODEL)</a:t>
                      </a:r>
                      <a:endParaRPr lang="en-US" sz="2800" b="1" i="0" u="none" strike="noStrike" dirty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Maintainability (CFC)</a:t>
                      </a:r>
                      <a:endParaRPr lang="en-US" sz="2800" b="1" i="0" u="none" strike="noStrike" dirty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Documentation (METAMODEL)</a:t>
                      </a:r>
                      <a:endParaRPr lang="en-US" sz="2800" b="1" i="0" u="none" strike="noStrike" dirty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Performance (</a:t>
                      </a:r>
                      <a:r>
                        <a:rPr lang="en-US" sz="2800" b="1" u="none" strike="noStrike" baseline="0" dirty="0" smtClean="0">
                          <a:solidFill>
                            <a:srgbClr val="008000"/>
                          </a:solidFill>
                          <a:effectLst/>
                        </a:rPr>
                        <a:t>BPSIM)</a:t>
                      </a:r>
                      <a:endParaRPr lang="en-US" sz="2800" b="1" i="0" u="none" strike="noStrike" dirty="0" smtClean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Reliability</a:t>
                      </a:r>
                      <a:endParaRPr lang="en-US" sz="2800" b="1" i="0" u="none" strike="noStrike" dirty="0">
                        <a:solidFill>
                          <a:srgbClr val="FF66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Scalability ( TBD)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Security ( TBD)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Usability (CFC)</a:t>
                      </a:r>
                      <a:endParaRPr lang="en-US" sz="2800" b="1" i="0" u="none" strike="noStrike" dirty="0" smtClean="0">
                        <a:solidFill>
                          <a:srgbClr val="008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5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9940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4911" y="1004239"/>
            <a:ext cx="502170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06962" y="1004239"/>
            <a:ext cx="502170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pic>
        <p:nvPicPr>
          <p:cNvPr id="4098" name="Picture 2" descr="http://mainthing.ru/wp-content/uploads/2011/06/auto-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7" y="5120458"/>
            <a:ext cx="2111420" cy="12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clipse.org/bpel/images/out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7" y="4851666"/>
            <a:ext cx="2206502" cy="19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5074" y="2708401"/>
            <a:ext cx="569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BPMN – Metamodel 60%</a:t>
            </a:r>
            <a:endParaRPr lang="es-CL" sz="2800" dirty="0" smtClean="0"/>
          </a:p>
          <a:p>
            <a:r>
              <a:rPr lang="es-CL" sz="2800" dirty="0" err="1" smtClean="0"/>
              <a:t>Code</a:t>
            </a:r>
            <a:r>
              <a:rPr lang="es-CL" sz="2800" dirty="0" smtClean="0"/>
              <a:t> – </a:t>
            </a:r>
            <a:r>
              <a:rPr lang="es-CL" sz="2800" dirty="0" err="1" smtClean="0"/>
              <a:t>Model</a:t>
            </a:r>
            <a:endParaRPr lang="es-CL" sz="2800" dirty="0" smtClean="0"/>
          </a:p>
          <a:p>
            <a:r>
              <a:rPr lang="es-CL" sz="2800" dirty="0" smtClean="0"/>
              <a:t>Metrics – 80%</a:t>
            </a:r>
            <a:endParaRPr lang="es-CL" sz="2800" dirty="0" smtClean="0"/>
          </a:p>
          <a:p>
            <a:r>
              <a:rPr lang="es-CL" sz="2800" dirty="0" smtClean="0"/>
              <a:t>Complexity </a:t>
            </a:r>
            <a:r>
              <a:rPr lang="es-CL" sz="2800" dirty="0" smtClean="0"/>
              <a:t>flow – 100%</a:t>
            </a:r>
            <a:endParaRPr lang="es-CL" sz="2800" dirty="0" smtClean="0"/>
          </a:p>
          <a:p>
            <a:r>
              <a:rPr lang="es-CL" sz="2800" dirty="0" smtClean="0"/>
              <a:t>Relations – 60%</a:t>
            </a:r>
            <a:endParaRPr lang="es-CL" sz="2800" dirty="0" smtClean="0"/>
          </a:p>
          <a:p>
            <a:endParaRPr lang="en-US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966952" y="2618877"/>
            <a:ext cx="3510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Execution</a:t>
            </a:r>
            <a:endParaRPr lang="es-CL" sz="2800" dirty="0" smtClean="0"/>
          </a:p>
          <a:p>
            <a:r>
              <a:rPr lang="es-CL" sz="2800" dirty="0" smtClean="0"/>
              <a:t>Ontime 30%</a:t>
            </a:r>
            <a:endParaRPr lang="es-CL" sz="2800" dirty="0" smtClean="0"/>
          </a:p>
          <a:p>
            <a:r>
              <a:rPr lang="es-CL" sz="2800" dirty="0" smtClean="0"/>
              <a:t>Process </a:t>
            </a:r>
            <a:r>
              <a:rPr lang="es-CL" sz="2800" dirty="0" smtClean="0"/>
              <a:t>Logs 0%</a:t>
            </a:r>
            <a:endParaRPr lang="es-CL" sz="2800" dirty="0" smtClean="0"/>
          </a:p>
          <a:p>
            <a:r>
              <a:rPr lang="es-CL" sz="2800" smtClean="0"/>
              <a:t>Simulations 50%</a:t>
            </a:r>
            <a:endParaRPr lang="es-CL" sz="2800" dirty="0" smtClean="0"/>
          </a:p>
          <a:p>
            <a:endParaRPr lang="en-US" sz="28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099048" y="1808911"/>
            <a:ext cx="0" cy="45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mainthing.ru/wp-content/uploads/2011/06/auto-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69" y="5143411"/>
            <a:ext cx="2111420" cy="12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tionbhc.gov.in/Images/Pics/updateimg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89" y="47923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6093"/>
            <a:ext cx="9281160" cy="3520440"/>
          </a:xfrm>
        </p:spPr>
        <p:txBody>
          <a:bodyPr/>
          <a:lstStyle/>
          <a:p>
            <a:r>
              <a:rPr lang="en-US" dirty="0" smtClean="0"/>
              <a:t>Available	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smalltalkhub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67128" y="5165196"/>
            <a:ext cx="9051206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To be use, you need to download </a:t>
            </a:r>
            <a:r>
              <a:rPr lang="en-US" sz="3600" dirty="0" smtClean="0">
                <a:hlinkClick r:id="rId2"/>
              </a:rPr>
              <a:t>www.moosetechnology.org</a:t>
            </a:r>
            <a:r>
              <a:rPr lang="en-US" sz="3600" dirty="0" smtClean="0"/>
              <a:t> </a:t>
            </a:r>
            <a:r>
              <a:rPr lang="en-US" sz="3600" dirty="0" err="1" smtClean="0"/>
              <a:t>pharo</a:t>
            </a:r>
            <a:r>
              <a:rPr lang="en-US" sz="3600" dirty="0" smtClean="0"/>
              <a:t> image.</a:t>
            </a:r>
            <a:endParaRPr lang="en-US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699657" y="3072965"/>
            <a:ext cx="851867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Gofer new </a:t>
            </a:r>
            <a:r>
              <a:rPr lang="en-US" sz="2000" b="1" dirty="0" err="1"/>
              <a:t>smalltalkhubUser</a:t>
            </a:r>
            <a:r>
              <a:rPr lang="en-US" sz="2000" b="1" dirty="0"/>
              <a:t>: '</a:t>
            </a:r>
            <a:r>
              <a:rPr lang="en-US" sz="2000" b="1" dirty="0" err="1"/>
              <a:t>ajperalt</a:t>
            </a:r>
            <a:r>
              <a:rPr lang="en-US" sz="2000" b="1" dirty="0"/>
              <a:t>' project: 'A4BP'; package: 'ConfigurationOfA4BP'; load. </a:t>
            </a:r>
            <a:endParaRPr lang="en-US" sz="2000" b="1" dirty="0" smtClean="0"/>
          </a:p>
          <a:p>
            <a:r>
              <a:rPr lang="en-US" sz="2000" b="1" dirty="0" smtClean="0"/>
              <a:t>(</a:t>
            </a:r>
            <a:r>
              <a:rPr lang="en-US" sz="2000" b="1" dirty="0"/>
              <a:t>Smalltalk at: #ConfigurationOfA4BP) </a:t>
            </a:r>
            <a:r>
              <a:rPr lang="en-US" sz="2000" b="1" dirty="0" err="1"/>
              <a:t>loadDevelopment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61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2268</TotalTime>
  <Words>265</Words>
  <Application>Microsoft Macintosh PowerPoint</Application>
  <PresentationFormat>Personnalisé</PresentationFormat>
  <Paragraphs>53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Tipo de madera</vt:lpstr>
      <vt:lpstr>Présentation PowerPoint</vt:lpstr>
      <vt:lpstr>Agenda</vt:lpstr>
      <vt:lpstr>Past and actual state</vt:lpstr>
      <vt:lpstr>No functionality qualities list</vt:lpstr>
      <vt:lpstr>Boundaries</vt:lpstr>
      <vt:lpstr>Available  in smalltalkhub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jose peralta ocampo</dc:creator>
  <cp:lastModifiedBy>alvaro peralta</cp:lastModifiedBy>
  <cp:revision>72</cp:revision>
  <dcterms:created xsi:type="dcterms:W3CDTF">2014-05-26T17:36:04Z</dcterms:created>
  <dcterms:modified xsi:type="dcterms:W3CDTF">2015-04-22T13:02:12Z</dcterms:modified>
</cp:coreProperties>
</file>