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F82B-69B6-44AE-A885-75621F579BDA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CA35-3F59-4B42-A5DA-28DE82BDAC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4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634011" y="712908"/>
            <a:ext cx="5793244" cy="2097176"/>
            <a:chOff x="2634011" y="712908"/>
            <a:chExt cx="5793244" cy="2097176"/>
          </a:xfrm>
        </p:grpSpPr>
        <p:sp>
          <p:nvSpPr>
            <p:cNvPr id="5" name="Conector 4"/>
            <p:cNvSpPr/>
            <p:nvPr/>
          </p:nvSpPr>
          <p:spPr>
            <a:xfrm>
              <a:off x="3626710" y="712908"/>
              <a:ext cx="637563" cy="3229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INICIO</a:t>
              </a:r>
              <a:endParaRPr lang="en-US" sz="8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412789" y="1190319"/>
              <a:ext cx="1065403" cy="276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Validar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contraseña</a:t>
              </a:r>
              <a:endParaRPr lang="en-US" dirty="0"/>
            </a:p>
          </p:txBody>
        </p:sp>
        <p:sp>
          <p:nvSpPr>
            <p:cNvPr id="7" name="Decisión 6"/>
            <p:cNvSpPr/>
            <p:nvPr/>
          </p:nvSpPr>
          <p:spPr>
            <a:xfrm>
              <a:off x="3465219" y="1580407"/>
              <a:ext cx="958445" cy="53270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Cliente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valido</a:t>
              </a:r>
              <a:endParaRPr lang="en-US" sz="800" dirty="0"/>
            </a:p>
          </p:txBody>
        </p:sp>
        <p:sp>
          <p:nvSpPr>
            <p:cNvPr id="8" name="Conector 7"/>
            <p:cNvSpPr/>
            <p:nvPr/>
          </p:nvSpPr>
          <p:spPr>
            <a:xfrm>
              <a:off x="3626710" y="2376663"/>
              <a:ext cx="637563" cy="3229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FIN</a:t>
              </a:r>
              <a:endParaRPr lang="en-US" sz="800" dirty="0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185274" y="2064172"/>
              <a:ext cx="1065403" cy="276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Notificar</a:t>
              </a:r>
              <a:r>
                <a:rPr lang="en-US" sz="800" dirty="0" smtClean="0"/>
                <a:t> error</a:t>
              </a:r>
              <a:endParaRPr lang="en-US" sz="800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634011" y="2064172"/>
              <a:ext cx="1065403" cy="276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Entrar</a:t>
              </a:r>
              <a:r>
                <a:rPr lang="en-US" sz="800" dirty="0" smtClean="0"/>
                <a:t> al </a:t>
              </a:r>
              <a:r>
                <a:rPr lang="en-US" sz="800" dirty="0" err="1" smtClean="0"/>
                <a:t>sistema</a:t>
              </a:r>
              <a:endParaRPr lang="en-US" dirty="0"/>
            </a:p>
          </p:txBody>
        </p:sp>
        <p:cxnSp>
          <p:nvCxnSpPr>
            <p:cNvPr id="12" name="Conector recto de flecha 11"/>
            <p:cNvCxnSpPr>
              <a:stCxn id="5" idx="4"/>
              <a:endCxn id="6" idx="0"/>
            </p:cNvCxnSpPr>
            <p:nvPr/>
          </p:nvCxnSpPr>
          <p:spPr>
            <a:xfrm flipH="1">
              <a:off x="3945491" y="1035884"/>
              <a:ext cx="1" cy="154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>
              <a:stCxn id="6" idx="2"/>
              <a:endCxn id="7" idx="0"/>
            </p:cNvCxnSpPr>
            <p:nvPr/>
          </p:nvCxnSpPr>
          <p:spPr>
            <a:xfrm flipH="1">
              <a:off x="3944442" y="1467156"/>
              <a:ext cx="1049" cy="11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r 15"/>
            <p:cNvCxnSpPr>
              <a:stCxn id="7" idx="3"/>
              <a:endCxn id="9" idx="0"/>
            </p:cNvCxnSpPr>
            <p:nvPr/>
          </p:nvCxnSpPr>
          <p:spPr>
            <a:xfrm>
              <a:off x="4423664" y="1846758"/>
              <a:ext cx="294312" cy="2174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r 17"/>
            <p:cNvCxnSpPr>
              <a:stCxn id="7" idx="1"/>
              <a:endCxn id="10" idx="0"/>
            </p:cNvCxnSpPr>
            <p:nvPr/>
          </p:nvCxnSpPr>
          <p:spPr>
            <a:xfrm rot="10800000" flipV="1">
              <a:off x="3166713" y="1846758"/>
              <a:ext cx="298506" cy="2174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/>
            <p:cNvCxnSpPr>
              <a:stCxn id="10" idx="2"/>
              <a:endCxn id="8" idx="2"/>
            </p:cNvCxnSpPr>
            <p:nvPr/>
          </p:nvCxnSpPr>
          <p:spPr>
            <a:xfrm rot="16200000" flipH="1">
              <a:off x="3298140" y="2209581"/>
              <a:ext cx="197142" cy="4599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r 21"/>
            <p:cNvCxnSpPr>
              <a:stCxn id="9" idx="2"/>
              <a:endCxn id="8" idx="6"/>
            </p:cNvCxnSpPr>
            <p:nvPr/>
          </p:nvCxnSpPr>
          <p:spPr>
            <a:xfrm rot="5400000">
              <a:off x="4392554" y="2212729"/>
              <a:ext cx="197142" cy="4537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5586413" y="747981"/>
              <a:ext cx="284084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&lt;process name=“</a:t>
              </a:r>
              <a:r>
                <a:rPr lang="en-US" sz="800" dirty="0" err="1" smtClean="0"/>
                <a:t>validar</a:t>
              </a:r>
              <a:r>
                <a:rPr lang="en-US" sz="800" dirty="0" smtClean="0"/>
                <a:t>“&gt;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&lt;variable name=“</a:t>
              </a:r>
              <a:r>
                <a:rPr lang="en-US" sz="800" dirty="0" err="1" smtClean="0">
                  <a:solidFill>
                    <a:schemeClr val="accent6">
                      <a:lumMod val="75000"/>
                    </a:schemeClr>
                  </a:solidFill>
                </a:rPr>
                <a:t>clienteValido</a:t>
              </a:r>
              <a:r>
                <a:rPr lang="en-US" sz="800" dirty="0" smtClean="0"/>
                <a:t>" /&gt;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&lt;sequence&gt;</a:t>
              </a:r>
            </a:p>
            <a:p>
              <a:r>
                <a:rPr lang="en-US" sz="800" dirty="0" smtClean="0"/>
                <a:t>        &lt;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invoke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partnerLink</a:t>
              </a:r>
              <a:r>
                <a:rPr lang="en-US" sz="800" dirty="0" smtClean="0"/>
                <a:t>=“</a:t>
              </a:r>
              <a:r>
                <a:rPr lang="en-US" sz="800" dirty="0" err="1" smtClean="0"/>
                <a:t>wsValidarConstrasena</a:t>
              </a:r>
              <a:r>
                <a:rPr lang="en-US" sz="800" dirty="0" smtClean="0"/>
                <a:t>"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   operation=“</a:t>
              </a:r>
              <a:r>
                <a:rPr lang="en-US" sz="800" dirty="0" err="1" smtClean="0">
                  <a:solidFill>
                    <a:srgbClr val="FF0000"/>
                  </a:solidFill>
                </a:rPr>
                <a:t>validar</a:t>
              </a:r>
              <a:r>
                <a:rPr lang="en-US" sz="800" dirty="0" smtClean="0"/>
                <a:t>“ </a:t>
              </a:r>
              <a:r>
                <a:rPr lang="en-US" sz="800" dirty="0" err="1" smtClean="0"/>
                <a:t>outputVariable</a:t>
              </a:r>
              <a:r>
                <a:rPr lang="en-US" sz="800" dirty="0" smtClean="0"/>
                <a:t>=“</a:t>
              </a:r>
              <a:r>
                <a:rPr lang="en-US" sz="800" dirty="0" err="1" smtClean="0">
                  <a:solidFill>
                    <a:schemeClr val="accent6">
                      <a:lumMod val="75000"/>
                    </a:schemeClr>
                  </a:solidFill>
                </a:rPr>
                <a:t>clienteValido</a:t>
              </a:r>
              <a:r>
                <a:rPr lang="en-US" sz="800" dirty="0" smtClean="0"/>
                <a:t>”/&gt;</a:t>
              </a:r>
            </a:p>
            <a:p>
              <a:r>
                <a:rPr lang="en-US" sz="800" dirty="0" smtClean="0"/>
                <a:t>        &lt;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if</a:t>
              </a:r>
              <a:r>
                <a:rPr lang="en-US" sz="800" dirty="0" smtClean="0"/>
                <a:t>&gt;</a:t>
              </a:r>
            </a:p>
            <a:p>
              <a:r>
                <a:rPr lang="en-US" sz="800" dirty="0" smtClean="0"/>
                <a:t>            &lt;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condition</a:t>
              </a:r>
              <a:r>
                <a:rPr lang="en-US" sz="800" dirty="0" smtClean="0"/>
                <a:t>&gt;</a:t>
              </a:r>
              <a:r>
                <a:rPr lang="en-US" sz="800" dirty="0" smtClean="0"/>
                <a:t> </a:t>
              </a:r>
              <a:r>
                <a:rPr lang="en-US" sz="800" dirty="0" err="1" smtClean="0">
                  <a:solidFill>
                    <a:schemeClr val="accent6">
                      <a:lumMod val="75000"/>
                    </a:schemeClr>
                  </a:solidFill>
                </a:rPr>
                <a:t>clienteValido</a:t>
              </a:r>
              <a:r>
                <a:rPr lang="en-US" sz="800" dirty="0" smtClean="0"/>
                <a:t>=true&lt;/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condition</a:t>
              </a:r>
              <a:r>
                <a:rPr lang="en-US" sz="800" dirty="0" smtClean="0"/>
                <a:t>&gt;</a:t>
              </a:r>
            </a:p>
            <a:p>
              <a:r>
                <a:rPr lang="en-US" sz="800" dirty="0" smtClean="0"/>
                <a:t>             </a:t>
              </a:r>
              <a:r>
                <a:rPr lang="en-US" sz="800" dirty="0" smtClean="0"/>
                <a:t>&lt;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invoke</a:t>
              </a:r>
              <a:r>
                <a:rPr lang="en-US" sz="800" dirty="0" smtClean="0"/>
                <a:t> </a:t>
              </a:r>
              <a:r>
                <a:rPr lang="en-US" sz="800" dirty="0" err="1" smtClean="0">
                  <a:solidFill>
                    <a:srgbClr val="7030A0"/>
                  </a:solidFill>
                </a:rPr>
                <a:t>partnerLink</a:t>
              </a:r>
              <a:r>
                <a:rPr lang="en-US" sz="800" dirty="0" smtClean="0"/>
                <a:t>=“</a:t>
              </a:r>
              <a:r>
                <a:rPr lang="en-US" sz="800" dirty="0" err="1" smtClean="0"/>
                <a:t>wsValidarConstrasena</a:t>
              </a:r>
              <a:r>
                <a:rPr lang="en-US" sz="800" dirty="0" smtClean="0"/>
                <a:t>" </a:t>
              </a:r>
            </a:p>
            <a:p>
              <a:r>
                <a:rPr lang="en-US" sz="800" dirty="0" smtClean="0"/>
                <a:t>                operation=“</a:t>
              </a:r>
              <a:r>
                <a:rPr lang="en-US" sz="800" dirty="0" smtClean="0">
                  <a:solidFill>
                    <a:srgbClr val="FF0000"/>
                  </a:solidFill>
                </a:rPr>
                <a:t>response</a:t>
              </a:r>
              <a:r>
                <a:rPr lang="en-US" sz="800" dirty="0" smtClean="0"/>
                <a:t>“ </a:t>
              </a:r>
              <a:r>
                <a:rPr lang="en-US" sz="800" dirty="0" err="1" smtClean="0"/>
                <a:t>inputVariable</a:t>
              </a:r>
              <a:r>
                <a:rPr lang="en-US" sz="800" dirty="0" smtClean="0"/>
                <a:t>=“</a:t>
              </a:r>
              <a:r>
                <a:rPr lang="en-US" sz="800" dirty="0" err="1" smtClean="0">
                  <a:solidFill>
                    <a:schemeClr val="accent6">
                      <a:lumMod val="75000"/>
                    </a:schemeClr>
                  </a:solidFill>
                </a:rPr>
                <a:t>clienteValido</a:t>
              </a:r>
              <a:r>
                <a:rPr lang="en-US" sz="800" dirty="0" smtClean="0"/>
                <a:t>”/&gt;</a:t>
              </a:r>
              <a:endParaRPr lang="en-US" sz="800" dirty="0" smtClean="0"/>
            </a:p>
            <a:p>
              <a:r>
                <a:rPr lang="en-US" sz="800" dirty="0" smtClean="0"/>
                <a:t>        &lt;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else</a:t>
              </a:r>
              <a:r>
                <a:rPr lang="en-US" sz="800" dirty="0" smtClean="0"/>
                <a:t>&gt;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      &lt;invoke </a:t>
              </a:r>
              <a:r>
                <a:rPr lang="en-US" sz="800" dirty="0" err="1" smtClean="0">
                  <a:solidFill>
                    <a:srgbClr val="7030A0"/>
                  </a:solidFill>
                </a:rPr>
                <a:t>partnerLink</a:t>
              </a:r>
              <a:r>
                <a:rPr lang="en-US" sz="800" dirty="0" smtClean="0"/>
                <a:t>=“</a:t>
              </a:r>
              <a:r>
                <a:rPr lang="en-US" sz="800" dirty="0" err="1" smtClean="0"/>
                <a:t>wsValidarConstrasena</a:t>
              </a:r>
              <a:r>
                <a:rPr lang="en-US" sz="800" dirty="0" smtClean="0"/>
                <a:t>" </a:t>
              </a:r>
            </a:p>
            <a:p>
              <a:r>
                <a:rPr lang="en-US" sz="800" dirty="0" smtClean="0"/>
                <a:t>                operation=“</a:t>
              </a:r>
              <a:r>
                <a:rPr lang="en-US" sz="800" dirty="0" smtClean="0">
                  <a:solidFill>
                    <a:srgbClr val="FF0000"/>
                  </a:solidFill>
                </a:rPr>
                <a:t>response</a:t>
              </a:r>
              <a:r>
                <a:rPr lang="en-US" sz="800" dirty="0" smtClean="0"/>
                <a:t>“  </a:t>
              </a:r>
              <a:r>
                <a:rPr lang="en-US" sz="800" dirty="0" err="1" smtClean="0"/>
                <a:t>inputVariable</a:t>
              </a:r>
              <a:r>
                <a:rPr lang="en-US" sz="800" dirty="0" smtClean="0"/>
                <a:t>=“</a:t>
              </a:r>
              <a:r>
                <a:rPr lang="en-US" sz="800" dirty="0" err="1" smtClean="0">
                  <a:solidFill>
                    <a:schemeClr val="accent6">
                      <a:lumMod val="75000"/>
                    </a:schemeClr>
                  </a:solidFill>
                </a:rPr>
                <a:t>clienteValido</a:t>
              </a:r>
              <a:r>
                <a:rPr lang="en-US" sz="800" dirty="0" smtClean="0"/>
                <a:t>”&gt;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&lt;/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else</a:t>
              </a:r>
              <a:r>
                <a:rPr lang="en-US" sz="800" dirty="0" smtClean="0"/>
                <a:t>&gt;</a:t>
              </a:r>
            </a:p>
            <a:p>
              <a:r>
                <a:rPr lang="en-US" sz="800" dirty="0" smtClean="0"/>
                <a:t>        &lt;/</a:t>
              </a:r>
              <a:r>
                <a:rPr lang="en-US" sz="800" dirty="0" smtClean="0">
                  <a:solidFill>
                    <a:schemeClr val="accent2">
                      <a:lumMod val="75000"/>
                    </a:schemeClr>
                  </a:solidFill>
                </a:rPr>
                <a:t>if</a:t>
              </a:r>
              <a:r>
                <a:rPr lang="en-US" sz="800" dirty="0" smtClean="0"/>
                <a:t>&gt;</a:t>
              </a:r>
            </a:p>
            <a:p>
              <a:r>
                <a:rPr lang="en-US" sz="800" dirty="0" smtClean="0"/>
                <a:t>    </a:t>
              </a:r>
              <a:r>
                <a:rPr lang="en-US" sz="800" dirty="0" smtClean="0"/>
                <a:t>&lt;sequence&gt;</a:t>
              </a:r>
            </a:p>
            <a:p>
              <a:r>
                <a:rPr lang="en-US" sz="800" dirty="0" smtClean="0"/>
                <a:t>&lt;/process&gt;</a:t>
              </a:r>
              <a:endParaRPr lang="en-US" sz="800" dirty="0"/>
            </a:p>
          </p:txBody>
        </p:sp>
        <p:sp>
          <p:nvSpPr>
            <p:cNvPr id="27" name="Flecha derecha 26"/>
            <p:cNvSpPr/>
            <p:nvPr/>
          </p:nvSpPr>
          <p:spPr>
            <a:xfrm>
              <a:off x="4802896" y="1382397"/>
              <a:ext cx="978408" cy="48463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630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jose peralta ocampo</dc:creator>
  <cp:lastModifiedBy>alvaro jose peralta ocampo</cp:lastModifiedBy>
  <cp:revision>4</cp:revision>
  <dcterms:created xsi:type="dcterms:W3CDTF">2014-07-06T22:31:07Z</dcterms:created>
  <dcterms:modified xsi:type="dcterms:W3CDTF">2014-07-06T23:10:57Z</dcterms:modified>
</cp:coreProperties>
</file>