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7"/>
  </p:normalViewPr>
  <p:slideViewPr>
    <p:cSldViewPr snapToGrid="0" showGuides="1">
      <p:cViewPr varScale="1">
        <p:scale>
          <a:sx n="88" d="100"/>
          <a:sy n="88" d="100"/>
        </p:scale>
        <p:origin x="184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4A32-88AA-894F-E15D-30B260383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FE8AA-2815-FABA-4622-1CBAF165D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E79AB-34AF-72DF-0B85-49EF5EF4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24E-7E2C-434C-AD94-E6FB508471CD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A5663-974D-4915-BB09-30F23EF8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392F9-E452-6E93-7A56-F6C21D3C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04E8-66F6-494C-AC52-34FB480C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9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8A20-972D-1829-4F0B-9898FCF4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6226F-7ACD-5157-D63E-D02F34EAF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C4019-339C-2EC7-FE29-EEC1F8E0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24E-7E2C-434C-AD94-E6FB508471CD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C52A4-8529-50CA-8FA8-B078F2D6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9C303-6344-05BD-ADB9-00AD7ACD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04E8-66F6-494C-AC52-34FB480C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9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6AD9A-F756-EB0B-2A74-81873EA19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1D3CF-D1FF-DC97-AAF3-B95345ABD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5AA61-97D1-5180-F69A-4FE08A9E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24E-7E2C-434C-AD94-E6FB508471CD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BFB59-D76B-8781-5FF9-20996C60A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C5949-7DF1-52CE-ACA3-E4719385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04E8-66F6-494C-AC52-34FB480C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8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0F3C-93E5-968B-9E37-0710232A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85CC-F1CD-7391-7EA4-0EC51C38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5CA7F-1DEB-6058-FCAA-F518CB6A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24E-7E2C-434C-AD94-E6FB508471CD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0FF93-DDC5-5973-BEC8-08B8ED3C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57ACB-3D3D-436C-1EDD-3D8DE5B3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04E8-66F6-494C-AC52-34FB480C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0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6EE1-2793-0F67-9A07-E420AD0A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7FEE7-7B7F-F132-37BD-77BD4DDB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CA3D5-E26A-6115-B03F-E90EE83F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24E-7E2C-434C-AD94-E6FB508471CD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F66BD-23BB-0BF7-3145-D4A77BA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93F2-1E64-A10C-9F67-98272CDB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04E8-66F6-494C-AC52-34FB480C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7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F5F9-DBBF-9128-C6D8-D120E5B2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55ED1-04B2-9066-28C8-B6AA9ADC8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88A76-0626-9908-17FD-BAAD5BD48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B2511-A3A5-B7DE-45AB-72917762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24E-7E2C-434C-AD94-E6FB508471CD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E0549-4C83-5E3E-8D2C-0EDC4998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98055-EB9C-6B7D-BDDE-9309138A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04E8-66F6-494C-AC52-34FB480C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1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BFFC-D40E-32F3-1E91-913482FE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38F1-8352-D525-407B-382B10D8C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08A83-15F1-1A8F-7501-9AFBED0F2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76846-03E4-3C34-1BFD-A923F611E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9E806-D46A-7548-6975-5D84E2DF4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F0B67-B8A7-4DB2-74AA-55D15BD9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24E-7E2C-434C-AD94-E6FB508471CD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DAFCB-F5C1-F7C7-C491-2412604B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30E62-C5B3-1CC8-B1A4-4F4DB07E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04E8-66F6-494C-AC52-34FB480C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5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607F-A404-BB58-59F1-F1B27E86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39A86-F494-7598-AC03-F06E2F672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24E-7E2C-434C-AD94-E6FB508471CD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BB08-F1AD-B3A5-2AD2-5F395532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1F0C7-740E-6856-B022-2DD26AA8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04E8-66F6-494C-AC52-34FB480C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DA2473-8B2C-1D91-8573-22E60237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24E-7E2C-434C-AD94-E6FB508471CD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A2606-8223-E88E-5C59-33956A9F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BDF90-4BA0-9AA3-8F6B-6EFB3E5C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04E8-66F6-494C-AC52-34FB480C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9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5C2B-1A7A-17FE-7D3C-1958AED0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079E-31DA-52F4-E471-3E767C32A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3E2A0-DAF0-2390-BDEC-64DBC3D2D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D58E2-B029-5424-AB0E-A78D6F85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24E-7E2C-434C-AD94-E6FB508471CD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5005E-23C9-125E-6E6F-3860C08F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15FFC-4CAC-1743-3CD1-E59891CD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04E8-66F6-494C-AC52-34FB480C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9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BD19-7DA6-13B0-84B8-67095740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97362-E06F-BE65-6119-FE9E9998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094AB-6F74-EDCA-FE94-BCBDDC094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79333-A541-4147-073B-5C9F026C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24E-7E2C-434C-AD94-E6FB508471CD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60CB9-366B-5E1A-8737-04C5ABBC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B2816-B2F8-1B7D-B530-52DC07DC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04E8-66F6-494C-AC52-34FB480C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41F4B3-7ED7-04C2-AB8F-5F5E5969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5C1F-2B9D-279F-A83C-5BBFCCBB3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75340-F9C9-60A7-B1FB-1669EAD95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FD24E-7E2C-434C-AD94-E6FB508471CD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3CD9-4A9E-1823-D9C6-29A418DED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A6FAB-6725-2881-B7F7-B871EE414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604E8-66F6-494C-AC52-34FB480C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B8DFAB4-1048-B6D0-18F3-92DB0FD3E8F6}"/>
              </a:ext>
            </a:extLst>
          </p:cNvPr>
          <p:cNvSpPr/>
          <p:nvPr/>
        </p:nvSpPr>
        <p:spPr>
          <a:xfrm>
            <a:off x="8512348" y="3850040"/>
            <a:ext cx="746960" cy="1010494"/>
          </a:xfrm>
          <a:custGeom>
            <a:avLst/>
            <a:gdLst>
              <a:gd name="connsiteX0" fmla="*/ 229527 w 746960"/>
              <a:gd name="connsiteY0" fmla="*/ 492215 h 1010494"/>
              <a:gd name="connsiteX1" fmla="*/ 50772 w 746960"/>
              <a:gd name="connsiteY1" fmla="*/ 354711 h 1010494"/>
              <a:gd name="connsiteX2" fmla="*/ 2645 w 746960"/>
              <a:gd name="connsiteY2" fmla="*/ 175957 h 1010494"/>
              <a:gd name="connsiteX3" fmla="*/ 112648 w 746960"/>
              <a:gd name="connsiteY3" fmla="*/ 10952 h 1010494"/>
              <a:gd name="connsiteX4" fmla="*/ 353280 w 746960"/>
              <a:gd name="connsiteY4" fmla="*/ 38453 h 1010494"/>
              <a:gd name="connsiteX5" fmla="*/ 607662 w 746960"/>
              <a:gd name="connsiteY5" fmla="*/ 224083 h 1010494"/>
              <a:gd name="connsiteX6" fmla="*/ 745166 w 746960"/>
              <a:gd name="connsiteY6" fmla="*/ 588468 h 1010494"/>
              <a:gd name="connsiteX7" fmla="*/ 676414 w 746960"/>
              <a:gd name="connsiteY7" fmla="*/ 939102 h 1010494"/>
              <a:gd name="connsiteX8" fmla="*/ 538910 w 746960"/>
              <a:gd name="connsiteY8" fmla="*/ 1007854 h 1010494"/>
              <a:gd name="connsiteX9" fmla="*/ 312029 w 746960"/>
              <a:gd name="connsiteY9" fmla="*/ 890976 h 1010494"/>
              <a:gd name="connsiteX10" fmla="*/ 305154 w 746960"/>
              <a:gd name="connsiteY10" fmla="*/ 560967 h 1010494"/>
              <a:gd name="connsiteX11" fmla="*/ 229527 w 746960"/>
              <a:gd name="connsiteY11" fmla="*/ 492215 h 101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6960" h="1010494">
                <a:moveTo>
                  <a:pt x="229527" y="492215"/>
                </a:moveTo>
                <a:cubicBezTo>
                  <a:pt x="187130" y="457839"/>
                  <a:pt x="88586" y="407421"/>
                  <a:pt x="50772" y="354711"/>
                </a:cubicBezTo>
                <a:cubicBezTo>
                  <a:pt x="12958" y="302001"/>
                  <a:pt x="-7668" y="233250"/>
                  <a:pt x="2645" y="175957"/>
                </a:cubicBezTo>
                <a:cubicBezTo>
                  <a:pt x="12958" y="118664"/>
                  <a:pt x="54209" y="33869"/>
                  <a:pt x="112648" y="10952"/>
                </a:cubicBezTo>
                <a:cubicBezTo>
                  <a:pt x="171087" y="-11965"/>
                  <a:pt x="270778" y="2931"/>
                  <a:pt x="353280" y="38453"/>
                </a:cubicBezTo>
                <a:cubicBezTo>
                  <a:pt x="435782" y="73975"/>
                  <a:pt x="542348" y="132414"/>
                  <a:pt x="607662" y="224083"/>
                </a:cubicBezTo>
                <a:cubicBezTo>
                  <a:pt x="672976" y="315752"/>
                  <a:pt x="733707" y="469298"/>
                  <a:pt x="745166" y="588468"/>
                </a:cubicBezTo>
                <a:cubicBezTo>
                  <a:pt x="756625" y="707638"/>
                  <a:pt x="710790" y="869204"/>
                  <a:pt x="676414" y="939102"/>
                </a:cubicBezTo>
                <a:cubicBezTo>
                  <a:pt x="642038" y="1009000"/>
                  <a:pt x="599641" y="1015875"/>
                  <a:pt x="538910" y="1007854"/>
                </a:cubicBezTo>
                <a:cubicBezTo>
                  <a:pt x="478179" y="999833"/>
                  <a:pt x="350988" y="965457"/>
                  <a:pt x="312029" y="890976"/>
                </a:cubicBezTo>
                <a:cubicBezTo>
                  <a:pt x="273070" y="816495"/>
                  <a:pt x="320050" y="630865"/>
                  <a:pt x="305154" y="560967"/>
                </a:cubicBezTo>
                <a:cubicBezTo>
                  <a:pt x="290258" y="491069"/>
                  <a:pt x="271924" y="526591"/>
                  <a:pt x="229527" y="492215"/>
                </a:cubicBezTo>
                <a:close/>
              </a:path>
            </a:pathLst>
          </a:custGeom>
          <a:solidFill>
            <a:schemeClr val="bg1"/>
          </a:solidFill>
          <a:ln w="279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AC1B1503-D36A-CD64-1711-8090B684429B}"/>
              </a:ext>
            </a:extLst>
          </p:cNvPr>
          <p:cNvSpPr/>
          <p:nvPr/>
        </p:nvSpPr>
        <p:spPr>
          <a:xfrm rot="-2700000">
            <a:off x="1295881" y="3477870"/>
            <a:ext cx="907970" cy="907970"/>
          </a:xfrm>
          <a:prstGeom prst="arc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3D4C6D90-D2CF-5BC4-E1DE-49E494A80CE2}"/>
              </a:ext>
            </a:extLst>
          </p:cNvPr>
          <p:cNvSpPr/>
          <p:nvPr/>
        </p:nvSpPr>
        <p:spPr>
          <a:xfrm rot="-2700000">
            <a:off x="2516267" y="3477870"/>
            <a:ext cx="907970" cy="907970"/>
          </a:xfrm>
          <a:prstGeom prst="arc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8F1D718F-F78F-AB51-F271-7F5068E26BA1}"/>
              </a:ext>
            </a:extLst>
          </p:cNvPr>
          <p:cNvSpPr/>
          <p:nvPr/>
        </p:nvSpPr>
        <p:spPr>
          <a:xfrm rot="-2700000">
            <a:off x="6432528" y="3477870"/>
            <a:ext cx="907970" cy="907970"/>
          </a:xfrm>
          <a:prstGeom prst="arc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CD8B8721-B814-D257-C59D-A57B177A733F}"/>
              </a:ext>
            </a:extLst>
          </p:cNvPr>
          <p:cNvSpPr/>
          <p:nvPr/>
        </p:nvSpPr>
        <p:spPr>
          <a:xfrm rot="-2700000">
            <a:off x="7138255" y="3477870"/>
            <a:ext cx="907970" cy="907970"/>
          </a:xfrm>
          <a:prstGeom prst="arc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BBFDAC0-0033-8B08-6D2D-B108CF65B60C}"/>
              </a:ext>
            </a:extLst>
          </p:cNvPr>
          <p:cNvSpPr/>
          <p:nvPr/>
        </p:nvSpPr>
        <p:spPr>
          <a:xfrm>
            <a:off x="1617901" y="3373319"/>
            <a:ext cx="263929" cy="227525"/>
          </a:xfrm>
          <a:prstGeom prst="hexagon">
            <a:avLst/>
          </a:prstGeom>
          <a:solidFill>
            <a:srgbClr val="D1E5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B41515D-63A9-C66D-21BB-A809A73D46C2}"/>
              </a:ext>
            </a:extLst>
          </p:cNvPr>
          <p:cNvSpPr/>
          <p:nvPr/>
        </p:nvSpPr>
        <p:spPr>
          <a:xfrm>
            <a:off x="2829041" y="3373319"/>
            <a:ext cx="263929" cy="227525"/>
          </a:xfrm>
          <a:prstGeom prst="hexagon">
            <a:avLst/>
          </a:prstGeom>
          <a:solidFill>
            <a:srgbClr val="D1E5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8291911D-EA66-5916-05BC-FE6F89749134}"/>
              </a:ext>
            </a:extLst>
          </p:cNvPr>
          <p:cNvSpPr/>
          <p:nvPr/>
        </p:nvSpPr>
        <p:spPr>
          <a:xfrm>
            <a:off x="6761945" y="3373319"/>
            <a:ext cx="263929" cy="227525"/>
          </a:xfrm>
          <a:prstGeom prst="hexagon">
            <a:avLst/>
          </a:prstGeom>
          <a:solidFill>
            <a:srgbClr val="D1E5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F052A8FF-C909-8445-95F7-196AB46B2190}"/>
              </a:ext>
            </a:extLst>
          </p:cNvPr>
          <p:cNvSpPr/>
          <p:nvPr/>
        </p:nvSpPr>
        <p:spPr>
          <a:xfrm>
            <a:off x="7479246" y="3373319"/>
            <a:ext cx="263929" cy="227525"/>
          </a:xfrm>
          <a:prstGeom prst="hexagon">
            <a:avLst/>
          </a:prstGeom>
          <a:solidFill>
            <a:srgbClr val="D1E5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0B7EB6-0A54-9185-20C0-12854687077B}"/>
              </a:ext>
            </a:extLst>
          </p:cNvPr>
          <p:cNvGrpSpPr/>
          <p:nvPr/>
        </p:nvGrpSpPr>
        <p:grpSpPr>
          <a:xfrm>
            <a:off x="1664599" y="2472160"/>
            <a:ext cx="170532" cy="900997"/>
            <a:chOff x="3906966" y="544561"/>
            <a:chExt cx="170532" cy="90099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ACC7D4D-C84E-3233-8AF8-7EC95DD09175}"/>
                </a:ext>
              </a:extLst>
            </p:cNvPr>
            <p:cNvSpPr/>
            <p:nvPr/>
          </p:nvSpPr>
          <p:spPr>
            <a:xfrm>
              <a:off x="3924926" y="1313594"/>
              <a:ext cx="131964" cy="131964"/>
            </a:xfrm>
            <a:prstGeom prst="ellipse">
              <a:avLst/>
            </a:prstGeom>
            <a:solidFill>
              <a:srgbClr val="FFD0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518DA0-BBD5-064B-CC1D-38DF68FF2D1C}"/>
                </a:ext>
              </a:extLst>
            </p:cNvPr>
            <p:cNvSpPr/>
            <p:nvPr/>
          </p:nvSpPr>
          <p:spPr>
            <a:xfrm>
              <a:off x="3938441" y="1180902"/>
              <a:ext cx="131964" cy="131964"/>
            </a:xfrm>
            <a:prstGeom prst="ellipse">
              <a:avLst/>
            </a:prstGeom>
            <a:solidFill>
              <a:srgbClr val="FFD0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8080E99-B2D0-FA6E-C45C-6192153E9640}"/>
                </a:ext>
              </a:extLst>
            </p:cNvPr>
            <p:cNvSpPr/>
            <p:nvPr/>
          </p:nvSpPr>
          <p:spPr>
            <a:xfrm>
              <a:off x="3945534" y="1062408"/>
              <a:ext cx="131964" cy="131964"/>
            </a:xfrm>
            <a:prstGeom prst="ellipse">
              <a:avLst/>
            </a:prstGeom>
            <a:solidFill>
              <a:srgbClr val="FFD0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A35287-4993-094B-7914-0488090DCAEB}"/>
                </a:ext>
              </a:extLst>
            </p:cNvPr>
            <p:cNvSpPr/>
            <p:nvPr/>
          </p:nvSpPr>
          <p:spPr>
            <a:xfrm>
              <a:off x="3906966" y="943780"/>
              <a:ext cx="131964" cy="131964"/>
            </a:xfrm>
            <a:prstGeom prst="ellipse">
              <a:avLst/>
            </a:prstGeom>
            <a:solidFill>
              <a:srgbClr val="FFD0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8758CF7-BE88-1338-265B-3FB47D2A9DA9}"/>
                </a:ext>
              </a:extLst>
            </p:cNvPr>
            <p:cNvSpPr/>
            <p:nvPr/>
          </p:nvSpPr>
          <p:spPr>
            <a:xfrm>
              <a:off x="3945534" y="817169"/>
              <a:ext cx="131964" cy="131964"/>
            </a:xfrm>
            <a:prstGeom prst="ellipse">
              <a:avLst/>
            </a:prstGeom>
            <a:solidFill>
              <a:srgbClr val="FFD0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98FAF9-C94E-8C41-EBF7-F491473C5208}"/>
                </a:ext>
              </a:extLst>
            </p:cNvPr>
            <p:cNvSpPr/>
            <p:nvPr/>
          </p:nvSpPr>
          <p:spPr>
            <a:xfrm>
              <a:off x="3921960" y="680930"/>
              <a:ext cx="131964" cy="131964"/>
            </a:xfrm>
            <a:prstGeom prst="ellipse">
              <a:avLst/>
            </a:prstGeom>
            <a:solidFill>
              <a:srgbClr val="FFD0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4C3C9BD-E9FC-D2CC-695C-7D535C58A3AA}"/>
                </a:ext>
              </a:extLst>
            </p:cNvPr>
            <p:cNvSpPr/>
            <p:nvPr/>
          </p:nvSpPr>
          <p:spPr>
            <a:xfrm>
              <a:off x="3938441" y="544561"/>
              <a:ext cx="131964" cy="131964"/>
            </a:xfrm>
            <a:prstGeom prst="ellipse">
              <a:avLst/>
            </a:prstGeom>
            <a:solidFill>
              <a:srgbClr val="FFD0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88FA8AA-5B0B-9953-D376-E5B455CE2B49}"/>
              </a:ext>
            </a:extLst>
          </p:cNvPr>
          <p:cNvSpPr txBox="1"/>
          <p:nvPr/>
        </p:nvSpPr>
        <p:spPr>
          <a:xfrm>
            <a:off x="1059153" y="4023858"/>
            <a:ext cx="1391450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latin typeface="Helvetica" pitchFamily="2" charset="0"/>
              </a:rPr>
              <a:t>environmental ancestor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0D60E0-550C-7D9E-599F-286AC3C3C2C1}"/>
              </a:ext>
            </a:extLst>
          </p:cNvPr>
          <p:cNvSpPr txBox="1"/>
          <p:nvPr/>
        </p:nvSpPr>
        <p:spPr>
          <a:xfrm>
            <a:off x="2274527" y="4023858"/>
            <a:ext cx="1391450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latin typeface="Helvetica" pitchFamily="2" charset="0"/>
              </a:rPr>
              <a:t>outbreak ancestor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BDE4AD-0FF2-3482-918B-F65F87FC36D1}"/>
              </a:ext>
            </a:extLst>
          </p:cNvPr>
          <p:cNvSpPr txBox="1"/>
          <p:nvPr/>
        </p:nvSpPr>
        <p:spPr>
          <a:xfrm>
            <a:off x="4135467" y="4131580"/>
            <a:ext cx="1752840" cy="271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latin typeface="Helvetica" pitchFamily="2" charset="0"/>
              </a:rPr>
              <a:t>long-term infection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1E3D7E-ECB8-3C1D-1E08-D5A86541A28D}"/>
              </a:ext>
            </a:extLst>
          </p:cNvPr>
          <p:cNvSpPr txBox="1"/>
          <p:nvPr/>
        </p:nvSpPr>
        <p:spPr>
          <a:xfrm>
            <a:off x="6573813" y="4131580"/>
            <a:ext cx="1391450" cy="271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latin typeface="Helvetica" pitchFamily="2" charset="0"/>
              </a:rPr>
              <a:t>early infection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5E7FA3F-3AC5-F3CF-0B1D-F588A0DAD921}"/>
              </a:ext>
            </a:extLst>
          </p:cNvPr>
          <p:cNvGrpSpPr/>
          <p:nvPr/>
        </p:nvGrpSpPr>
        <p:grpSpPr>
          <a:xfrm>
            <a:off x="3750249" y="2472160"/>
            <a:ext cx="2345751" cy="1913680"/>
            <a:chOff x="4698988" y="3557077"/>
            <a:chExt cx="2345751" cy="1913680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0D79C25D-E9B4-725B-F11C-E1C36205D511}"/>
                </a:ext>
              </a:extLst>
            </p:cNvPr>
            <p:cNvSpPr/>
            <p:nvPr/>
          </p:nvSpPr>
          <p:spPr>
            <a:xfrm rot="18900000">
              <a:off x="4698988" y="4562787"/>
              <a:ext cx="907970" cy="907970"/>
            </a:xfrm>
            <a:prstGeom prst="arc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53179EB6-B0D2-1A47-02EF-FE7828AD35EF}"/>
                </a:ext>
              </a:extLst>
            </p:cNvPr>
            <p:cNvSpPr/>
            <p:nvPr/>
          </p:nvSpPr>
          <p:spPr>
            <a:xfrm rot="18900000">
              <a:off x="5417878" y="4562787"/>
              <a:ext cx="907970" cy="907970"/>
            </a:xfrm>
            <a:prstGeom prst="arc">
              <a:avLst/>
            </a:prstGeom>
            <a:solidFill>
              <a:schemeClr val="bg1"/>
            </a:solidFill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C4B1BCAE-0FA0-AE12-4D1F-53122FFF5122}"/>
                </a:ext>
              </a:extLst>
            </p:cNvPr>
            <p:cNvSpPr/>
            <p:nvPr/>
          </p:nvSpPr>
          <p:spPr>
            <a:xfrm rot="18900000">
              <a:off x="6136769" y="4562787"/>
              <a:ext cx="907970" cy="907970"/>
            </a:xfrm>
            <a:prstGeom prst="arc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874E4AFB-BF6D-0D85-4BE9-A43FC18F7974}"/>
                </a:ext>
              </a:extLst>
            </p:cNvPr>
            <p:cNvSpPr/>
            <p:nvPr/>
          </p:nvSpPr>
          <p:spPr>
            <a:xfrm>
              <a:off x="5736132" y="4458236"/>
              <a:ext cx="263929" cy="227525"/>
            </a:xfrm>
            <a:prstGeom prst="hexagon">
              <a:avLst/>
            </a:prstGeom>
            <a:solidFill>
              <a:srgbClr val="D1E5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1F7C12D5-4826-F6E3-EA2F-B8E56D123BE6}"/>
                </a:ext>
              </a:extLst>
            </p:cNvPr>
            <p:cNvSpPr/>
            <p:nvPr/>
          </p:nvSpPr>
          <p:spPr>
            <a:xfrm>
              <a:off x="5021008" y="4458236"/>
              <a:ext cx="263929" cy="227525"/>
            </a:xfrm>
            <a:prstGeom prst="hexagon">
              <a:avLst/>
            </a:prstGeom>
            <a:solidFill>
              <a:srgbClr val="D1E5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04736563-F471-C3B9-F99F-4F43DDEB85B3}"/>
                </a:ext>
              </a:extLst>
            </p:cNvPr>
            <p:cNvSpPr/>
            <p:nvPr/>
          </p:nvSpPr>
          <p:spPr>
            <a:xfrm>
              <a:off x="6470866" y="4458236"/>
              <a:ext cx="263929" cy="227525"/>
            </a:xfrm>
            <a:prstGeom prst="hexagon">
              <a:avLst/>
            </a:prstGeom>
            <a:solidFill>
              <a:srgbClr val="D1E5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77D2BB9-B374-4236-E7F9-372B1755E64A}"/>
                </a:ext>
              </a:extLst>
            </p:cNvPr>
            <p:cNvGrpSpPr/>
            <p:nvPr/>
          </p:nvGrpSpPr>
          <p:grpSpPr>
            <a:xfrm>
              <a:off x="5775030" y="3557077"/>
              <a:ext cx="170532" cy="900997"/>
              <a:chOff x="5775030" y="3613650"/>
              <a:chExt cx="170532" cy="900997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6059A8D-14E0-E40C-0C7A-80652A90FAB7}"/>
                  </a:ext>
                </a:extLst>
              </p:cNvPr>
              <p:cNvSpPr/>
              <p:nvPr/>
            </p:nvSpPr>
            <p:spPr>
              <a:xfrm>
                <a:off x="5792990" y="4382683"/>
                <a:ext cx="131964" cy="131964"/>
              </a:xfrm>
              <a:prstGeom prst="ellipse">
                <a:avLst/>
              </a:prstGeom>
              <a:solidFill>
                <a:srgbClr val="FFD0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B1857A5-925F-9A49-41FF-21D60B6EB352}"/>
                  </a:ext>
                </a:extLst>
              </p:cNvPr>
              <p:cNvSpPr/>
              <p:nvPr/>
            </p:nvSpPr>
            <p:spPr>
              <a:xfrm>
                <a:off x="5806505" y="4249991"/>
                <a:ext cx="131964" cy="131964"/>
              </a:xfrm>
              <a:prstGeom prst="ellipse">
                <a:avLst/>
              </a:prstGeom>
              <a:solidFill>
                <a:srgbClr val="FFD0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17ECAA9-E9B8-9757-F587-BADC16CF55EE}"/>
                  </a:ext>
                </a:extLst>
              </p:cNvPr>
              <p:cNvSpPr/>
              <p:nvPr/>
            </p:nvSpPr>
            <p:spPr>
              <a:xfrm>
                <a:off x="5813598" y="4131497"/>
                <a:ext cx="131964" cy="131964"/>
              </a:xfrm>
              <a:prstGeom prst="ellipse">
                <a:avLst/>
              </a:prstGeom>
              <a:solidFill>
                <a:srgbClr val="FFD0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17515C3-4D9B-6125-06F2-4E0EE81265B9}"/>
                  </a:ext>
                </a:extLst>
              </p:cNvPr>
              <p:cNvSpPr/>
              <p:nvPr/>
            </p:nvSpPr>
            <p:spPr>
              <a:xfrm>
                <a:off x="5775030" y="4012869"/>
                <a:ext cx="131964" cy="131964"/>
              </a:xfrm>
              <a:prstGeom prst="ellipse">
                <a:avLst/>
              </a:prstGeom>
              <a:solidFill>
                <a:srgbClr val="FFD0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9D61BEA-C48F-0476-024E-4808952F5EF6}"/>
                  </a:ext>
                </a:extLst>
              </p:cNvPr>
              <p:cNvSpPr/>
              <p:nvPr/>
            </p:nvSpPr>
            <p:spPr>
              <a:xfrm>
                <a:off x="5813598" y="3886258"/>
                <a:ext cx="131964" cy="131964"/>
              </a:xfrm>
              <a:prstGeom prst="ellipse">
                <a:avLst/>
              </a:prstGeom>
              <a:solidFill>
                <a:srgbClr val="FFD0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B340BB0-642D-E3D6-7245-46B5E365B8EB}"/>
                  </a:ext>
                </a:extLst>
              </p:cNvPr>
              <p:cNvSpPr/>
              <p:nvPr/>
            </p:nvSpPr>
            <p:spPr>
              <a:xfrm>
                <a:off x="5790024" y="3750019"/>
                <a:ext cx="131964" cy="131964"/>
              </a:xfrm>
              <a:prstGeom prst="ellipse">
                <a:avLst/>
              </a:prstGeom>
              <a:solidFill>
                <a:srgbClr val="FFD0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562B736-BB38-0486-0095-0C4E2E255C2D}"/>
                  </a:ext>
                </a:extLst>
              </p:cNvPr>
              <p:cNvSpPr/>
              <p:nvPr/>
            </p:nvSpPr>
            <p:spPr>
              <a:xfrm>
                <a:off x="5806505" y="3613650"/>
                <a:ext cx="131964" cy="131964"/>
              </a:xfrm>
              <a:prstGeom prst="ellipse">
                <a:avLst/>
              </a:prstGeom>
              <a:solidFill>
                <a:srgbClr val="FFD0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6AAB966-AAF3-2741-5557-CF5692646386}"/>
                </a:ext>
              </a:extLst>
            </p:cNvPr>
            <p:cNvGrpSpPr/>
            <p:nvPr/>
          </p:nvGrpSpPr>
          <p:grpSpPr>
            <a:xfrm>
              <a:off x="6499328" y="3825981"/>
              <a:ext cx="226786" cy="632093"/>
              <a:chOff x="6217493" y="3883654"/>
              <a:chExt cx="226786" cy="632093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2EFB55B-D3C4-B1B2-251C-7D61037C2A8A}"/>
                  </a:ext>
                </a:extLst>
              </p:cNvPr>
              <p:cNvSpPr/>
              <p:nvPr/>
            </p:nvSpPr>
            <p:spPr>
              <a:xfrm>
                <a:off x="6254295" y="4383783"/>
                <a:ext cx="131964" cy="131964"/>
              </a:xfrm>
              <a:prstGeom prst="ellipse">
                <a:avLst/>
              </a:prstGeom>
              <a:solidFill>
                <a:srgbClr val="FFD0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9945275-F84E-1F2A-29D7-102824F3C1F4}"/>
                  </a:ext>
                </a:extLst>
              </p:cNvPr>
              <p:cNvSpPr/>
              <p:nvPr/>
            </p:nvSpPr>
            <p:spPr>
              <a:xfrm>
                <a:off x="6312315" y="4260252"/>
                <a:ext cx="131964" cy="131964"/>
              </a:xfrm>
              <a:prstGeom prst="ellipse">
                <a:avLst/>
              </a:prstGeom>
              <a:solidFill>
                <a:srgbClr val="FFD0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FE0291D-CDA6-8E97-2888-68077DE9F858}"/>
                  </a:ext>
                </a:extLst>
              </p:cNvPr>
              <p:cNvSpPr/>
              <p:nvPr/>
            </p:nvSpPr>
            <p:spPr>
              <a:xfrm>
                <a:off x="6246333" y="4138117"/>
                <a:ext cx="131964" cy="131964"/>
              </a:xfrm>
              <a:prstGeom prst="ellipse">
                <a:avLst/>
              </a:prstGeom>
              <a:solidFill>
                <a:srgbClr val="FFD0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39D0A0A-8666-ECF0-BEFD-7450FB37E142}"/>
                  </a:ext>
                </a:extLst>
              </p:cNvPr>
              <p:cNvSpPr/>
              <p:nvPr/>
            </p:nvSpPr>
            <p:spPr>
              <a:xfrm>
                <a:off x="6268481" y="4004485"/>
                <a:ext cx="131964" cy="131964"/>
              </a:xfrm>
              <a:prstGeom prst="ellipse">
                <a:avLst/>
              </a:prstGeom>
              <a:solidFill>
                <a:srgbClr val="FFD0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F8B7526-27B4-F455-AE6B-A15657857210}"/>
                  </a:ext>
                </a:extLst>
              </p:cNvPr>
              <p:cNvSpPr/>
              <p:nvPr/>
            </p:nvSpPr>
            <p:spPr>
              <a:xfrm>
                <a:off x="6217493" y="3883654"/>
                <a:ext cx="131964" cy="131964"/>
              </a:xfrm>
              <a:prstGeom prst="ellipse">
                <a:avLst/>
              </a:prstGeom>
              <a:solidFill>
                <a:srgbClr val="FFD0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045EA9-4384-6D58-73E4-425EB97C656F}"/>
              </a:ext>
            </a:extLst>
          </p:cNvPr>
          <p:cNvGrpSpPr/>
          <p:nvPr/>
        </p:nvGrpSpPr>
        <p:grpSpPr>
          <a:xfrm>
            <a:off x="6787833" y="2741064"/>
            <a:ext cx="226786" cy="632093"/>
            <a:chOff x="6217493" y="3883654"/>
            <a:chExt cx="226786" cy="63209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5C66020-EC01-6375-627C-DDD08148835E}"/>
                </a:ext>
              </a:extLst>
            </p:cNvPr>
            <p:cNvSpPr/>
            <p:nvPr/>
          </p:nvSpPr>
          <p:spPr>
            <a:xfrm>
              <a:off x="6254295" y="4383783"/>
              <a:ext cx="131964" cy="131964"/>
            </a:xfrm>
            <a:prstGeom prst="ellipse">
              <a:avLst/>
            </a:prstGeom>
            <a:solidFill>
              <a:srgbClr val="FFD0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4C5FD98-2573-D887-7D88-D0C7BBD394AC}"/>
                </a:ext>
              </a:extLst>
            </p:cNvPr>
            <p:cNvSpPr/>
            <p:nvPr/>
          </p:nvSpPr>
          <p:spPr>
            <a:xfrm>
              <a:off x="6312315" y="4260252"/>
              <a:ext cx="131964" cy="131964"/>
            </a:xfrm>
            <a:prstGeom prst="ellipse">
              <a:avLst/>
            </a:prstGeom>
            <a:solidFill>
              <a:srgbClr val="FFD0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25A21A2-0B02-0B9E-A2DE-2BCFAE148BAC}"/>
                </a:ext>
              </a:extLst>
            </p:cNvPr>
            <p:cNvSpPr/>
            <p:nvPr/>
          </p:nvSpPr>
          <p:spPr>
            <a:xfrm>
              <a:off x="6246333" y="4138117"/>
              <a:ext cx="131964" cy="131964"/>
            </a:xfrm>
            <a:prstGeom prst="ellipse">
              <a:avLst/>
            </a:prstGeom>
            <a:solidFill>
              <a:srgbClr val="FFD0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9908A3C-2509-B68B-61B0-088F8889EA12}"/>
                </a:ext>
              </a:extLst>
            </p:cNvPr>
            <p:cNvSpPr/>
            <p:nvPr/>
          </p:nvSpPr>
          <p:spPr>
            <a:xfrm>
              <a:off x="6268481" y="4004485"/>
              <a:ext cx="131964" cy="131964"/>
            </a:xfrm>
            <a:prstGeom prst="ellipse">
              <a:avLst/>
            </a:prstGeom>
            <a:solidFill>
              <a:srgbClr val="FFD0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6051DB9-A1EA-1EC2-53E6-D36D14C2FC1B}"/>
                </a:ext>
              </a:extLst>
            </p:cNvPr>
            <p:cNvSpPr/>
            <p:nvPr/>
          </p:nvSpPr>
          <p:spPr>
            <a:xfrm>
              <a:off x="6217493" y="3883654"/>
              <a:ext cx="131964" cy="131964"/>
            </a:xfrm>
            <a:prstGeom prst="ellipse">
              <a:avLst/>
            </a:prstGeom>
            <a:solidFill>
              <a:srgbClr val="FFD0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E0AD178-72E5-5418-2439-509A6F62C641}"/>
              </a:ext>
            </a:extLst>
          </p:cNvPr>
          <p:cNvSpPr txBox="1"/>
          <p:nvPr/>
        </p:nvSpPr>
        <p:spPr>
          <a:xfrm>
            <a:off x="2460973" y="3626923"/>
            <a:ext cx="1030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 Light" panose="020B0403020202020204" pitchFamily="34" charset="0"/>
              </a:rPr>
              <a:t>nonsense</a:t>
            </a:r>
          </a:p>
          <a:p>
            <a:pPr algn="ctr"/>
            <a:r>
              <a:rPr lang="en-US" sz="1000" dirty="0">
                <a:latin typeface="Helvetica Light" panose="020B0403020202020204" pitchFamily="34" charset="0"/>
              </a:rPr>
              <a:t>mutation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057598-9413-26B7-FF75-B7EBB2383352}"/>
              </a:ext>
            </a:extLst>
          </p:cNvPr>
          <p:cNvSpPr txBox="1"/>
          <p:nvPr/>
        </p:nvSpPr>
        <p:spPr>
          <a:xfrm>
            <a:off x="4408406" y="3626923"/>
            <a:ext cx="1030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 Light" panose="020B0403020202020204" pitchFamily="34" charset="0"/>
              </a:rPr>
              <a:t>nonsense</a:t>
            </a:r>
          </a:p>
          <a:p>
            <a:pPr algn="ctr"/>
            <a:r>
              <a:rPr lang="en-US" sz="1000" dirty="0">
                <a:latin typeface="Helvetica Light" panose="020B0403020202020204" pitchFamily="34" charset="0"/>
              </a:rPr>
              <a:t>reversion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BD47B4-7F06-2834-4E2F-879C246D4426}"/>
              </a:ext>
            </a:extLst>
          </p:cNvPr>
          <p:cNvSpPr txBox="1"/>
          <p:nvPr/>
        </p:nvSpPr>
        <p:spPr>
          <a:xfrm>
            <a:off x="5138689" y="3626923"/>
            <a:ext cx="1030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 Light" panose="020B0403020202020204" pitchFamily="34" charset="0"/>
              </a:rPr>
              <a:t>additional modification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C5826F-2661-917F-C2C3-25620F0526B5}"/>
              </a:ext>
            </a:extLst>
          </p:cNvPr>
          <p:cNvCxnSpPr>
            <a:cxnSpLocks/>
          </p:cNvCxnSpPr>
          <p:nvPr/>
        </p:nvCxnSpPr>
        <p:spPr>
          <a:xfrm>
            <a:off x="6098237" y="3781645"/>
            <a:ext cx="384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75E7AC7-5506-563E-5A40-A58ADCE53B38}"/>
              </a:ext>
            </a:extLst>
          </p:cNvPr>
          <p:cNvSpPr txBox="1"/>
          <p:nvPr/>
        </p:nvSpPr>
        <p:spPr>
          <a:xfrm>
            <a:off x="7024775" y="3626923"/>
            <a:ext cx="1220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 Light" panose="020B0403020202020204" pitchFamily="34" charset="0"/>
              </a:rPr>
              <a:t>loss-of-function</a:t>
            </a:r>
          </a:p>
          <a:p>
            <a:pPr algn="ctr"/>
            <a:r>
              <a:rPr lang="en-US" sz="1000" dirty="0">
                <a:latin typeface="Helvetica Light" panose="020B0403020202020204" pitchFamily="34" charset="0"/>
              </a:rPr>
              <a:t>mutation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491B0EC-DF49-9FE7-04FF-95A1D74BAB1F}"/>
              </a:ext>
            </a:extLst>
          </p:cNvPr>
          <p:cNvCxnSpPr>
            <a:cxnSpLocks/>
          </p:cNvCxnSpPr>
          <p:nvPr/>
        </p:nvCxnSpPr>
        <p:spPr>
          <a:xfrm>
            <a:off x="3420260" y="3781645"/>
            <a:ext cx="384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F5CCDA7-848A-B127-9CDE-7B235A370323}"/>
              </a:ext>
            </a:extLst>
          </p:cNvPr>
          <p:cNvCxnSpPr>
            <a:cxnSpLocks/>
          </p:cNvCxnSpPr>
          <p:nvPr/>
        </p:nvCxnSpPr>
        <p:spPr>
          <a:xfrm>
            <a:off x="2181762" y="3781645"/>
            <a:ext cx="384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D632919-79F7-D220-DF63-D418D50EEE7D}"/>
              </a:ext>
            </a:extLst>
          </p:cNvPr>
          <p:cNvCxnSpPr>
            <a:cxnSpLocks/>
          </p:cNvCxnSpPr>
          <p:nvPr/>
        </p:nvCxnSpPr>
        <p:spPr>
          <a:xfrm>
            <a:off x="1291592" y="4602943"/>
            <a:ext cx="66736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926EDCE-0E6B-21A7-B95C-C3631FDCBF0D}"/>
              </a:ext>
            </a:extLst>
          </p:cNvPr>
          <p:cNvSpPr txBox="1"/>
          <p:nvPr/>
        </p:nvSpPr>
        <p:spPr>
          <a:xfrm>
            <a:off x="1297254" y="4636496"/>
            <a:ext cx="6662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Light" panose="020B0403020202020204" pitchFamily="34" charset="0"/>
              </a:rPr>
              <a:t>O-antigen evolution over a </a:t>
            </a:r>
            <a:r>
              <a:rPr lang="en-US" sz="1600" i="1" dirty="0" err="1">
                <a:latin typeface="HELVETICA LIGHT" panose="020B0403020202020204" pitchFamily="34" charset="0"/>
              </a:rPr>
              <a:t>Burkholderia</a:t>
            </a:r>
            <a:r>
              <a:rPr lang="en-US" sz="1600" i="1" dirty="0">
                <a:latin typeface="HELVETICA LIGHT" panose="020B0403020202020204" pitchFamily="34" charset="0"/>
              </a:rPr>
              <a:t> </a:t>
            </a:r>
            <a:r>
              <a:rPr lang="en-US" sz="1600" i="1" dirty="0" err="1">
                <a:latin typeface="HELVETICA LIGHT" panose="020B0403020202020204" pitchFamily="34" charset="0"/>
              </a:rPr>
              <a:t>dolosa</a:t>
            </a:r>
            <a:r>
              <a:rPr lang="en-US" sz="1600" i="1" dirty="0">
                <a:latin typeface="HELVETICA LIGHT" panose="020B0403020202020204" pitchFamily="34" charset="0"/>
              </a:rPr>
              <a:t> </a:t>
            </a:r>
            <a:r>
              <a:rPr lang="en-US" sz="1600" dirty="0">
                <a:latin typeface="Helvetica Light" panose="020B0403020202020204" pitchFamily="34" charset="0"/>
              </a:rPr>
              <a:t>outbreak</a:t>
            </a:r>
            <a:endParaRPr lang="en-US" sz="1600" i="1" dirty="0">
              <a:latin typeface="HELVETICA LIGHT" panose="020B0403020202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235C774-231E-471B-663E-99FC111D8563}"/>
              </a:ext>
            </a:extLst>
          </p:cNvPr>
          <p:cNvCxnSpPr>
            <a:cxnSpLocks/>
          </p:cNvCxnSpPr>
          <p:nvPr/>
        </p:nvCxnSpPr>
        <p:spPr>
          <a:xfrm>
            <a:off x="8177536" y="2434920"/>
            <a:ext cx="0" cy="2467700"/>
          </a:xfrm>
          <a:prstGeom prst="line">
            <a:avLst/>
          </a:prstGeom>
          <a:ln w="2794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6561146-7E51-A27D-E15B-295269EB0421}"/>
              </a:ext>
            </a:extLst>
          </p:cNvPr>
          <p:cNvSpPr txBox="1"/>
          <p:nvPr/>
        </p:nvSpPr>
        <p:spPr>
          <a:xfrm>
            <a:off x="9499722" y="3122480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Light" panose="020B0403020202020204" pitchFamily="34" charset="0"/>
              </a:rPr>
              <a:t>O-antigen presence</a:t>
            </a:r>
          </a:p>
          <a:p>
            <a:r>
              <a:rPr lang="en-US" sz="1400" dirty="0">
                <a:latin typeface="Helvetica Light" panose="020B0403020202020204" pitchFamily="34" charset="0"/>
              </a:rPr>
              <a:t>advantaged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6BCD93-9C42-C282-C800-003E30A9F486}"/>
              </a:ext>
            </a:extLst>
          </p:cNvPr>
          <p:cNvSpPr txBox="1"/>
          <p:nvPr/>
        </p:nvSpPr>
        <p:spPr>
          <a:xfrm>
            <a:off x="9496635" y="4426191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Light" panose="020B0403020202020204" pitchFamily="34" charset="0"/>
              </a:rPr>
              <a:t>O-antigen absence</a:t>
            </a:r>
          </a:p>
          <a:p>
            <a:r>
              <a:rPr lang="en-US" sz="1400" dirty="0">
                <a:latin typeface="Helvetica Light" panose="020B0403020202020204" pitchFamily="34" charset="0"/>
              </a:rPr>
              <a:t>advantaged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488E1B-0471-AD33-649F-0BF602559D7D}"/>
              </a:ext>
            </a:extLst>
          </p:cNvPr>
          <p:cNvSpPr txBox="1"/>
          <p:nvPr/>
        </p:nvSpPr>
        <p:spPr>
          <a:xfrm>
            <a:off x="9130094" y="24349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lung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4EA803-325C-9EFB-A7D0-9577BA76A662}"/>
              </a:ext>
            </a:extLst>
          </p:cNvPr>
          <p:cNvSpPr txBox="1"/>
          <p:nvPr/>
        </p:nvSpPr>
        <p:spPr>
          <a:xfrm>
            <a:off x="9035517" y="3682270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spleen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93A660F-857E-48C5-5794-EA9771036F5D}"/>
              </a:ext>
            </a:extLst>
          </p:cNvPr>
          <p:cNvGrpSpPr/>
          <p:nvPr/>
        </p:nvGrpSpPr>
        <p:grpSpPr>
          <a:xfrm rot="19928107">
            <a:off x="9791583" y="2577811"/>
            <a:ext cx="113166" cy="315414"/>
            <a:chOff x="5800214" y="3586444"/>
            <a:chExt cx="226786" cy="632093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33044BF-E3D7-3CB3-D8D0-F5D61B2BA73E}"/>
                </a:ext>
              </a:extLst>
            </p:cNvPr>
            <p:cNvSpPr/>
            <p:nvPr/>
          </p:nvSpPr>
          <p:spPr>
            <a:xfrm>
              <a:off x="5837016" y="4086573"/>
              <a:ext cx="131964" cy="131964"/>
            </a:xfrm>
            <a:prstGeom prst="ellipse">
              <a:avLst/>
            </a:prstGeom>
            <a:solidFill>
              <a:srgbClr val="FFD0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4A574BC-A60F-3672-F25D-50F71C538EED}"/>
                </a:ext>
              </a:extLst>
            </p:cNvPr>
            <p:cNvSpPr/>
            <p:nvPr/>
          </p:nvSpPr>
          <p:spPr>
            <a:xfrm>
              <a:off x="5895036" y="3963042"/>
              <a:ext cx="131964" cy="131964"/>
            </a:xfrm>
            <a:prstGeom prst="ellipse">
              <a:avLst/>
            </a:prstGeom>
            <a:solidFill>
              <a:srgbClr val="FFD0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45F014A-4AFA-8E9F-C7C1-D59186CEEB17}"/>
                </a:ext>
              </a:extLst>
            </p:cNvPr>
            <p:cNvSpPr/>
            <p:nvPr/>
          </p:nvSpPr>
          <p:spPr>
            <a:xfrm>
              <a:off x="5829054" y="3840907"/>
              <a:ext cx="131964" cy="131964"/>
            </a:xfrm>
            <a:prstGeom prst="ellipse">
              <a:avLst/>
            </a:prstGeom>
            <a:solidFill>
              <a:srgbClr val="FFD0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61C7AEE-29C9-B1B8-7461-B69B8CAA75F2}"/>
                </a:ext>
              </a:extLst>
            </p:cNvPr>
            <p:cNvSpPr/>
            <p:nvPr/>
          </p:nvSpPr>
          <p:spPr>
            <a:xfrm>
              <a:off x="5851202" y="3707275"/>
              <a:ext cx="131964" cy="131964"/>
            </a:xfrm>
            <a:prstGeom prst="ellipse">
              <a:avLst/>
            </a:prstGeom>
            <a:solidFill>
              <a:srgbClr val="FFD0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9B8E11A-C271-0982-A9A6-248BD223992C}"/>
                </a:ext>
              </a:extLst>
            </p:cNvPr>
            <p:cNvSpPr/>
            <p:nvPr/>
          </p:nvSpPr>
          <p:spPr>
            <a:xfrm>
              <a:off x="5800214" y="3586444"/>
              <a:ext cx="131964" cy="131964"/>
            </a:xfrm>
            <a:prstGeom prst="ellipse">
              <a:avLst/>
            </a:prstGeom>
            <a:solidFill>
              <a:srgbClr val="FFD0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9BE1FF0-3B1F-9371-1397-ACBF12CB6C78}"/>
              </a:ext>
            </a:extLst>
          </p:cNvPr>
          <p:cNvGrpSpPr/>
          <p:nvPr/>
        </p:nvGrpSpPr>
        <p:grpSpPr>
          <a:xfrm rot="19507458" flipH="1">
            <a:off x="9914543" y="2496361"/>
            <a:ext cx="113166" cy="315414"/>
            <a:chOff x="5800214" y="3586444"/>
            <a:chExt cx="226786" cy="632093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094B74A-A7AA-3890-9A91-98C5AA8602F7}"/>
                </a:ext>
              </a:extLst>
            </p:cNvPr>
            <p:cNvSpPr/>
            <p:nvPr/>
          </p:nvSpPr>
          <p:spPr>
            <a:xfrm>
              <a:off x="5837016" y="4086573"/>
              <a:ext cx="131964" cy="131964"/>
            </a:xfrm>
            <a:prstGeom prst="ellipse">
              <a:avLst/>
            </a:prstGeom>
            <a:solidFill>
              <a:srgbClr val="FFD0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0F5FB1A-0A2E-B2AD-EC2E-78903B6279D9}"/>
                </a:ext>
              </a:extLst>
            </p:cNvPr>
            <p:cNvSpPr/>
            <p:nvPr/>
          </p:nvSpPr>
          <p:spPr>
            <a:xfrm>
              <a:off x="5895036" y="3963042"/>
              <a:ext cx="131964" cy="131964"/>
            </a:xfrm>
            <a:prstGeom prst="ellipse">
              <a:avLst/>
            </a:prstGeom>
            <a:solidFill>
              <a:srgbClr val="FFD0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1A0C051-2E92-908F-B2E8-61EAFF7CAE39}"/>
                </a:ext>
              </a:extLst>
            </p:cNvPr>
            <p:cNvSpPr/>
            <p:nvPr/>
          </p:nvSpPr>
          <p:spPr>
            <a:xfrm>
              <a:off x="5829054" y="3840907"/>
              <a:ext cx="131964" cy="131964"/>
            </a:xfrm>
            <a:prstGeom prst="ellipse">
              <a:avLst/>
            </a:prstGeom>
            <a:solidFill>
              <a:srgbClr val="FFD0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3A81BFB-2DE5-0629-FDFD-ADF81187968F}"/>
                </a:ext>
              </a:extLst>
            </p:cNvPr>
            <p:cNvSpPr/>
            <p:nvPr/>
          </p:nvSpPr>
          <p:spPr>
            <a:xfrm>
              <a:off x="5851202" y="3707275"/>
              <a:ext cx="131964" cy="131964"/>
            </a:xfrm>
            <a:prstGeom prst="ellipse">
              <a:avLst/>
            </a:prstGeom>
            <a:solidFill>
              <a:srgbClr val="FFD0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3EE6BED-50B3-B982-9DF3-EA4AB55E3B79}"/>
                </a:ext>
              </a:extLst>
            </p:cNvPr>
            <p:cNvSpPr/>
            <p:nvPr/>
          </p:nvSpPr>
          <p:spPr>
            <a:xfrm>
              <a:off x="5800214" y="3586444"/>
              <a:ext cx="131964" cy="131964"/>
            </a:xfrm>
            <a:prstGeom prst="ellipse">
              <a:avLst/>
            </a:prstGeom>
            <a:solidFill>
              <a:srgbClr val="FFD0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BA9E07B-4A35-1E70-E672-C38E658EEC75}"/>
              </a:ext>
            </a:extLst>
          </p:cNvPr>
          <p:cNvGrpSpPr/>
          <p:nvPr/>
        </p:nvGrpSpPr>
        <p:grpSpPr>
          <a:xfrm rot="19928107">
            <a:off x="10044205" y="2402466"/>
            <a:ext cx="113166" cy="315414"/>
            <a:chOff x="5800214" y="3586444"/>
            <a:chExt cx="226786" cy="63209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35FC965-6277-7EA4-106F-3F6F12B08F1B}"/>
                </a:ext>
              </a:extLst>
            </p:cNvPr>
            <p:cNvSpPr/>
            <p:nvPr/>
          </p:nvSpPr>
          <p:spPr>
            <a:xfrm>
              <a:off x="5837016" y="4086573"/>
              <a:ext cx="131964" cy="131964"/>
            </a:xfrm>
            <a:prstGeom prst="ellipse">
              <a:avLst/>
            </a:prstGeom>
            <a:solidFill>
              <a:srgbClr val="FFD0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2BA8B02-3313-74FB-F362-7C1C8A220CC5}"/>
                </a:ext>
              </a:extLst>
            </p:cNvPr>
            <p:cNvSpPr/>
            <p:nvPr/>
          </p:nvSpPr>
          <p:spPr>
            <a:xfrm>
              <a:off x="5895036" y="3963042"/>
              <a:ext cx="131964" cy="131964"/>
            </a:xfrm>
            <a:prstGeom prst="ellipse">
              <a:avLst/>
            </a:prstGeom>
            <a:solidFill>
              <a:srgbClr val="FFD0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93D94CA-BC2F-8BAF-1FDC-45EFD956AFF2}"/>
                </a:ext>
              </a:extLst>
            </p:cNvPr>
            <p:cNvSpPr/>
            <p:nvPr/>
          </p:nvSpPr>
          <p:spPr>
            <a:xfrm>
              <a:off x="5829054" y="3840907"/>
              <a:ext cx="131964" cy="131964"/>
            </a:xfrm>
            <a:prstGeom prst="ellipse">
              <a:avLst/>
            </a:prstGeom>
            <a:solidFill>
              <a:srgbClr val="FFD0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852A1B2-428B-042D-A84B-3DCC131D4FDF}"/>
                </a:ext>
              </a:extLst>
            </p:cNvPr>
            <p:cNvSpPr/>
            <p:nvPr/>
          </p:nvSpPr>
          <p:spPr>
            <a:xfrm>
              <a:off x="5851202" y="3707275"/>
              <a:ext cx="131964" cy="131964"/>
            </a:xfrm>
            <a:prstGeom prst="ellipse">
              <a:avLst/>
            </a:prstGeom>
            <a:solidFill>
              <a:srgbClr val="FFD0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8968EA2-73C2-3FE5-CF66-8CC70C2D2BA5}"/>
                </a:ext>
              </a:extLst>
            </p:cNvPr>
            <p:cNvSpPr/>
            <p:nvPr/>
          </p:nvSpPr>
          <p:spPr>
            <a:xfrm>
              <a:off x="5800214" y="3586444"/>
              <a:ext cx="131964" cy="131964"/>
            </a:xfrm>
            <a:prstGeom prst="ellipse">
              <a:avLst/>
            </a:prstGeom>
            <a:solidFill>
              <a:srgbClr val="FFD0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8B1D085-CE6A-9519-C391-B559DF4B777F}"/>
              </a:ext>
            </a:extLst>
          </p:cNvPr>
          <p:cNvGrpSpPr/>
          <p:nvPr/>
        </p:nvGrpSpPr>
        <p:grpSpPr>
          <a:xfrm>
            <a:off x="9818114" y="2734989"/>
            <a:ext cx="621196" cy="327318"/>
            <a:chOff x="10804667" y="3612984"/>
            <a:chExt cx="621196" cy="327318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322D73D9-24EB-F31D-BC15-F3388F5D98BA}"/>
                </a:ext>
              </a:extLst>
            </p:cNvPr>
            <p:cNvSpPr/>
            <p:nvPr/>
          </p:nvSpPr>
          <p:spPr>
            <a:xfrm rot="19544103">
              <a:off x="10804667" y="3654784"/>
              <a:ext cx="621196" cy="237079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206237C2-51F2-D2CD-C5C2-34A7AE0EB1AF}"/>
                </a:ext>
              </a:extLst>
            </p:cNvPr>
            <p:cNvSpPr/>
            <p:nvPr/>
          </p:nvSpPr>
          <p:spPr>
            <a:xfrm>
              <a:off x="10902487" y="3694307"/>
              <a:ext cx="331680" cy="245995"/>
            </a:xfrm>
            <a:custGeom>
              <a:avLst/>
              <a:gdLst>
                <a:gd name="connsiteX0" fmla="*/ 181438 w 331680"/>
                <a:gd name="connsiteY0" fmla="*/ 55368 h 245995"/>
                <a:gd name="connsiteX1" fmla="*/ 178263 w 331680"/>
                <a:gd name="connsiteY1" fmla="*/ 134743 h 245995"/>
                <a:gd name="connsiteX2" fmla="*/ 105238 w 331680"/>
                <a:gd name="connsiteY2" fmla="*/ 156968 h 245995"/>
                <a:gd name="connsiteX3" fmla="*/ 35388 w 331680"/>
                <a:gd name="connsiteY3" fmla="*/ 141093 h 245995"/>
                <a:gd name="connsiteX4" fmla="*/ 463 w 331680"/>
                <a:gd name="connsiteY4" fmla="*/ 198243 h 245995"/>
                <a:gd name="connsiteX5" fmla="*/ 19513 w 331680"/>
                <a:gd name="connsiteY5" fmla="*/ 245868 h 245995"/>
                <a:gd name="connsiteX6" fmla="*/ 76663 w 331680"/>
                <a:gd name="connsiteY6" fmla="*/ 207768 h 245995"/>
                <a:gd name="connsiteX7" fmla="*/ 73488 w 331680"/>
                <a:gd name="connsiteY7" fmla="*/ 87118 h 245995"/>
                <a:gd name="connsiteX8" fmla="*/ 124288 w 331680"/>
                <a:gd name="connsiteY8" fmla="*/ 64893 h 245995"/>
                <a:gd name="connsiteX9" fmla="*/ 235413 w 331680"/>
                <a:gd name="connsiteY9" fmla="*/ 109343 h 245995"/>
                <a:gd name="connsiteX10" fmla="*/ 263988 w 331680"/>
                <a:gd name="connsiteY10" fmla="*/ 29968 h 245995"/>
                <a:gd name="connsiteX11" fmla="*/ 219538 w 331680"/>
                <a:gd name="connsiteY11" fmla="*/ 4568 h 245995"/>
                <a:gd name="connsiteX12" fmla="*/ 121113 w 331680"/>
                <a:gd name="connsiteY12" fmla="*/ 115693 h 245995"/>
                <a:gd name="connsiteX13" fmla="*/ 108413 w 331680"/>
                <a:gd name="connsiteY13" fmla="*/ 226818 h 245995"/>
                <a:gd name="connsiteX14" fmla="*/ 25863 w 331680"/>
                <a:gd name="connsiteY14" fmla="*/ 207768 h 245995"/>
                <a:gd name="connsiteX15" fmla="*/ 102063 w 331680"/>
                <a:gd name="connsiteY15" fmla="*/ 106168 h 245995"/>
                <a:gd name="connsiteX16" fmla="*/ 308438 w 331680"/>
                <a:gd name="connsiteY16" fmla="*/ 45843 h 245995"/>
                <a:gd name="connsiteX17" fmla="*/ 317963 w 331680"/>
                <a:gd name="connsiteY17" fmla="*/ 42668 h 2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1680" h="245995">
                  <a:moveTo>
                    <a:pt x="181438" y="55368"/>
                  </a:moveTo>
                  <a:cubicBezTo>
                    <a:pt x="186200" y="86589"/>
                    <a:pt x="190963" y="117810"/>
                    <a:pt x="178263" y="134743"/>
                  </a:cubicBezTo>
                  <a:cubicBezTo>
                    <a:pt x="165563" y="151676"/>
                    <a:pt x="129050" y="155910"/>
                    <a:pt x="105238" y="156968"/>
                  </a:cubicBezTo>
                  <a:cubicBezTo>
                    <a:pt x="81426" y="158026"/>
                    <a:pt x="52850" y="134214"/>
                    <a:pt x="35388" y="141093"/>
                  </a:cubicBezTo>
                  <a:cubicBezTo>
                    <a:pt x="17926" y="147972"/>
                    <a:pt x="3109" y="180780"/>
                    <a:pt x="463" y="198243"/>
                  </a:cubicBezTo>
                  <a:cubicBezTo>
                    <a:pt x="-2183" y="215706"/>
                    <a:pt x="6813" y="244281"/>
                    <a:pt x="19513" y="245868"/>
                  </a:cubicBezTo>
                  <a:cubicBezTo>
                    <a:pt x="32213" y="247455"/>
                    <a:pt x="67667" y="234226"/>
                    <a:pt x="76663" y="207768"/>
                  </a:cubicBezTo>
                  <a:cubicBezTo>
                    <a:pt x="85659" y="181310"/>
                    <a:pt x="65550" y="110931"/>
                    <a:pt x="73488" y="87118"/>
                  </a:cubicBezTo>
                  <a:cubicBezTo>
                    <a:pt x="81425" y="63306"/>
                    <a:pt x="97301" y="61189"/>
                    <a:pt x="124288" y="64893"/>
                  </a:cubicBezTo>
                  <a:cubicBezTo>
                    <a:pt x="151275" y="68597"/>
                    <a:pt x="212130" y="115164"/>
                    <a:pt x="235413" y="109343"/>
                  </a:cubicBezTo>
                  <a:cubicBezTo>
                    <a:pt x="258696" y="103522"/>
                    <a:pt x="266634" y="47431"/>
                    <a:pt x="263988" y="29968"/>
                  </a:cubicBezTo>
                  <a:cubicBezTo>
                    <a:pt x="261342" y="12505"/>
                    <a:pt x="243350" y="-9719"/>
                    <a:pt x="219538" y="4568"/>
                  </a:cubicBezTo>
                  <a:cubicBezTo>
                    <a:pt x="195726" y="18855"/>
                    <a:pt x="139634" y="78651"/>
                    <a:pt x="121113" y="115693"/>
                  </a:cubicBezTo>
                  <a:cubicBezTo>
                    <a:pt x="102592" y="152735"/>
                    <a:pt x="124288" y="211472"/>
                    <a:pt x="108413" y="226818"/>
                  </a:cubicBezTo>
                  <a:cubicBezTo>
                    <a:pt x="92538" y="242164"/>
                    <a:pt x="26921" y="227876"/>
                    <a:pt x="25863" y="207768"/>
                  </a:cubicBezTo>
                  <a:cubicBezTo>
                    <a:pt x="24805" y="187660"/>
                    <a:pt x="54967" y="133155"/>
                    <a:pt x="102063" y="106168"/>
                  </a:cubicBezTo>
                  <a:cubicBezTo>
                    <a:pt x="149159" y="79181"/>
                    <a:pt x="272455" y="56426"/>
                    <a:pt x="308438" y="45843"/>
                  </a:cubicBezTo>
                  <a:cubicBezTo>
                    <a:pt x="344421" y="35260"/>
                    <a:pt x="331192" y="38964"/>
                    <a:pt x="317963" y="4266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66AC78E-FE65-98E8-9435-C5294D666567}"/>
                </a:ext>
              </a:extLst>
            </p:cNvPr>
            <p:cNvGrpSpPr/>
            <p:nvPr/>
          </p:nvGrpSpPr>
          <p:grpSpPr>
            <a:xfrm>
              <a:off x="11228427" y="3612984"/>
              <a:ext cx="97802" cy="121382"/>
              <a:chOff x="11234167" y="3603100"/>
              <a:chExt cx="97802" cy="121382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B31F848-7880-FDEF-52E9-7ABB68DEA546}"/>
                  </a:ext>
                </a:extLst>
              </p:cNvPr>
              <p:cNvSpPr/>
              <p:nvPr/>
            </p:nvSpPr>
            <p:spPr>
              <a:xfrm>
                <a:off x="11234167" y="360310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BE52569-B84D-5E11-32BF-01525D046326}"/>
                  </a:ext>
                </a:extLst>
              </p:cNvPr>
              <p:cNvSpPr/>
              <p:nvPr/>
            </p:nvSpPr>
            <p:spPr>
              <a:xfrm>
                <a:off x="11271094" y="3715338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27B639D-BC8A-7819-492F-5773988C0DEF}"/>
                  </a:ext>
                </a:extLst>
              </p:cNvPr>
              <p:cNvSpPr/>
              <p:nvPr/>
            </p:nvSpPr>
            <p:spPr>
              <a:xfrm>
                <a:off x="11322825" y="3653703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E350AA8-A9DD-BBEE-7C9D-E6C42B734697}"/>
              </a:ext>
            </a:extLst>
          </p:cNvPr>
          <p:cNvGrpSpPr/>
          <p:nvPr/>
        </p:nvGrpSpPr>
        <p:grpSpPr>
          <a:xfrm>
            <a:off x="9818114" y="4007511"/>
            <a:ext cx="621196" cy="327318"/>
            <a:chOff x="10839016" y="4877065"/>
            <a:chExt cx="621196" cy="327318"/>
          </a:xfrm>
        </p:grpSpPr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8A802368-5931-7F3D-2D6A-2DF3F64497A3}"/>
                </a:ext>
              </a:extLst>
            </p:cNvPr>
            <p:cNvSpPr/>
            <p:nvPr/>
          </p:nvSpPr>
          <p:spPr>
            <a:xfrm rot="19544103">
              <a:off x="10839016" y="4918865"/>
              <a:ext cx="621196" cy="237079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BFFFDF40-5E17-1F8C-2C23-ABEE41E289DF}"/>
                </a:ext>
              </a:extLst>
            </p:cNvPr>
            <p:cNvSpPr/>
            <p:nvPr/>
          </p:nvSpPr>
          <p:spPr>
            <a:xfrm>
              <a:off x="10936836" y="4958388"/>
              <a:ext cx="331680" cy="245995"/>
            </a:xfrm>
            <a:custGeom>
              <a:avLst/>
              <a:gdLst>
                <a:gd name="connsiteX0" fmla="*/ 181438 w 331680"/>
                <a:gd name="connsiteY0" fmla="*/ 55368 h 245995"/>
                <a:gd name="connsiteX1" fmla="*/ 178263 w 331680"/>
                <a:gd name="connsiteY1" fmla="*/ 134743 h 245995"/>
                <a:gd name="connsiteX2" fmla="*/ 105238 w 331680"/>
                <a:gd name="connsiteY2" fmla="*/ 156968 h 245995"/>
                <a:gd name="connsiteX3" fmla="*/ 35388 w 331680"/>
                <a:gd name="connsiteY3" fmla="*/ 141093 h 245995"/>
                <a:gd name="connsiteX4" fmla="*/ 463 w 331680"/>
                <a:gd name="connsiteY4" fmla="*/ 198243 h 245995"/>
                <a:gd name="connsiteX5" fmla="*/ 19513 w 331680"/>
                <a:gd name="connsiteY5" fmla="*/ 245868 h 245995"/>
                <a:gd name="connsiteX6" fmla="*/ 76663 w 331680"/>
                <a:gd name="connsiteY6" fmla="*/ 207768 h 245995"/>
                <a:gd name="connsiteX7" fmla="*/ 73488 w 331680"/>
                <a:gd name="connsiteY7" fmla="*/ 87118 h 245995"/>
                <a:gd name="connsiteX8" fmla="*/ 124288 w 331680"/>
                <a:gd name="connsiteY8" fmla="*/ 64893 h 245995"/>
                <a:gd name="connsiteX9" fmla="*/ 235413 w 331680"/>
                <a:gd name="connsiteY9" fmla="*/ 109343 h 245995"/>
                <a:gd name="connsiteX10" fmla="*/ 263988 w 331680"/>
                <a:gd name="connsiteY10" fmla="*/ 29968 h 245995"/>
                <a:gd name="connsiteX11" fmla="*/ 219538 w 331680"/>
                <a:gd name="connsiteY11" fmla="*/ 4568 h 245995"/>
                <a:gd name="connsiteX12" fmla="*/ 121113 w 331680"/>
                <a:gd name="connsiteY12" fmla="*/ 115693 h 245995"/>
                <a:gd name="connsiteX13" fmla="*/ 108413 w 331680"/>
                <a:gd name="connsiteY13" fmla="*/ 226818 h 245995"/>
                <a:gd name="connsiteX14" fmla="*/ 25863 w 331680"/>
                <a:gd name="connsiteY14" fmla="*/ 207768 h 245995"/>
                <a:gd name="connsiteX15" fmla="*/ 102063 w 331680"/>
                <a:gd name="connsiteY15" fmla="*/ 106168 h 245995"/>
                <a:gd name="connsiteX16" fmla="*/ 308438 w 331680"/>
                <a:gd name="connsiteY16" fmla="*/ 45843 h 245995"/>
                <a:gd name="connsiteX17" fmla="*/ 317963 w 331680"/>
                <a:gd name="connsiteY17" fmla="*/ 42668 h 2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1680" h="245995">
                  <a:moveTo>
                    <a:pt x="181438" y="55368"/>
                  </a:moveTo>
                  <a:cubicBezTo>
                    <a:pt x="186200" y="86589"/>
                    <a:pt x="190963" y="117810"/>
                    <a:pt x="178263" y="134743"/>
                  </a:cubicBezTo>
                  <a:cubicBezTo>
                    <a:pt x="165563" y="151676"/>
                    <a:pt x="129050" y="155910"/>
                    <a:pt x="105238" y="156968"/>
                  </a:cubicBezTo>
                  <a:cubicBezTo>
                    <a:pt x="81426" y="158026"/>
                    <a:pt x="52850" y="134214"/>
                    <a:pt x="35388" y="141093"/>
                  </a:cubicBezTo>
                  <a:cubicBezTo>
                    <a:pt x="17926" y="147972"/>
                    <a:pt x="3109" y="180780"/>
                    <a:pt x="463" y="198243"/>
                  </a:cubicBezTo>
                  <a:cubicBezTo>
                    <a:pt x="-2183" y="215706"/>
                    <a:pt x="6813" y="244281"/>
                    <a:pt x="19513" y="245868"/>
                  </a:cubicBezTo>
                  <a:cubicBezTo>
                    <a:pt x="32213" y="247455"/>
                    <a:pt x="67667" y="234226"/>
                    <a:pt x="76663" y="207768"/>
                  </a:cubicBezTo>
                  <a:cubicBezTo>
                    <a:pt x="85659" y="181310"/>
                    <a:pt x="65550" y="110931"/>
                    <a:pt x="73488" y="87118"/>
                  </a:cubicBezTo>
                  <a:cubicBezTo>
                    <a:pt x="81425" y="63306"/>
                    <a:pt x="97301" y="61189"/>
                    <a:pt x="124288" y="64893"/>
                  </a:cubicBezTo>
                  <a:cubicBezTo>
                    <a:pt x="151275" y="68597"/>
                    <a:pt x="212130" y="115164"/>
                    <a:pt x="235413" y="109343"/>
                  </a:cubicBezTo>
                  <a:cubicBezTo>
                    <a:pt x="258696" y="103522"/>
                    <a:pt x="266634" y="47431"/>
                    <a:pt x="263988" y="29968"/>
                  </a:cubicBezTo>
                  <a:cubicBezTo>
                    <a:pt x="261342" y="12505"/>
                    <a:pt x="243350" y="-9719"/>
                    <a:pt x="219538" y="4568"/>
                  </a:cubicBezTo>
                  <a:cubicBezTo>
                    <a:pt x="195726" y="18855"/>
                    <a:pt x="139634" y="78651"/>
                    <a:pt x="121113" y="115693"/>
                  </a:cubicBezTo>
                  <a:cubicBezTo>
                    <a:pt x="102592" y="152735"/>
                    <a:pt x="124288" y="211472"/>
                    <a:pt x="108413" y="226818"/>
                  </a:cubicBezTo>
                  <a:cubicBezTo>
                    <a:pt x="92538" y="242164"/>
                    <a:pt x="26921" y="227876"/>
                    <a:pt x="25863" y="207768"/>
                  </a:cubicBezTo>
                  <a:cubicBezTo>
                    <a:pt x="24805" y="187660"/>
                    <a:pt x="54967" y="133155"/>
                    <a:pt x="102063" y="106168"/>
                  </a:cubicBezTo>
                  <a:cubicBezTo>
                    <a:pt x="149159" y="79181"/>
                    <a:pt x="272455" y="56426"/>
                    <a:pt x="308438" y="45843"/>
                  </a:cubicBezTo>
                  <a:cubicBezTo>
                    <a:pt x="344421" y="35260"/>
                    <a:pt x="331192" y="38964"/>
                    <a:pt x="317963" y="4266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E64131BD-1132-04D9-9152-39F638CE3307}"/>
                </a:ext>
              </a:extLst>
            </p:cNvPr>
            <p:cNvGrpSpPr/>
            <p:nvPr/>
          </p:nvGrpSpPr>
          <p:grpSpPr>
            <a:xfrm>
              <a:off x="11262776" y="4877065"/>
              <a:ext cx="97802" cy="121382"/>
              <a:chOff x="11234167" y="3603100"/>
              <a:chExt cx="97802" cy="121382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F0379B3A-382C-8677-073D-4C644E79D3F0}"/>
                  </a:ext>
                </a:extLst>
              </p:cNvPr>
              <p:cNvSpPr/>
              <p:nvPr/>
            </p:nvSpPr>
            <p:spPr>
              <a:xfrm>
                <a:off x="11234167" y="360310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8FE4388-BFC3-CBC0-8A6C-5BB11B5910CB}"/>
                  </a:ext>
                </a:extLst>
              </p:cNvPr>
              <p:cNvSpPr/>
              <p:nvPr/>
            </p:nvSpPr>
            <p:spPr>
              <a:xfrm>
                <a:off x="11271094" y="3715338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D5EE84D-DAEE-5DEF-5EA2-4D1A702A0FA9}"/>
                  </a:ext>
                </a:extLst>
              </p:cNvPr>
              <p:cNvSpPr/>
              <p:nvPr/>
            </p:nvSpPr>
            <p:spPr>
              <a:xfrm>
                <a:off x="11322825" y="3653703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8" name="Graphic 97" descr="Lungs outline">
            <a:extLst>
              <a:ext uri="{FF2B5EF4-FFF2-40B4-BE49-F238E27FC236}">
                <a16:creationId xmlns:a16="http://schemas.microsoft.com/office/drawing/2014/main" id="{91D7FE74-7185-E82E-8520-CB874C46D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5776" y="2397886"/>
            <a:ext cx="1261433" cy="1261433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4D6E2705-EC56-49BC-73EE-50E6730C23A4}"/>
              </a:ext>
            </a:extLst>
          </p:cNvPr>
          <p:cNvSpPr/>
          <p:nvPr/>
        </p:nvSpPr>
        <p:spPr>
          <a:xfrm>
            <a:off x="7734272" y="4696856"/>
            <a:ext cx="148891" cy="17715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c 99">
            <a:extLst>
              <a:ext uri="{FF2B5EF4-FFF2-40B4-BE49-F238E27FC236}">
                <a16:creationId xmlns:a16="http://schemas.microsoft.com/office/drawing/2014/main" id="{808C5427-F581-96B1-9F7D-7AFC385110A1}"/>
              </a:ext>
            </a:extLst>
          </p:cNvPr>
          <p:cNvSpPr/>
          <p:nvPr/>
        </p:nvSpPr>
        <p:spPr>
          <a:xfrm rot="6346268">
            <a:off x="8223654" y="3983399"/>
            <a:ext cx="568990" cy="595837"/>
          </a:xfrm>
          <a:prstGeom prst="arc">
            <a:avLst>
              <a:gd name="adj1" fmla="val 13460781"/>
              <a:gd name="adj2" fmla="val 2009136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A41120E-00C5-AF9B-A353-9ACE3D95DD8B}"/>
              </a:ext>
            </a:extLst>
          </p:cNvPr>
          <p:cNvGrpSpPr/>
          <p:nvPr/>
        </p:nvGrpSpPr>
        <p:grpSpPr>
          <a:xfrm rot="17731348" flipV="1">
            <a:off x="8534356" y="4415051"/>
            <a:ext cx="595837" cy="568990"/>
            <a:chOff x="10628521" y="6621965"/>
            <a:chExt cx="595837" cy="568990"/>
          </a:xfrm>
        </p:grpSpPr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B38F1108-FBD0-9C28-F412-25CB19ABE875}"/>
                </a:ext>
              </a:extLst>
            </p:cNvPr>
            <p:cNvSpPr/>
            <p:nvPr/>
          </p:nvSpPr>
          <p:spPr>
            <a:xfrm rot="5655906">
              <a:off x="10693427" y="6675179"/>
              <a:ext cx="458860" cy="480511"/>
            </a:xfrm>
            <a:prstGeom prst="arc">
              <a:avLst>
                <a:gd name="adj1" fmla="val 14369183"/>
                <a:gd name="adj2" fmla="val 20091361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6322D361-1D42-ACC1-57C4-618BF23DDFBE}"/>
                </a:ext>
              </a:extLst>
            </p:cNvPr>
            <p:cNvSpPr/>
            <p:nvPr/>
          </p:nvSpPr>
          <p:spPr>
            <a:xfrm rot="5655906">
              <a:off x="10641945" y="6608541"/>
              <a:ext cx="568990" cy="595837"/>
            </a:xfrm>
            <a:prstGeom prst="arc">
              <a:avLst>
                <a:gd name="adj1" fmla="val 14369183"/>
                <a:gd name="adj2" fmla="val 20091361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CBA4715-F733-6D05-DF14-D3302260B9EE}"/>
              </a:ext>
            </a:extLst>
          </p:cNvPr>
          <p:cNvCxnSpPr/>
          <p:nvPr/>
        </p:nvCxnSpPr>
        <p:spPr>
          <a:xfrm flipV="1">
            <a:off x="8747554" y="4268450"/>
            <a:ext cx="184872" cy="1115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015CAE9-F5BC-5D2F-12C5-FBD89B8B0A32}"/>
              </a:ext>
            </a:extLst>
          </p:cNvPr>
          <p:cNvCxnSpPr/>
          <p:nvPr/>
        </p:nvCxnSpPr>
        <p:spPr>
          <a:xfrm flipV="1">
            <a:off x="8786499" y="4310916"/>
            <a:ext cx="184872" cy="1115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9681D02-41DD-E5CC-FDDE-FFE3BEA1278E}"/>
              </a:ext>
            </a:extLst>
          </p:cNvPr>
          <p:cNvSpPr/>
          <p:nvPr/>
        </p:nvSpPr>
        <p:spPr>
          <a:xfrm rot="19785110">
            <a:off x="8704870" y="4379487"/>
            <a:ext cx="146304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6EC00B6-2A09-7409-2CAD-67972B3D150E}"/>
              </a:ext>
            </a:extLst>
          </p:cNvPr>
          <p:cNvSpPr/>
          <p:nvPr/>
        </p:nvSpPr>
        <p:spPr>
          <a:xfrm rot="19026353" flipV="1">
            <a:off x="8606949" y="4406943"/>
            <a:ext cx="21924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696B458-613C-CF2E-AE14-DEB10F4A2593}"/>
              </a:ext>
            </a:extLst>
          </p:cNvPr>
          <p:cNvSpPr/>
          <p:nvPr/>
        </p:nvSpPr>
        <p:spPr>
          <a:xfrm rot="20529849" flipV="1">
            <a:off x="8707576" y="4392525"/>
            <a:ext cx="131472" cy="4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DA69C8A-9270-F91A-EFA1-E7D8554F9EC8}"/>
              </a:ext>
            </a:extLst>
          </p:cNvPr>
          <p:cNvSpPr/>
          <p:nvPr/>
        </p:nvSpPr>
        <p:spPr>
          <a:xfrm rot="21447725" flipV="1">
            <a:off x="8706872" y="4401871"/>
            <a:ext cx="12445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6FBC9F7-30EC-76BC-3D4E-13C575A116A0}"/>
              </a:ext>
            </a:extLst>
          </p:cNvPr>
          <p:cNvSpPr/>
          <p:nvPr/>
        </p:nvSpPr>
        <p:spPr>
          <a:xfrm rot="17292024" flipV="1">
            <a:off x="8687388" y="4321644"/>
            <a:ext cx="12445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AB4EF28-F6ED-DB8C-677E-29ED4295B787}"/>
              </a:ext>
            </a:extLst>
          </p:cNvPr>
          <p:cNvSpPr/>
          <p:nvPr/>
        </p:nvSpPr>
        <p:spPr>
          <a:xfrm rot="3027396">
            <a:off x="8416084" y="4311740"/>
            <a:ext cx="192528" cy="308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c 111">
            <a:extLst>
              <a:ext uri="{FF2B5EF4-FFF2-40B4-BE49-F238E27FC236}">
                <a16:creationId xmlns:a16="http://schemas.microsoft.com/office/drawing/2014/main" id="{6864479B-52C1-9BA7-592A-BE6B30FDF52C}"/>
              </a:ext>
            </a:extLst>
          </p:cNvPr>
          <p:cNvSpPr/>
          <p:nvPr/>
        </p:nvSpPr>
        <p:spPr>
          <a:xfrm rot="6163999">
            <a:off x="8261763" y="4037548"/>
            <a:ext cx="458860" cy="480511"/>
          </a:xfrm>
          <a:prstGeom prst="arc">
            <a:avLst>
              <a:gd name="adj1" fmla="val 13670725"/>
              <a:gd name="adj2" fmla="val 2009136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A561E7B-CFAD-6CD7-ED89-B3AB21F6B0AB}"/>
              </a:ext>
            </a:extLst>
          </p:cNvPr>
          <p:cNvSpPr/>
          <p:nvPr/>
        </p:nvSpPr>
        <p:spPr>
          <a:xfrm>
            <a:off x="8869358" y="2441360"/>
            <a:ext cx="54864" cy="362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2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Helvetica Light</vt:lpstr>
      <vt:lpstr>Helvetica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Manuscript changes</dc:creator>
  <cp:lastModifiedBy>Manuscript changes</cp:lastModifiedBy>
  <cp:revision>1</cp:revision>
  <dcterms:created xsi:type="dcterms:W3CDTF">2022-12-27T01:53:05Z</dcterms:created>
  <dcterms:modified xsi:type="dcterms:W3CDTF">2022-12-27T01:53:52Z</dcterms:modified>
</cp:coreProperties>
</file>