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59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84"/>
  </p:normalViewPr>
  <p:slideViewPr>
    <p:cSldViewPr snapToGrid="0" showGuides="1">
      <p:cViewPr varScale="1">
        <p:scale>
          <a:sx n="109" d="100"/>
          <a:sy n="109" d="100"/>
        </p:scale>
        <p:origin x="58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23990-EC47-57C6-3988-E8DE93837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A9368-DEC8-3C76-66F2-10FE65A93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BF1A4-DF04-9919-A35E-3AFB2F35A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45B9-E2D4-B24C-AF40-4999837D298F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261C7-2D21-EF23-2CA2-88B0175AA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0D6AA-83CC-75E0-B401-F388EC4EF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C1CD-5441-C142-8E9A-CECD1F6EA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3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2A9DC-39E5-4732-9E97-48E07A30E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99114-7407-2E84-7A9A-2C9EA6A52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A08E5-E96D-7DC7-691F-1E3E8815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45B9-E2D4-B24C-AF40-4999837D298F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FA0EA-C9FE-FC33-B1BC-32AC4DF1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851FA-23F7-7996-7CDF-7ED36F392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C1CD-5441-C142-8E9A-CECD1F6EA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9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2E1436-08DC-512B-4CEF-4747E7CA53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2AFC4-51AE-A98A-DD95-FF2EBAD38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76ABA-24F2-28CE-E669-87DF4B303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45B9-E2D4-B24C-AF40-4999837D298F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DD0C0-D812-5DB5-A3D8-16F59AE22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1ADDE-57BD-BA9C-873D-81EC4DE27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C1CD-5441-C142-8E9A-CECD1F6EA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0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CA89-A07F-63C8-F94B-C894F0366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42CCF-0BA9-FC55-16B4-7BED50DC2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8F67A-FC0F-AC71-4CE5-CE3CE1F64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45B9-E2D4-B24C-AF40-4999837D298F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A4768-BDBE-768E-D077-9E213C1ED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4F5B2-F60D-5B3D-0709-EA1C9EB4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C1CD-5441-C142-8E9A-CECD1F6EA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2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0ED10-3A34-47B2-46A1-7A69DB0A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D1E68-2E4A-D452-FDE7-81D846370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5EBAA-8804-C7EC-EBF0-DE0724797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45B9-E2D4-B24C-AF40-4999837D298F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CCBCC-1B0B-6A98-8310-96F6D38BD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9215B-EAFF-42B3-FAD4-76C73214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C1CD-5441-C142-8E9A-CECD1F6EA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75078-7CCB-2A61-E52C-1B14697E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7001B-CE15-3FA2-F516-6CBB81CC5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181D4-A25A-D4D9-94DF-A0C0B4BD3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DCD67-2C50-76FA-71E6-92FC81FFE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45B9-E2D4-B24C-AF40-4999837D298F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FF088-BA81-7850-1BE3-C3AAC0BEF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87BB9-9386-1478-7C39-A40CE592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C1CD-5441-C142-8E9A-CECD1F6EA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9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3673-D9A1-5E46-E24A-EEC8D196A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545CC-4800-1C98-6F76-44101BE51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311F2-3736-7B99-E0A2-62C539479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7AE870-3B00-E646-D95E-AD92DF9C2C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1C81D-CEBF-A083-A402-1622BDD5F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C2D932-4BAE-CCDA-E120-DED0CD892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45B9-E2D4-B24C-AF40-4999837D298F}" type="datetimeFigureOut">
              <a:rPr lang="en-US" smtClean="0"/>
              <a:t>1/11/24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E1649D-D9C6-0093-D50A-4AC97E8A9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079583-95DE-1FEE-87CE-2DACECD72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C1CD-5441-C142-8E9A-CECD1F6EA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A5B72-48D1-4F47-F825-387CD5C3D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E0923-5E74-57A4-B7B5-ECCB05607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45B9-E2D4-B24C-AF40-4999837D298F}" type="datetimeFigureOut">
              <a:rPr lang="en-US" smtClean="0"/>
              <a:t>1/11/24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0108E-C4E6-D76F-DA2C-059241CC0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E4D74-5659-5282-5CB8-39261DCD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C1CD-5441-C142-8E9A-CECD1F6EA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7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0FB88C-8669-30B5-721E-29E0DB66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45B9-E2D4-B24C-AF40-4999837D298F}" type="datetimeFigureOut">
              <a:rPr lang="en-US" smtClean="0"/>
              <a:t>1/11/24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6A3B74-DFC3-8B20-9204-04A80F23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22D1B-D724-2379-D35B-C7D8E6F5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C1CD-5441-C142-8E9A-CECD1F6EA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0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A13E9-76BB-8057-B46A-F20CB8936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3780A-D5B8-DCAD-C51F-1D33079FA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4700E-99B1-21FF-0089-EAC407D09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E3E61-76DE-F040-360D-183EE57A6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45B9-E2D4-B24C-AF40-4999837D298F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91C13-C2BF-BD89-CE81-00E441D25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DC1CA-C99B-49BB-E612-25CAEDFA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C1CD-5441-C142-8E9A-CECD1F6EA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3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FB218-6BF9-A31D-9F37-73B3CAF16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D8C820-2C06-FACD-08DB-25A623D99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BE59F-9BB2-A20E-C844-DDF47ECFC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15353-3581-EFAD-9FD0-04583C05D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45B9-E2D4-B24C-AF40-4999837D298F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0321A-BE82-F9EC-45A9-29DC2633F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71952-31F5-4E50-CF97-6C8A3A19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EC1CD-5441-C142-8E9A-CECD1F6EA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F18652-ED54-2D20-529D-CBE579816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10083-230A-CCC4-8C42-C92A94C83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D8C1D-8BEF-3134-4938-1DA9EB662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545B9-E2D4-B24C-AF40-4999837D298F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027F1-FA30-5146-8F10-3252FF3A4E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86B70-D559-EBCD-B58A-97E518C5E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EC1CD-5441-C142-8E9A-CECD1F6EA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necklace&#10;&#10;Description automatically generated">
            <a:extLst>
              <a:ext uri="{FF2B5EF4-FFF2-40B4-BE49-F238E27FC236}">
                <a16:creationId xmlns:a16="http://schemas.microsoft.com/office/drawing/2014/main" id="{79B50F50-6CF0-2FA6-5702-029FCED030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26" t="18265" r="21429" b="13765"/>
          <a:stretch/>
        </p:blipFill>
        <p:spPr>
          <a:xfrm>
            <a:off x="2991164" y="1123075"/>
            <a:ext cx="5507353" cy="483004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B3A797-341A-6B94-F7EE-EB43FE860B9D}"/>
              </a:ext>
            </a:extLst>
          </p:cNvPr>
          <p:cNvCxnSpPr>
            <a:cxnSpLocks/>
          </p:cNvCxnSpPr>
          <p:nvPr/>
        </p:nvCxnSpPr>
        <p:spPr>
          <a:xfrm>
            <a:off x="7205397" y="1304122"/>
            <a:ext cx="0" cy="425863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CF9D5E-0238-9975-C0B9-F5BAA8832056}"/>
              </a:ext>
            </a:extLst>
          </p:cNvPr>
          <p:cNvCxnSpPr>
            <a:cxnSpLocks/>
          </p:cNvCxnSpPr>
          <p:nvPr/>
        </p:nvCxnSpPr>
        <p:spPr>
          <a:xfrm>
            <a:off x="6277740" y="1304122"/>
            <a:ext cx="0" cy="425863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4127D31-DA6E-3AF1-47A5-9F7E1E885FD9}"/>
              </a:ext>
            </a:extLst>
          </p:cNvPr>
          <p:cNvCxnSpPr>
            <a:cxnSpLocks/>
          </p:cNvCxnSpPr>
          <p:nvPr/>
        </p:nvCxnSpPr>
        <p:spPr>
          <a:xfrm>
            <a:off x="6741568" y="1304122"/>
            <a:ext cx="0" cy="425863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F2DE56-2232-8696-3096-48E24CB987A5}"/>
              </a:ext>
            </a:extLst>
          </p:cNvPr>
          <p:cNvCxnSpPr>
            <a:cxnSpLocks/>
          </p:cNvCxnSpPr>
          <p:nvPr/>
        </p:nvCxnSpPr>
        <p:spPr>
          <a:xfrm>
            <a:off x="7669224" y="1304122"/>
            <a:ext cx="0" cy="425863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7614CD-24F5-06A9-095F-4FA7687736CE}"/>
              </a:ext>
            </a:extLst>
          </p:cNvPr>
          <p:cNvCxnSpPr>
            <a:cxnSpLocks/>
          </p:cNvCxnSpPr>
          <p:nvPr/>
        </p:nvCxnSpPr>
        <p:spPr>
          <a:xfrm>
            <a:off x="5332623" y="1304122"/>
            <a:ext cx="0" cy="425863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D82317-9044-17C5-4E37-6AB049D26669}"/>
              </a:ext>
            </a:extLst>
          </p:cNvPr>
          <p:cNvCxnSpPr>
            <a:cxnSpLocks/>
          </p:cNvCxnSpPr>
          <p:nvPr/>
        </p:nvCxnSpPr>
        <p:spPr>
          <a:xfrm>
            <a:off x="4817928" y="1304122"/>
            <a:ext cx="0" cy="425863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84E987-8917-816C-1EC1-417703B3BC96}"/>
              </a:ext>
            </a:extLst>
          </p:cNvPr>
          <p:cNvCxnSpPr>
            <a:cxnSpLocks/>
          </p:cNvCxnSpPr>
          <p:nvPr/>
        </p:nvCxnSpPr>
        <p:spPr>
          <a:xfrm>
            <a:off x="4303233" y="1304122"/>
            <a:ext cx="0" cy="425863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9F851C-ABD7-B833-9B86-B49140AC3A70}"/>
              </a:ext>
            </a:extLst>
          </p:cNvPr>
          <p:cNvCxnSpPr>
            <a:cxnSpLocks/>
          </p:cNvCxnSpPr>
          <p:nvPr/>
        </p:nvCxnSpPr>
        <p:spPr>
          <a:xfrm>
            <a:off x="3788538" y="1304122"/>
            <a:ext cx="0" cy="425863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D808F2-E732-46D1-7B17-45E65AAF89FD}"/>
              </a:ext>
            </a:extLst>
          </p:cNvPr>
          <p:cNvSpPr txBox="1"/>
          <p:nvPr/>
        </p:nvSpPr>
        <p:spPr>
          <a:xfrm>
            <a:off x="3936265" y="5605281"/>
            <a:ext cx="99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Right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B82E3C-2213-477C-892B-EC7C67F74F2C}"/>
              </a:ext>
            </a:extLst>
          </p:cNvPr>
          <p:cNvSpPr txBox="1"/>
          <p:nvPr/>
        </p:nvSpPr>
        <p:spPr>
          <a:xfrm>
            <a:off x="6512287" y="5595444"/>
            <a:ext cx="99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Left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086CE6-F671-5FB3-14A7-D21DA656FEB3}"/>
              </a:ext>
            </a:extLst>
          </p:cNvPr>
          <p:cNvSpPr txBox="1"/>
          <p:nvPr/>
        </p:nvSpPr>
        <p:spPr>
          <a:xfrm>
            <a:off x="5196900" y="978145"/>
            <a:ext cx="33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AC5004-47E7-C8C2-9FC2-F61A7C51E766}"/>
              </a:ext>
            </a:extLst>
          </p:cNvPr>
          <p:cNvSpPr txBox="1"/>
          <p:nvPr/>
        </p:nvSpPr>
        <p:spPr>
          <a:xfrm>
            <a:off x="6154867" y="978145"/>
            <a:ext cx="33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1932EF-D4D9-373E-470D-9720CA79D997}"/>
              </a:ext>
            </a:extLst>
          </p:cNvPr>
          <p:cNvSpPr txBox="1"/>
          <p:nvPr/>
        </p:nvSpPr>
        <p:spPr>
          <a:xfrm>
            <a:off x="4682059" y="978145"/>
            <a:ext cx="33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4D2A76-9AC6-4120-93EE-2F4F058CA342}"/>
              </a:ext>
            </a:extLst>
          </p:cNvPr>
          <p:cNvSpPr txBox="1"/>
          <p:nvPr/>
        </p:nvSpPr>
        <p:spPr>
          <a:xfrm>
            <a:off x="4167218" y="978145"/>
            <a:ext cx="33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EB0E8C-084E-62D2-FE8A-2AF4FDB0ED01}"/>
              </a:ext>
            </a:extLst>
          </p:cNvPr>
          <p:cNvSpPr txBox="1"/>
          <p:nvPr/>
        </p:nvSpPr>
        <p:spPr>
          <a:xfrm>
            <a:off x="3652377" y="978145"/>
            <a:ext cx="33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78C245-96E4-9F85-9651-EBFC3387F3B1}"/>
              </a:ext>
            </a:extLst>
          </p:cNvPr>
          <p:cNvSpPr txBox="1"/>
          <p:nvPr/>
        </p:nvSpPr>
        <p:spPr>
          <a:xfrm>
            <a:off x="6616977" y="978145"/>
            <a:ext cx="33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82D05B-2DF6-33C7-3571-2E2C1F9B7E0B}"/>
              </a:ext>
            </a:extLst>
          </p:cNvPr>
          <p:cNvSpPr txBox="1"/>
          <p:nvPr/>
        </p:nvSpPr>
        <p:spPr>
          <a:xfrm>
            <a:off x="7079087" y="978145"/>
            <a:ext cx="33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75C432-5D4A-6ED2-4C7C-061465C9BF6D}"/>
              </a:ext>
            </a:extLst>
          </p:cNvPr>
          <p:cNvSpPr txBox="1"/>
          <p:nvPr/>
        </p:nvSpPr>
        <p:spPr>
          <a:xfrm>
            <a:off x="7541197" y="978145"/>
            <a:ext cx="332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522FB2-48F0-5EBC-3587-EAB47FAF107F}"/>
              </a:ext>
            </a:extLst>
          </p:cNvPr>
          <p:cNvSpPr txBox="1"/>
          <p:nvPr/>
        </p:nvSpPr>
        <p:spPr>
          <a:xfrm>
            <a:off x="6058032" y="2744326"/>
            <a:ext cx="22747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latin typeface="Helvetica" pitchFamily="2" charset="0"/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E95F79-6C5D-F7AF-4947-578A4DA37B94}"/>
              </a:ext>
            </a:extLst>
          </p:cNvPr>
          <p:cNvSpPr/>
          <p:nvPr/>
        </p:nvSpPr>
        <p:spPr>
          <a:xfrm>
            <a:off x="5731775" y="2694375"/>
            <a:ext cx="208518" cy="28835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656A3B-328B-0527-04A2-469BBA1ED352}"/>
              </a:ext>
            </a:extLst>
          </p:cNvPr>
          <p:cNvSpPr txBox="1"/>
          <p:nvPr/>
        </p:nvSpPr>
        <p:spPr>
          <a:xfrm>
            <a:off x="5698647" y="2659563"/>
            <a:ext cx="22747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latin typeface="Helvetica" pitchFamily="2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C41FA4-B050-F9D0-2408-1604881E7252}"/>
              </a:ext>
            </a:extLst>
          </p:cNvPr>
          <p:cNvSpPr txBox="1"/>
          <p:nvPr/>
        </p:nvSpPr>
        <p:spPr>
          <a:xfrm>
            <a:off x="6502208" y="4830427"/>
            <a:ext cx="22747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latin typeface="Helvetica" pitchFamily="2" charset="0"/>
              </a:rPr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40953D-AFC2-52F4-64CD-76DC09744707}"/>
              </a:ext>
            </a:extLst>
          </p:cNvPr>
          <p:cNvSpPr txBox="1"/>
          <p:nvPr/>
        </p:nvSpPr>
        <p:spPr>
          <a:xfrm>
            <a:off x="6491248" y="5036239"/>
            <a:ext cx="22747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latin typeface="Helvetica" pitchFamily="2" charset="0"/>
              </a:rPr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D8B9FF-23BD-0939-7615-BF7CF022CA26}"/>
              </a:ext>
            </a:extLst>
          </p:cNvPr>
          <p:cNvSpPr txBox="1"/>
          <p:nvPr/>
        </p:nvSpPr>
        <p:spPr>
          <a:xfrm>
            <a:off x="6912433" y="4981430"/>
            <a:ext cx="22747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latin typeface="Helvetica" pitchFamily="2" charset="0"/>
              </a:rPr>
              <a:t>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37C55D-D369-9C69-A929-1D27301AE23E}"/>
              </a:ext>
            </a:extLst>
          </p:cNvPr>
          <p:cNvSpPr txBox="1"/>
          <p:nvPr/>
        </p:nvSpPr>
        <p:spPr>
          <a:xfrm>
            <a:off x="6906533" y="4471852"/>
            <a:ext cx="22747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latin typeface="Helvetica" pitchFamily="2" charset="0"/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107A25-F4C4-A749-ED9E-58AAAB7A38F8}"/>
              </a:ext>
            </a:extLst>
          </p:cNvPr>
          <p:cNvSpPr txBox="1"/>
          <p:nvPr/>
        </p:nvSpPr>
        <p:spPr>
          <a:xfrm>
            <a:off x="6796258" y="4230901"/>
            <a:ext cx="63552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latin typeface="Helvetica" pitchFamily="2" charset="0"/>
              </a:rPr>
              <a:t>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AF0B35-E1DC-550F-36D3-6DA91D29FECD}"/>
              </a:ext>
            </a:extLst>
          </p:cNvPr>
          <p:cNvSpPr txBox="1"/>
          <p:nvPr/>
        </p:nvSpPr>
        <p:spPr>
          <a:xfrm>
            <a:off x="6801237" y="1867614"/>
            <a:ext cx="43974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latin typeface="Helvetica" pitchFamily="2" charset="0"/>
              </a:rPr>
              <a:t>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3CC4BB-2529-BD23-54D1-001E342BFF56}"/>
              </a:ext>
            </a:extLst>
          </p:cNvPr>
          <p:cNvSpPr txBox="1"/>
          <p:nvPr/>
        </p:nvSpPr>
        <p:spPr>
          <a:xfrm>
            <a:off x="6790013" y="3417193"/>
            <a:ext cx="43974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latin typeface="Helvetica" pitchFamily="2" charset="0"/>
              </a:rPr>
              <a:t>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81C85B-C207-D6BE-F612-B0DD6A3D3641}"/>
              </a:ext>
            </a:extLst>
          </p:cNvPr>
          <p:cNvSpPr txBox="1"/>
          <p:nvPr/>
        </p:nvSpPr>
        <p:spPr>
          <a:xfrm>
            <a:off x="8294281" y="4981429"/>
            <a:ext cx="43974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latin typeface="Helvetica" pitchFamily="2" charset="0"/>
              </a:rPr>
              <a:t>14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597A84-6551-B859-B3B9-D2E9C8091F87}"/>
              </a:ext>
            </a:extLst>
          </p:cNvPr>
          <p:cNvSpPr txBox="1"/>
          <p:nvPr/>
        </p:nvSpPr>
        <p:spPr>
          <a:xfrm>
            <a:off x="7309496" y="3012335"/>
            <a:ext cx="43974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latin typeface="Helvetica" pitchFamily="2" charset="0"/>
              </a:rPr>
              <a:t>15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6E02F3-666E-CFFF-2ABD-00C5BEEE2A57}"/>
              </a:ext>
            </a:extLst>
          </p:cNvPr>
          <p:cNvSpPr txBox="1"/>
          <p:nvPr/>
        </p:nvSpPr>
        <p:spPr>
          <a:xfrm>
            <a:off x="7309496" y="2794546"/>
            <a:ext cx="43974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latin typeface="Helvetica" pitchFamily="2" charset="0"/>
              </a:rPr>
              <a:t>16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7F79F9-4C86-EEC2-8667-094E1DEF6CC9}"/>
              </a:ext>
            </a:extLst>
          </p:cNvPr>
          <p:cNvSpPr txBox="1"/>
          <p:nvPr/>
        </p:nvSpPr>
        <p:spPr>
          <a:xfrm>
            <a:off x="7306599" y="2571728"/>
            <a:ext cx="43974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latin typeface="Helvetica" pitchFamily="2" charset="0"/>
              </a:rPr>
              <a:t>17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EC0DC3-EE6D-EBBB-F432-0FCD435E1708}"/>
              </a:ext>
            </a:extLst>
          </p:cNvPr>
          <p:cNvSpPr txBox="1"/>
          <p:nvPr/>
        </p:nvSpPr>
        <p:spPr>
          <a:xfrm>
            <a:off x="7337308" y="5149810"/>
            <a:ext cx="43974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latin typeface="Helvetica" pitchFamily="2" charset="0"/>
              </a:rPr>
              <a:t>18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AB006DF-BBFA-5B70-3A44-ED591CA320C1}"/>
              </a:ext>
            </a:extLst>
          </p:cNvPr>
          <p:cNvSpPr/>
          <p:nvPr/>
        </p:nvSpPr>
        <p:spPr>
          <a:xfrm>
            <a:off x="5523257" y="2694375"/>
            <a:ext cx="208518" cy="28835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9C3999-D61A-5990-499A-14CA6102275D}"/>
              </a:ext>
            </a:extLst>
          </p:cNvPr>
          <p:cNvSpPr txBox="1"/>
          <p:nvPr/>
        </p:nvSpPr>
        <p:spPr>
          <a:xfrm>
            <a:off x="5366507" y="2659563"/>
            <a:ext cx="43974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latin typeface="Helvetica" pitchFamily="2" charset="0"/>
              </a:rPr>
              <a:t>20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A36C5D-D236-30C6-B9F1-A7ED19263DC4}"/>
              </a:ext>
            </a:extLst>
          </p:cNvPr>
          <p:cNvSpPr txBox="1"/>
          <p:nvPr/>
        </p:nvSpPr>
        <p:spPr>
          <a:xfrm>
            <a:off x="5250826" y="2928992"/>
            <a:ext cx="43974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latin typeface="Helvetica" pitchFamily="2" charset="0"/>
              </a:rPr>
              <a:t>19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21FC29-0F40-B1C0-F07A-4874A2C1B555}"/>
              </a:ext>
            </a:extLst>
          </p:cNvPr>
          <p:cNvSpPr txBox="1"/>
          <p:nvPr/>
        </p:nvSpPr>
        <p:spPr>
          <a:xfrm>
            <a:off x="4749964" y="2982728"/>
            <a:ext cx="43974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latin typeface="Helvetica" pitchFamily="2" charset="0"/>
              </a:rPr>
              <a:t>21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EB32F0-BC7A-34DF-5839-7A605F0ABADC}"/>
              </a:ext>
            </a:extLst>
          </p:cNvPr>
          <p:cNvSpPr txBox="1"/>
          <p:nvPr/>
        </p:nvSpPr>
        <p:spPr>
          <a:xfrm>
            <a:off x="4749964" y="2540419"/>
            <a:ext cx="43974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latin typeface="Helvetica" pitchFamily="2" charset="0"/>
              </a:rPr>
              <a:t>22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C4084C8-B8B7-7021-4DF0-2D36CC169044}"/>
              </a:ext>
            </a:extLst>
          </p:cNvPr>
          <p:cNvSpPr txBox="1"/>
          <p:nvPr/>
        </p:nvSpPr>
        <p:spPr>
          <a:xfrm>
            <a:off x="4771356" y="4956857"/>
            <a:ext cx="43974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latin typeface="Helvetica" pitchFamily="2" charset="0"/>
              </a:rPr>
              <a:t>24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E745E4-90C5-A5D3-78C4-58262D815CF9}"/>
              </a:ext>
            </a:extLst>
          </p:cNvPr>
          <p:cNvSpPr txBox="1"/>
          <p:nvPr/>
        </p:nvSpPr>
        <p:spPr>
          <a:xfrm>
            <a:off x="4749964" y="4069186"/>
            <a:ext cx="43974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latin typeface="Helvetica" pitchFamily="2" charset="0"/>
              </a:rPr>
              <a:t>26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4463B79-34C6-035D-D663-BF8309DEE9AC}"/>
              </a:ext>
            </a:extLst>
          </p:cNvPr>
          <p:cNvSpPr txBox="1"/>
          <p:nvPr/>
        </p:nvSpPr>
        <p:spPr>
          <a:xfrm>
            <a:off x="4314668" y="3894978"/>
            <a:ext cx="43974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latin typeface="Helvetica" pitchFamily="2" charset="0"/>
              </a:rPr>
              <a:t>27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BEBB2E-9E16-A797-B787-84A5A30B5364}"/>
              </a:ext>
            </a:extLst>
          </p:cNvPr>
          <p:cNvSpPr txBox="1"/>
          <p:nvPr/>
        </p:nvSpPr>
        <p:spPr>
          <a:xfrm>
            <a:off x="4314668" y="4172723"/>
            <a:ext cx="43974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latin typeface="Helvetica" pitchFamily="2" charset="0"/>
              </a:rPr>
              <a:t>28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646039-6B09-FD61-0E13-B6063634DBC9}"/>
              </a:ext>
            </a:extLst>
          </p:cNvPr>
          <p:cNvSpPr txBox="1"/>
          <p:nvPr/>
        </p:nvSpPr>
        <p:spPr>
          <a:xfrm>
            <a:off x="4314668" y="3139264"/>
            <a:ext cx="43974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latin typeface="Helvetica" pitchFamily="2" charset="0"/>
              </a:rPr>
              <a:t>29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236F6F-3815-8B25-1D43-D5A1C3B8071E}"/>
              </a:ext>
            </a:extLst>
          </p:cNvPr>
          <p:cNvSpPr txBox="1"/>
          <p:nvPr/>
        </p:nvSpPr>
        <p:spPr>
          <a:xfrm>
            <a:off x="4314668" y="3431791"/>
            <a:ext cx="43974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latin typeface="Helvetica" pitchFamily="2" charset="0"/>
              </a:rPr>
              <a:t>30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9B8BBD-D689-3BAC-7E52-453A54C6671B}"/>
              </a:ext>
            </a:extLst>
          </p:cNvPr>
          <p:cNvSpPr txBox="1"/>
          <p:nvPr/>
        </p:nvSpPr>
        <p:spPr>
          <a:xfrm>
            <a:off x="4314668" y="4974999"/>
            <a:ext cx="43974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latin typeface="Helvetica" pitchFamily="2" charset="0"/>
              </a:rPr>
              <a:t>31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9949F6-31E2-2BCE-7B3C-21BB588E7999}"/>
              </a:ext>
            </a:extLst>
          </p:cNvPr>
          <p:cNvSpPr txBox="1"/>
          <p:nvPr/>
        </p:nvSpPr>
        <p:spPr>
          <a:xfrm>
            <a:off x="4314668" y="2909751"/>
            <a:ext cx="43974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latin typeface="Helvetica" pitchFamily="2" charset="0"/>
              </a:rPr>
              <a:t>32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947BF13-36BF-0F80-9939-9FD62357C0FF}"/>
              </a:ext>
            </a:extLst>
          </p:cNvPr>
          <p:cNvSpPr txBox="1"/>
          <p:nvPr/>
        </p:nvSpPr>
        <p:spPr>
          <a:xfrm>
            <a:off x="4314668" y="2506193"/>
            <a:ext cx="43974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latin typeface="Helvetica" pitchFamily="2" charset="0"/>
              </a:rPr>
              <a:t>33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1303722-53FD-CDED-E441-F5F710BA016E}"/>
              </a:ext>
            </a:extLst>
          </p:cNvPr>
          <p:cNvSpPr txBox="1"/>
          <p:nvPr/>
        </p:nvSpPr>
        <p:spPr>
          <a:xfrm>
            <a:off x="4314668" y="4558009"/>
            <a:ext cx="43974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latin typeface="Helvetica" pitchFamily="2" charset="0"/>
              </a:rPr>
              <a:t>34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13A4A0-A4A5-A4E1-96BD-1EFB18B7B280}"/>
              </a:ext>
            </a:extLst>
          </p:cNvPr>
          <p:cNvSpPr txBox="1"/>
          <p:nvPr/>
        </p:nvSpPr>
        <p:spPr>
          <a:xfrm>
            <a:off x="2628515" y="5149810"/>
            <a:ext cx="43974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latin typeface="Helvetica" pitchFamily="2" charset="0"/>
              </a:rPr>
              <a:t>36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D7CA239-412F-3408-C252-FDCC7D45C9F6}"/>
              </a:ext>
            </a:extLst>
          </p:cNvPr>
          <p:cNvSpPr txBox="1"/>
          <p:nvPr/>
        </p:nvSpPr>
        <p:spPr>
          <a:xfrm>
            <a:off x="2688183" y="4859796"/>
            <a:ext cx="43974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latin typeface="Helvetica" pitchFamily="2" charset="0"/>
              </a:rPr>
              <a:t>37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CDCB1D-3501-1E2F-C19F-03091C1D5499}"/>
              </a:ext>
            </a:extLst>
          </p:cNvPr>
          <p:cNvSpPr txBox="1"/>
          <p:nvPr/>
        </p:nvSpPr>
        <p:spPr>
          <a:xfrm>
            <a:off x="3713508" y="3212910"/>
            <a:ext cx="43974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latin typeface="Helvetica" pitchFamily="2" charset="0"/>
              </a:rPr>
              <a:t>38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CCB74DC-CDE5-42E1-BB4C-9D8CACE4E492}"/>
              </a:ext>
            </a:extLst>
          </p:cNvPr>
          <p:cNvSpPr txBox="1"/>
          <p:nvPr/>
        </p:nvSpPr>
        <p:spPr>
          <a:xfrm>
            <a:off x="3720251" y="3024165"/>
            <a:ext cx="43974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latin typeface="Helvetica" pitchFamily="2" charset="0"/>
              </a:rPr>
              <a:t>39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B103F45-90C3-A80E-0BFA-5576259ABD2B}"/>
              </a:ext>
            </a:extLst>
          </p:cNvPr>
          <p:cNvSpPr txBox="1"/>
          <p:nvPr/>
        </p:nvSpPr>
        <p:spPr>
          <a:xfrm>
            <a:off x="3726679" y="2832680"/>
            <a:ext cx="43974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latin typeface="Helvetica" pitchFamily="2" charset="0"/>
              </a:rPr>
              <a:t>40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B3A9027-F66A-0C7B-7AEA-5FCF83547508}"/>
              </a:ext>
            </a:extLst>
          </p:cNvPr>
          <p:cNvSpPr txBox="1"/>
          <p:nvPr/>
        </p:nvSpPr>
        <p:spPr>
          <a:xfrm>
            <a:off x="2689594" y="4603217"/>
            <a:ext cx="43974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latin typeface="Helvetica" pitchFamily="2" charset="0"/>
              </a:rPr>
              <a:t>41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7CC5951-CC2C-E3DC-E7D1-EE3A896CB188}"/>
              </a:ext>
            </a:extLst>
          </p:cNvPr>
          <p:cNvSpPr txBox="1"/>
          <p:nvPr/>
        </p:nvSpPr>
        <p:spPr>
          <a:xfrm>
            <a:off x="3724657" y="2647602"/>
            <a:ext cx="43974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latin typeface="Helvetica" pitchFamily="2" charset="0"/>
              </a:rPr>
              <a:t>42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A68AA44-7A73-EB63-1571-94C518061412}"/>
              </a:ext>
            </a:extLst>
          </p:cNvPr>
          <p:cNvSpPr txBox="1"/>
          <p:nvPr/>
        </p:nvSpPr>
        <p:spPr>
          <a:xfrm>
            <a:off x="4750400" y="4754050"/>
            <a:ext cx="66945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latin typeface="Helvetica" pitchFamily="2" charset="0"/>
              </a:rPr>
              <a:t>104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107A47-DCDD-CFE3-CD7B-B76C81553940}"/>
              </a:ext>
            </a:extLst>
          </p:cNvPr>
          <p:cNvSpPr txBox="1"/>
          <p:nvPr/>
        </p:nvSpPr>
        <p:spPr>
          <a:xfrm>
            <a:off x="4749964" y="2359665"/>
            <a:ext cx="43974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latin typeface="Helvetica" pitchFamily="2" charset="0"/>
              </a:rPr>
              <a:t>23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3A71914-C3CF-B2B8-E78E-E399B519EFBF}"/>
              </a:ext>
            </a:extLst>
          </p:cNvPr>
          <p:cNvSpPr txBox="1"/>
          <p:nvPr/>
        </p:nvSpPr>
        <p:spPr>
          <a:xfrm>
            <a:off x="3721799" y="3559198"/>
            <a:ext cx="43974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latin typeface="Helvetica" pitchFamily="2" charset="0"/>
              </a:rPr>
              <a:t>35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6CE5F15-90E5-429F-5040-11C042B790F1}"/>
              </a:ext>
            </a:extLst>
          </p:cNvPr>
          <p:cNvSpPr txBox="1"/>
          <p:nvPr/>
        </p:nvSpPr>
        <p:spPr>
          <a:xfrm>
            <a:off x="4743914" y="3876544"/>
            <a:ext cx="66945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latin typeface="Helvetica" pitchFamily="2" charset="0"/>
              </a:rPr>
              <a:t>103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AF0E984-7D7B-37FE-6EA3-79D484AC9B0E}"/>
              </a:ext>
            </a:extLst>
          </p:cNvPr>
          <p:cNvGrpSpPr/>
          <p:nvPr/>
        </p:nvGrpSpPr>
        <p:grpSpPr>
          <a:xfrm>
            <a:off x="3068264" y="4581915"/>
            <a:ext cx="776795" cy="741014"/>
            <a:chOff x="3775394" y="5841629"/>
            <a:chExt cx="1332224" cy="278205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6C2A5CC-92BE-8F86-300F-1D175EFC6C0A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flipH="1">
              <a:off x="3877726" y="5944965"/>
              <a:ext cx="1223009" cy="6598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E795892-3A82-CC4E-DA14-A98622DCA34D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flipH="1">
              <a:off x="3775394" y="6036220"/>
              <a:ext cx="1331505" cy="8361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7F74313-F0C1-19C3-E652-792926D1EB41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H="1">
              <a:off x="3880146" y="5841629"/>
              <a:ext cx="1227472" cy="7299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70EC672-7184-3503-9809-09AA150DDC17}"/>
              </a:ext>
            </a:extLst>
          </p:cNvPr>
          <p:cNvCxnSpPr>
            <a:cxnSpLocks/>
          </p:cNvCxnSpPr>
          <p:nvPr/>
        </p:nvCxnSpPr>
        <p:spPr>
          <a:xfrm flipH="1" flipV="1">
            <a:off x="7568046" y="4955057"/>
            <a:ext cx="765648" cy="17102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23BDFFA-DC92-2EBF-B6C6-6EF891E6B50D}"/>
              </a:ext>
            </a:extLst>
          </p:cNvPr>
          <p:cNvGrpSpPr/>
          <p:nvPr/>
        </p:nvGrpSpPr>
        <p:grpSpPr>
          <a:xfrm>
            <a:off x="7950019" y="1091261"/>
            <a:ext cx="1575315" cy="1722993"/>
            <a:chOff x="9766841" y="6075180"/>
            <a:chExt cx="1049078" cy="1147424"/>
          </a:xfrm>
        </p:grpSpPr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E2163DBF-0420-5AAC-B73F-B19BADF71097}"/>
                </a:ext>
              </a:extLst>
            </p:cNvPr>
            <p:cNvSpPr/>
            <p:nvPr/>
          </p:nvSpPr>
          <p:spPr>
            <a:xfrm>
              <a:off x="10068959" y="6075180"/>
              <a:ext cx="746960" cy="1010494"/>
            </a:xfrm>
            <a:custGeom>
              <a:avLst/>
              <a:gdLst>
                <a:gd name="connsiteX0" fmla="*/ 229527 w 746960"/>
                <a:gd name="connsiteY0" fmla="*/ 492215 h 1010494"/>
                <a:gd name="connsiteX1" fmla="*/ 50772 w 746960"/>
                <a:gd name="connsiteY1" fmla="*/ 354711 h 1010494"/>
                <a:gd name="connsiteX2" fmla="*/ 2645 w 746960"/>
                <a:gd name="connsiteY2" fmla="*/ 175957 h 1010494"/>
                <a:gd name="connsiteX3" fmla="*/ 112648 w 746960"/>
                <a:gd name="connsiteY3" fmla="*/ 10952 h 1010494"/>
                <a:gd name="connsiteX4" fmla="*/ 353280 w 746960"/>
                <a:gd name="connsiteY4" fmla="*/ 38453 h 1010494"/>
                <a:gd name="connsiteX5" fmla="*/ 607662 w 746960"/>
                <a:gd name="connsiteY5" fmla="*/ 224083 h 1010494"/>
                <a:gd name="connsiteX6" fmla="*/ 745166 w 746960"/>
                <a:gd name="connsiteY6" fmla="*/ 588468 h 1010494"/>
                <a:gd name="connsiteX7" fmla="*/ 676414 w 746960"/>
                <a:gd name="connsiteY7" fmla="*/ 939102 h 1010494"/>
                <a:gd name="connsiteX8" fmla="*/ 538910 w 746960"/>
                <a:gd name="connsiteY8" fmla="*/ 1007854 h 1010494"/>
                <a:gd name="connsiteX9" fmla="*/ 312029 w 746960"/>
                <a:gd name="connsiteY9" fmla="*/ 890976 h 1010494"/>
                <a:gd name="connsiteX10" fmla="*/ 305154 w 746960"/>
                <a:gd name="connsiteY10" fmla="*/ 560967 h 1010494"/>
                <a:gd name="connsiteX11" fmla="*/ 229527 w 746960"/>
                <a:gd name="connsiteY11" fmla="*/ 492215 h 101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6960" h="1010494">
                  <a:moveTo>
                    <a:pt x="229527" y="492215"/>
                  </a:moveTo>
                  <a:cubicBezTo>
                    <a:pt x="187130" y="457839"/>
                    <a:pt x="88586" y="407421"/>
                    <a:pt x="50772" y="354711"/>
                  </a:cubicBezTo>
                  <a:cubicBezTo>
                    <a:pt x="12958" y="302001"/>
                    <a:pt x="-7668" y="233250"/>
                    <a:pt x="2645" y="175957"/>
                  </a:cubicBezTo>
                  <a:cubicBezTo>
                    <a:pt x="12958" y="118664"/>
                    <a:pt x="54209" y="33869"/>
                    <a:pt x="112648" y="10952"/>
                  </a:cubicBezTo>
                  <a:cubicBezTo>
                    <a:pt x="171087" y="-11965"/>
                    <a:pt x="270778" y="2931"/>
                    <a:pt x="353280" y="38453"/>
                  </a:cubicBezTo>
                  <a:cubicBezTo>
                    <a:pt x="435782" y="73975"/>
                    <a:pt x="542348" y="132414"/>
                    <a:pt x="607662" y="224083"/>
                  </a:cubicBezTo>
                  <a:cubicBezTo>
                    <a:pt x="672976" y="315752"/>
                    <a:pt x="733707" y="469298"/>
                    <a:pt x="745166" y="588468"/>
                  </a:cubicBezTo>
                  <a:cubicBezTo>
                    <a:pt x="756625" y="707638"/>
                    <a:pt x="710790" y="869204"/>
                    <a:pt x="676414" y="939102"/>
                  </a:cubicBezTo>
                  <a:cubicBezTo>
                    <a:pt x="642038" y="1009000"/>
                    <a:pt x="599641" y="1015875"/>
                    <a:pt x="538910" y="1007854"/>
                  </a:cubicBezTo>
                  <a:cubicBezTo>
                    <a:pt x="478179" y="999833"/>
                    <a:pt x="350988" y="965457"/>
                    <a:pt x="312029" y="890976"/>
                  </a:cubicBezTo>
                  <a:cubicBezTo>
                    <a:pt x="273070" y="816495"/>
                    <a:pt x="320050" y="630865"/>
                    <a:pt x="305154" y="560967"/>
                  </a:cubicBezTo>
                  <a:cubicBezTo>
                    <a:pt x="290258" y="491069"/>
                    <a:pt x="271924" y="526591"/>
                    <a:pt x="229527" y="492215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8" name="Arc 87">
              <a:extLst>
                <a:ext uri="{FF2B5EF4-FFF2-40B4-BE49-F238E27FC236}">
                  <a16:creationId xmlns:a16="http://schemas.microsoft.com/office/drawing/2014/main" id="{7ABFEEE7-53E7-604A-CB96-415086C2D40A}"/>
                </a:ext>
              </a:extLst>
            </p:cNvPr>
            <p:cNvSpPr/>
            <p:nvPr/>
          </p:nvSpPr>
          <p:spPr>
            <a:xfrm rot="6346268">
              <a:off x="9780265" y="6208539"/>
              <a:ext cx="568990" cy="595837"/>
            </a:xfrm>
            <a:prstGeom prst="arc">
              <a:avLst>
                <a:gd name="adj1" fmla="val 13460781"/>
                <a:gd name="adj2" fmla="val 20091361"/>
              </a:avLst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A0C2FCE9-5176-4A5C-C85A-6A75582A7049}"/>
                </a:ext>
              </a:extLst>
            </p:cNvPr>
            <p:cNvGrpSpPr/>
            <p:nvPr/>
          </p:nvGrpSpPr>
          <p:grpSpPr>
            <a:xfrm rot="17731348" flipV="1">
              <a:off x="10090967" y="6640191"/>
              <a:ext cx="595837" cy="568990"/>
              <a:chOff x="10628521" y="6621965"/>
              <a:chExt cx="595837" cy="568990"/>
            </a:xfrm>
          </p:grpSpPr>
          <p:sp>
            <p:nvSpPr>
              <p:cNvPr id="99" name="Arc 98">
                <a:extLst>
                  <a:ext uri="{FF2B5EF4-FFF2-40B4-BE49-F238E27FC236}">
                    <a16:creationId xmlns:a16="http://schemas.microsoft.com/office/drawing/2014/main" id="{E72B25B2-0952-597E-4EC4-B06CB3C7EE88}"/>
                  </a:ext>
                </a:extLst>
              </p:cNvPr>
              <p:cNvSpPr/>
              <p:nvPr/>
            </p:nvSpPr>
            <p:spPr>
              <a:xfrm rot="5655906">
                <a:off x="10693427" y="6675179"/>
                <a:ext cx="458860" cy="480511"/>
              </a:xfrm>
              <a:prstGeom prst="arc">
                <a:avLst>
                  <a:gd name="adj1" fmla="val 14369183"/>
                  <a:gd name="adj2" fmla="val 20091361"/>
                </a:avLst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00" name="Arc 99">
                <a:extLst>
                  <a:ext uri="{FF2B5EF4-FFF2-40B4-BE49-F238E27FC236}">
                    <a16:creationId xmlns:a16="http://schemas.microsoft.com/office/drawing/2014/main" id="{46ADD4A3-E351-4645-AB1B-F02E0931B03D}"/>
                  </a:ext>
                </a:extLst>
              </p:cNvPr>
              <p:cNvSpPr/>
              <p:nvPr/>
            </p:nvSpPr>
            <p:spPr>
              <a:xfrm rot="5655906">
                <a:off x="10641945" y="6608541"/>
                <a:ext cx="568990" cy="595837"/>
              </a:xfrm>
              <a:prstGeom prst="arc">
                <a:avLst>
                  <a:gd name="adj1" fmla="val 14369183"/>
                  <a:gd name="adj2" fmla="val 20091361"/>
                </a:avLst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2EA9BE6-EAB7-9D59-6BA5-B0D0D04419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04165" y="6493590"/>
              <a:ext cx="184872" cy="11151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B8C3B41-85A3-731E-9BB5-0574FE1820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3110" y="6536056"/>
              <a:ext cx="184872" cy="11151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2DC30A3-42DE-CBE4-A602-4B03B47107F4}"/>
                </a:ext>
              </a:extLst>
            </p:cNvPr>
            <p:cNvSpPr/>
            <p:nvPr/>
          </p:nvSpPr>
          <p:spPr>
            <a:xfrm rot="19785110">
              <a:off x="10261481" y="6604627"/>
              <a:ext cx="146304" cy="27432"/>
            </a:xfrm>
            <a:prstGeom prst="rect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B137138-A2FE-3B1C-E92D-83FFB910D826}"/>
                </a:ext>
              </a:extLst>
            </p:cNvPr>
            <p:cNvSpPr/>
            <p:nvPr/>
          </p:nvSpPr>
          <p:spPr>
            <a:xfrm rot="19026353" flipV="1">
              <a:off x="10163560" y="6632083"/>
              <a:ext cx="219247" cy="45719"/>
            </a:xfrm>
            <a:prstGeom prst="rect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5BD4B3D-83BA-E674-BB86-14ADDE7C0A78}"/>
                </a:ext>
              </a:extLst>
            </p:cNvPr>
            <p:cNvSpPr/>
            <p:nvPr/>
          </p:nvSpPr>
          <p:spPr>
            <a:xfrm rot="20529849" flipV="1">
              <a:off x="10264187" y="6617665"/>
              <a:ext cx="131472" cy="49140"/>
            </a:xfrm>
            <a:prstGeom prst="rect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FD4F3AD-8273-E6D6-CF61-AE8FA111004B}"/>
                </a:ext>
              </a:extLst>
            </p:cNvPr>
            <p:cNvSpPr/>
            <p:nvPr/>
          </p:nvSpPr>
          <p:spPr>
            <a:xfrm rot="20487080" flipV="1">
              <a:off x="10262219" y="6627217"/>
              <a:ext cx="124451" cy="37772"/>
            </a:xfrm>
            <a:prstGeom prst="rect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7F2E64-609F-6AF3-C8EE-8346646BC355}"/>
                </a:ext>
              </a:extLst>
            </p:cNvPr>
            <p:cNvSpPr/>
            <p:nvPr/>
          </p:nvSpPr>
          <p:spPr>
            <a:xfrm rot="17292024" flipV="1">
              <a:off x="10243999" y="6546784"/>
              <a:ext cx="124451" cy="45719"/>
            </a:xfrm>
            <a:prstGeom prst="rect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2273E77-A480-9A2E-F6FF-F17EDE9F13BD}"/>
                </a:ext>
              </a:extLst>
            </p:cNvPr>
            <p:cNvSpPr/>
            <p:nvPr/>
          </p:nvSpPr>
          <p:spPr>
            <a:xfrm rot="3027396">
              <a:off x="9972695" y="6536880"/>
              <a:ext cx="192528" cy="308167"/>
            </a:xfrm>
            <a:prstGeom prst="rect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8" name="Arc 97">
              <a:extLst>
                <a:ext uri="{FF2B5EF4-FFF2-40B4-BE49-F238E27FC236}">
                  <a16:creationId xmlns:a16="http://schemas.microsoft.com/office/drawing/2014/main" id="{829EA23C-54C7-6F40-FE95-32225044A498}"/>
                </a:ext>
              </a:extLst>
            </p:cNvPr>
            <p:cNvSpPr/>
            <p:nvPr/>
          </p:nvSpPr>
          <p:spPr>
            <a:xfrm rot="6163999">
              <a:off x="9818374" y="6262688"/>
              <a:ext cx="458860" cy="480511"/>
            </a:xfrm>
            <a:prstGeom prst="arc">
              <a:avLst>
                <a:gd name="adj1" fmla="val 13670725"/>
                <a:gd name="adj2" fmla="val 20091361"/>
              </a:avLst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46FAA4B-A3E2-D63F-A5AC-759BF586F8AC}"/>
              </a:ext>
            </a:extLst>
          </p:cNvPr>
          <p:cNvSpPr/>
          <p:nvPr/>
        </p:nvSpPr>
        <p:spPr>
          <a:xfrm flipV="1">
            <a:off x="8714891" y="1936053"/>
            <a:ext cx="177116" cy="55662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3651315-81F6-F647-5AFF-38DA45F735D0}"/>
              </a:ext>
            </a:extLst>
          </p:cNvPr>
          <p:cNvSpPr txBox="1"/>
          <p:nvPr/>
        </p:nvSpPr>
        <p:spPr>
          <a:xfrm>
            <a:off x="8694502" y="1195630"/>
            <a:ext cx="43974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>
                <a:latin typeface="Helvetica" pitchFamily="2" charset="0"/>
              </a:rPr>
              <a:t>3</a:t>
            </a:r>
            <a:endParaRPr lang="en-US" sz="1650" dirty="0">
              <a:latin typeface="Helvetica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7CC63BD-C579-D322-FAEC-21D405DF0624}"/>
              </a:ext>
            </a:extLst>
          </p:cNvPr>
          <p:cNvSpPr txBox="1"/>
          <p:nvPr/>
        </p:nvSpPr>
        <p:spPr>
          <a:xfrm>
            <a:off x="9076016" y="2168825"/>
            <a:ext cx="43974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>
                <a:latin typeface="Helvetica" pitchFamily="2" charset="0"/>
              </a:rPr>
              <a:t>4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BEC83AF-7149-C250-6A8C-1368F8CE36C6}"/>
              </a:ext>
            </a:extLst>
          </p:cNvPr>
          <p:cNvSpPr/>
          <p:nvPr/>
        </p:nvSpPr>
        <p:spPr>
          <a:xfrm>
            <a:off x="5411404" y="2683834"/>
            <a:ext cx="274622" cy="2746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E9C7BF1-E952-E418-81FC-E814EA05BD50}"/>
              </a:ext>
            </a:extLst>
          </p:cNvPr>
          <p:cNvSpPr/>
          <p:nvPr/>
        </p:nvSpPr>
        <p:spPr>
          <a:xfrm>
            <a:off x="5689183" y="2683834"/>
            <a:ext cx="274622" cy="2746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274232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Macintosh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Alexandra Poret</dc:creator>
  <cp:lastModifiedBy>Alexandra Poret</cp:lastModifiedBy>
  <cp:revision>1</cp:revision>
  <dcterms:created xsi:type="dcterms:W3CDTF">2024-01-11T19:34:21Z</dcterms:created>
  <dcterms:modified xsi:type="dcterms:W3CDTF">2024-01-11T19:34:56Z</dcterms:modified>
</cp:coreProperties>
</file>